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</p:sldIdLst>
  <p:sldSz cx="10287000" cy="10287000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554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4.png"/><Relationship Id="rId5" Type="http://schemas.openxmlformats.org/officeDocument/2006/relationships/image" Target="../media/image99.png"/><Relationship Id="rId10" Type="http://schemas.openxmlformats.org/officeDocument/2006/relationships/image" Target="../media/image103.png"/><Relationship Id="rId4" Type="http://schemas.openxmlformats.org/officeDocument/2006/relationships/image" Target="../media/image98.png"/><Relationship Id="rId9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47.png"/><Relationship Id="rId4" Type="http://schemas.openxmlformats.org/officeDocument/2006/relationships/image" Target="../media/image10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.png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7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5" Type="http://schemas.openxmlformats.org/officeDocument/2006/relationships/image" Target="../media/image47.png"/><Relationship Id="rId4" Type="http://schemas.openxmlformats.org/officeDocument/2006/relationships/image" Target="../media/image1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3" Type="http://schemas.openxmlformats.org/officeDocument/2006/relationships/image" Target="../media/image132.png"/><Relationship Id="rId21" Type="http://schemas.openxmlformats.org/officeDocument/2006/relationships/image" Target="../media/image149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" Type="http://schemas.openxmlformats.org/officeDocument/2006/relationships/image" Target="../media/image131.png"/><Relationship Id="rId16" Type="http://schemas.openxmlformats.org/officeDocument/2006/relationships/image" Target="../media/image144.png"/><Relationship Id="rId20" Type="http://schemas.openxmlformats.org/officeDocument/2006/relationships/image" Target="../media/image1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.png"/><Relationship Id="rId15" Type="http://schemas.openxmlformats.org/officeDocument/2006/relationships/image" Target="../media/image143.png"/><Relationship Id="rId23" Type="http://schemas.openxmlformats.org/officeDocument/2006/relationships/image" Target="../media/image151.png"/><Relationship Id="rId10" Type="http://schemas.openxmlformats.org/officeDocument/2006/relationships/image" Target="../media/image138.png"/><Relationship Id="rId19" Type="http://schemas.openxmlformats.org/officeDocument/2006/relationships/image" Target="../media/image147.png"/><Relationship Id="rId4" Type="http://schemas.openxmlformats.org/officeDocument/2006/relationships/image" Target="../media/image133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Relationship Id="rId22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47.png"/><Relationship Id="rId4" Type="http://schemas.openxmlformats.org/officeDocument/2006/relationships/image" Target="../media/image1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65.png"/><Relationship Id="rId18" Type="http://schemas.openxmlformats.org/officeDocument/2006/relationships/image" Target="../media/image170.png"/><Relationship Id="rId3" Type="http://schemas.openxmlformats.org/officeDocument/2006/relationships/image" Target="../media/image155.png"/><Relationship Id="rId21" Type="http://schemas.openxmlformats.org/officeDocument/2006/relationships/image" Target="../media/image172.png"/><Relationship Id="rId7" Type="http://schemas.openxmlformats.org/officeDocument/2006/relationships/image" Target="../media/image159.png"/><Relationship Id="rId12" Type="http://schemas.openxmlformats.org/officeDocument/2006/relationships/image" Target="../media/image164.png"/><Relationship Id="rId17" Type="http://schemas.openxmlformats.org/officeDocument/2006/relationships/image" Target="../media/image169.png"/><Relationship Id="rId25" Type="http://schemas.openxmlformats.org/officeDocument/2006/relationships/image" Target="../media/image176.png"/><Relationship Id="rId2" Type="http://schemas.openxmlformats.org/officeDocument/2006/relationships/image" Target="../media/image1.png"/><Relationship Id="rId16" Type="http://schemas.openxmlformats.org/officeDocument/2006/relationships/image" Target="../media/image168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8.png"/><Relationship Id="rId11" Type="http://schemas.openxmlformats.org/officeDocument/2006/relationships/image" Target="../media/image163.png"/><Relationship Id="rId24" Type="http://schemas.openxmlformats.org/officeDocument/2006/relationships/image" Target="../media/image175.png"/><Relationship Id="rId5" Type="http://schemas.openxmlformats.org/officeDocument/2006/relationships/image" Target="../media/image157.png"/><Relationship Id="rId15" Type="http://schemas.openxmlformats.org/officeDocument/2006/relationships/image" Target="../media/image167.png"/><Relationship Id="rId23" Type="http://schemas.openxmlformats.org/officeDocument/2006/relationships/image" Target="../media/image174.png"/><Relationship Id="rId10" Type="http://schemas.openxmlformats.org/officeDocument/2006/relationships/image" Target="../media/image162.png"/><Relationship Id="rId19" Type="http://schemas.openxmlformats.org/officeDocument/2006/relationships/image" Target="../media/image171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Relationship Id="rId14" Type="http://schemas.openxmlformats.org/officeDocument/2006/relationships/image" Target="../media/image166.png"/><Relationship Id="rId22" Type="http://schemas.openxmlformats.org/officeDocument/2006/relationships/image" Target="../media/image17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184.png"/><Relationship Id="rId12" Type="http://schemas.openxmlformats.org/officeDocument/2006/relationships/image" Target="../media/image189.png"/><Relationship Id="rId2" Type="http://schemas.openxmlformats.org/officeDocument/2006/relationships/image" Target="../media/image1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188.png"/><Relationship Id="rId5" Type="http://schemas.openxmlformats.org/officeDocument/2006/relationships/image" Target="../media/image183.png"/><Relationship Id="rId15" Type="http://schemas.openxmlformats.org/officeDocument/2006/relationships/image" Target="../media/image117.png"/><Relationship Id="rId10" Type="http://schemas.openxmlformats.org/officeDocument/2006/relationships/image" Target="../media/image187.png"/><Relationship Id="rId4" Type="http://schemas.openxmlformats.org/officeDocument/2006/relationships/image" Target="../media/image182.png"/><Relationship Id="rId9" Type="http://schemas.openxmlformats.org/officeDocument/2006/relationships/image" Target="../media/image186.png"/><Relationship Id="rId14" Type="http://schemas.openxmlformats.org/officeDocument/2006/relationships/image" Target="../media/image1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eg"/><Relationship Id="rId2" Type="http://schemas.openxmlformats.org/officeDocument/2006/relationships/image" Target="../media/image19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4.jpeg"/><Relationship Id="rId4" Type="http://schemas.openxmlformats.org/officeDocument/2006/relationships/image" Target="../media/image19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jpeg"/><Relationship Id="rId2" Type="http://schemas.openxmlformats.org/officeDocument/2006/relationships/image" Target="../media/image19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6.jpeg"/><Relationship Id="rId4" Type="http://schemas.openxmlformats.org/officeDocument/2006/relationships/image" Target="../media/image195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2.png"/><Relationship Id="rId7" Type="http://schemas.openxmlformats.org/officeDocument/2006/relationships/image" Target="../media/image200.png"/><Relationship Id="rId12" Type="http://schemas.openxmlformats.org/officeDocument/2006/relationships/image" Target="../media/image20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9.png"/><Relationship Id="rId11" Type="http://schemas.openxmlformats.org/officeDocument/2006/relationships/image" Target="../media/image203.png"/><Relationship Id="rId5" Type="http://schemas.openxmlformats.org/officeDocument/2006/relationships/image" Target="../media/image198.png"/><Relationship Id="rId10" Type="http://schemas.openxmlformats.org/officeDocument/2006/relationships/image" Target="../media/image202.png"/><Relationship Id="rId4" Type="http://schemas.openxmlformats.org/officeDocument/2006/relationships/image" Target="../media/image197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8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18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3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83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1.png"/><Relationship Id="rId5" Type="http://schemas.openxmlformats.org/officeDocument/2006/relationships/image" Target="../media/image76.png"/><Relationship Id="rId10" Type="http://schemas.openxmlformats.org/officeDocument/2006/relationships/image" Target="../media/image80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5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58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717" y="2636310"/>
            <a:ext cx="9492281" cy="5013095"/>
            <a:chOff x="396717" y="2636310"/>
            <a:chExt cx="9492281" cy="5013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717" y="2636310"/>
              <a:ext cx="9492281" cy="5013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17857" y="5964165"/>
            <a:ext cx="2147216" cy="714853"/>
            <a:chOff x="7117857" y="5964165"/>
            <a:chExt cx="2147216" cy="7148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7857" y="5964165"/>
              <a:ext cx="2147216" cy="71485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2554" y="4256754"/>
            <a:ext cx="6396766" cy="20978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3281" y="3479395"/>
            <a:ext cx="2374392" cy="126482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09642" y="6074371"/>
            <a:ext cx="1817707" cy="50521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61777" y="6040821"/>
            <a:ext cx="1643339" cy="5011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4178" y="7176637"/>
            <a:ext cx="9457358" cy="472768"/>
            <a:chOff x="414178" y="7176637"/>
            <a:chExt cx="9457358" cy="47276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4178" y="7176637"/>
              <a:ext cx="9457358" cy="47276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8134" y="7279801"/>
            <a:ext cx="813817" cy="2829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24543" y="7270915"/>
            <a:ext cx="2740284" cy="29956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57362" y="7270915"/>
            <a:ext cx="1675264" cy="29956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20263" y="3004352"/>
            <a:ext cx="1544810" cy="1544810"/>
            <a:chOff x="7720263" y="3004352"/>
            <a:chExt cx="1544810" cy="154481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20263" y="3004352"/>
              <a:ext cx="1544810" cy="15448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717" y="2636310"/>
            <a:ext cx="9492281" cy="5013095"/>
            <a:chOff x="396717" y="2636310"/>
            <a:chExt cx="9492281" cy="5013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717" y="2636310"/>
              <a:ext cx="9492281" cy="5013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38976" y="3407143"/>
            <a:ext cx="2514109" cy="3296691"/>
            <a:chOff x="1938976" y="3407143"/>
            <a:chExt cx="2514109" cy="32966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8976" y="3407143"/>
              <a:ext cx="2514109" cy="32966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43481" y="3407143"/>
            <a:ext cx="2514109" cy="3296691"/>
            <a:chOff x="5943481" y="3407143"/>
            <a:chExt cx="2514109" cy="32966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3481" y="3407143"/>
              <a:ext cx="2514109" cy="32966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51872" y="6778043"/>
            <a:ext cx="1796903" cy="40057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6438" y="7127409"/>
            <a:ext cx="1957727" cy="3138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04319" y="6778043"/>
            <a:ext cx="1655570" cy="39232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74228" y="7127409"/>
            <a:ext cx="1823765" cy="313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990320" y="6309730"/>
            <a:ext cx="411420" cy="411420"/>
            <a:chOff x="2990320" y="6309730"/>
            <a:chExt cx="411420" cy="41142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990320" y="6309730"/>
              <a:ext cx="411420" cy="411420"/>
              <a:chOff x="2990320" y="6309730"/>
              <a:chExt cx="411420" cy="41142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990320" y="6309730"/>
                <a:ext cx="411420" cy="411420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17543" y="6358896"/>
              <a:ext cx="365932" cy="3315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86167" y="6196615"/>
            <a:ext cx="411420" cy="411420"/>
            <a:chOff x="6986167" y="6196615"/>
            <a:chExt cx="411420" cy="41142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986167" y="6196615"/>
              <a:ext cx="411420" cy="411420"/>
              <a:chOff x="6986167" y="6196615"/>
              <a:chExt cx="411420" cy="41142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986167" y="6196615"/>
                <a:ext cx="411420" cy="411420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13391" y="6245781"/>
              <a:ext cx="368370" cy="33158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717" y="2636310"/>
            <a:ext cx="9492281" cy="5013095"/>
            <a:chOff x="396717" y="2636310"/>
            <a:chExt cx="9492281" cy="5013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717" y="2636310"/>
              <a:ext cx="9492281" cy="5013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6749" y="4500611"/>
            <a:ext cx="3146662" cy="1043077"/>
            <a:chOff x="816749" y="4500611"/>
            <a:chExt cx="3146662" cy="10430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00000">
              <a:off x="816749" y="4500611"/>
              <a:ext cx="3146662" cy="104307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8941" y="3938960"/>
            <a:ext cx="3676483" cy="33711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3219" y="7510714"/>
            <a:ext cx="9444638" cy="139286"/>
            <a:chOff x="423219" y="7510714"/>
            <a:chExt cx="9444638" cy="139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219" y="7510714"/>
              <a:ext cx="9444638" cy="139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92499" y="3527664"/>
            <a:ext cx="398743" cy="318765"/>
            <a:chOff x="8892499" y="3527664"/>
            <a:chExt cx="398743" cy="3187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892499" y="3527664"/>
              <a:ext cx="398743" cy="31876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7422" y="4370136"/>
            <a:ext cx="3891578" cy="2125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577" y="2705676"/>
            <a:ext cx="9492281" cy="5013095"/>
            <a:chOff x="446577" y="2705676"/>
            <a:chExt cx="9492281" cy="5013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577" y="2705676"/>
              <a:ext cx="9492281" cy="5013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8482" y="6367078"/>
            <a:ext cx="9480804" cy="68544"/>
            <a:chOff x="408482" y="6367078"/>
            <a:chExt cx="9480804" cy="685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408482" y="6367078"/>
              <a:ext cx="9480804" cy="685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2455" y="5259842"/>
            <a:ext cx="9480804" cy="68544"/>
            <a:chOff x="402455" y="5259842"/>
            <a:chExt cx="9480804" cy="685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402455" y="5259842"/>
              <a:ext cx="9480804" cy="6854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9241" y="5561146"/>
            <a:ext cx="1515408" cy="79053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5311" y="6696825"/>
            <a:ext cx="1561844" cy="8691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8702" y="6729182"/>
            <a:ext cx="268219" cy="295678"/>
            <a:chOff x="888702" y="6729182"/>
            <a:chExt cx="268219" cy="29567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8702" y="6729182"/>
              <a:ext cx="268219" cy="29567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10664" y="5632275"/>
            <a:ext cx="1251837" cy="72106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62865" y="6578732"/>
            <a:ext cx="2174679" cy="7081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02455" y="4152607"/>
            <a:ext cx="9480804" cy="68544"/>
            <a:chOff x="402455" y="4152607"/>
            <a:chExt cx="9480804" cy="685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402455" y="4152607"/>
              <a:ext cx="9480804" cy="6854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5787" y="4509768"/>
            <a:ext cx="1212548" cy="47497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62867" y="4308669"/>
            <a:ext cx="2702394" cy="93011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9241" y="3372269"/>
            <a:ext cx="1200675" cy="79053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848542" y="3315484"/>
            <a:ext cx="3111882" cy="7081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10499" y="7510714"/>
            <a:ext cx="9457358" cy="139286"/>
            <a:chOff x="410499" y="7510714"/>
            <a:chExt cx="9457358" cy="1392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0499" y="7510714"/>
              <a:ext cx="9457358" cy="139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3417" y="5296988"/>
            <a:ext cx="4530337" cy="68544"/>
            <a:chOff x="1043417" y="5296988"/>
            <a:chExt cx="4530337" cy="6854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1043417" y="5296988"/>
              <a:ext cx="4530337" cy="685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737500" y="4695387"/>
            <a:ext cx="2543750" cy="137822"/>
            <a:chOff x="3737500" y="4695387"/>
            <a:chExt cx="2543750" cy="13782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37500" y="4695387"/>
              <a:ext cx="2543750" cy="13782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877381" y="5779816"/>
            <a:ext cx="1979464" cy="75648"/>
            <a:chOff x="3877381" y="5779816"/>
            <a:chExt cx="1979464" cy="7564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77381" y="5779816"/>
              <a:ext cx="1979464" cy="7564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94059" y="5668040"/>
            <a:ext cx="268219" cy="295678"/>
            <a:chOff x="894059" y="5668040"/>
            <a:chExt cx="268219" cy="29567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4059" y="5668040"/>
              <a:ext cx="268219" cy="29567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88702" y="4534446"/>
            <a:ext cx="268219" cy="295678"/>
            <a:chOff x="888702" y="4534446"/>
            <a:chExt cx="268219" cy="29567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8702" y="4534446"/>
              <a:ext cx="268219" cy="29567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94059" y="3467947"/>
            <a:ext cx="268219" cy="295678"/>
            <a:chOff x="894059" y="3467947"/>
            <a:chExt cx="268219" cy="29567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4059" y="3467947"/>
              <a:ext cx="268219" cy="29567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577" y="2705676"/>
            <a:ext cx="9492281" cy="5013095"/>
            <a:chOff x="446577" y="2705676"/>
            <a:chExt cx="9492281" cy="5013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577" y="2705676"/>
              <a:ext cx="9492281" cy="501309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9241" y="5561146"/>
            <a:ext cx="1973885" cy="79053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0263" y="6691016"/>
            <a:ext cx="2116748" cy="4709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72102" y="5505104"/>
            <a:ext cx="2365008" cy="72106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62865" y="6587209"/>
            <a:ext cx="2112460" cy="7081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3691" y="4509768"/>
            <a:ext cx="2053653" cy="52625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62865" y="4523599"/>
            <a:ext cx="1499936" cy="4860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9241" y="3372269"/>
            <a:ext cx="1538323" cy="8000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58065" y="3452170"/>
            <a:ext cx="1599082" cy="4860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20354" y="3697507"/>
            <a:ext cx="2669767" cy="3216995"/>
            <a:chOff x="6720354" y="3697507"/>
            <a:chExt cx="2669767" cy="32169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0354" y="3697507"/>
              <a:ext cx="2669767" cy="321699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717" y="2636310"/>
            <a:ext cx="9492281" cy="5013095"/>
            <a:chOff x="396717" y="2636310"/>
            <a:chExt cx="9492281" cy="5013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717" y="2636310"/>
              <a:ext cx="9492281" cy="5013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6749" y="4500611"/>
            <a:ext cx="3146662" cy="1043077"/>
            <a:chOff x="816749" y="4500611"/>
            <a:chExt cx="3146662" cy="10430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00000">
              <a:off x="816749" y="4500611"/>
              <a:ext cx="3146662" cy="104307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8941" y="3938960"/>
            <a:ext cx="3764121" cy="33711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3219" y="7510714"/>
            <a:ext cx="9444638" cy="139286"/>
            <a:chOff x="423219" y="7510714"/>
            <a:chExt cx="9444638" cy="139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219" y="7510714"/>
              <a:ext cx="9444638" cy="139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7538" y="4203653"/>
            <a:ext cx="3080285" cy="18859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92499" y="3527664"/>
            <a:ext cx="398743" cy="318765"/>
            <a:chOff x="8892499" y="3527664"/>
            <a:chExt cx="398743" cy="3187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8892499" y="3527664"/>
              <a:ext cx="398743" cy="31876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7374" y="5235689"/>
            <a:ext cx="2963283" cy="1189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6964" y="5465584"/>
            <a:ext cx="2351786" cy="1979028"/>
            <a:chOff x="3966964" y="5465584"/>
            <a:chExt cx="2351786" cy="19790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1160000">
              <a:off x="3966964" y="5465584"/>
              <a:ext cx="2351786" cy="19790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2486" y="5313943"/>
            <a:ext cx="4582143" cy="68544"/>
            <a:chOff x="1332486" y="5313943"/>
            <a:chExt cx="4582143" cy="685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332486" y="5313943"/>
              <a:ext cx="4582143" cy="685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26786" y="5313943"/>
            <a:ext cx="6260504" cy="68544"/>
            <a:chOff x="3626786" y="5313943"/>
            <a:chExt cx="6260504" cy="685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6786" y="5313943"/>
              <a:ext cx="6260504" cy="685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16309" y="5324657"/>
            <a:ext cx="4582143" cy="68544"/>
            <a:chOff x="4516309" y="5324657"/>
            <a:chExt cx="4582143" cy="685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4516309" y="5324657"/>
              <a:ext cx="4582143" cy="685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1322" y="2636310"/>
            <a:ext cx="9492281" cy="5013095"/>
            <a:chOff x="511322" y="2636310"/>
            <a:chExt cx="9492281" cy="501309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1322" y="2636310"/>
              <a:ext cx="9492281" cy="50130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52998" y="3057143"/>
            <a:ext cx="2351786" cy="1979028"/>
            <a:chOff x="7252998" y="3057143"/>
            <a:chExt cx="2351786" cy="197902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2998" y="3057143"/>
              <a:ext cx="2351786" cy="197902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5909" y="4058757"/>
            <a:ext cx="2288057" cy="59721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0927" y="5075943"/>
            <a:ext cx="2290761" cy="35170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587404" y="3355098"/>
            <a:ext cx="1414382" cy="999975"/>
            <a:chOff x="4587404" y="3355098"/>
            <a:chExt cx="1414382" cy="99997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01697" y="3069391"/>
              <a:ext cx="2027105" cy="1932095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55359" y="3602734"/>
              <a:ext cx="643003" cy="85570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85283" y="4322780"/>
            <a:ext cx="1474892" cy="32349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96000" y="4643762"/>
            <a:ext cx="1843170" cy="62753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758833" y="3355098"/>
            <a:ext cx="1414382" cy="999975"/>
            <a:chOff x="7758833" y="3355098"/>
            <a:chExt cx="1414382" cy="99997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51693" y="3247958"/>
              <a:ext cx="1308075" cy="1217827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26787" y="3602734"/>
              <a:ext cx="643003" cy="855708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21553" y="4329325"/>
            <a:ext cx="979350" cy="32349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59376" y="4649177"/>
            <a:ext cx="2504446" cy="62753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587404" y="5591074"/>
            <a:ext cx="1414382" cy="999975"/>
            <a:chOff x="4587404" y="5591074"/>
            <a:chExt cx="1414382" cy="99997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80264" y="5483934"/>
              <a:ext cx="1293789" cy="1217827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55359" y="5838710"/>
              <a:ext cx="643003" cy="855708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650125" y="6565305"/>
            <a:ext cx="899635" cy="33454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386000" y="6879734"/>
            <a:ext cx="1729693" cy="65004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795965" y="5591074"/>
            <a:ext cx="1414382" cy="999975"/>
            <a:chOff x="7795965" y="5591074"/>
            <a:chExt cx="1414382" cy="99997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10258" y="5305367"/>
              <a:ext cx="1993771" cy="1932095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63919" y="5838710"/>
              <a:ext cx="643003" cy="855708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32486" y="6565305"/>
            <a:ext cx="1304845" cy="33454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316089" y="6942200"/>
            <a:ext cx="2314017" cy="62753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 rot="-720000">
            <a:off x="8821766" y="3116002"/>
            <a:ext cx="775826" cy="71092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 rot="-720000">
            <a:off x="5781245" y="5397456"/>
            <a:ext cx="812184" cy="61704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62568" y="5722475"/>
            <a:ext cx="2240669" cy="1678339"/>
            <a:chOff x="962568" y="5722475"/>
            <a:chExt cx="2240669" cy="167833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62568" y="5722475"/>
              <a:ext cx="2240669" cy="16783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717" y="2636310"/>
            <a:ext cx="9492281" cy="5013095"/>
            <a:chOff x="396717" y="2636310"/>
            <a:chExt cx="9492281" cy="5013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717" y="2636310"/>
              <a:ext cx="9492281" cy="5013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6749" y="4500611"/>
            <a:ext cx="3146662" cy="1043077"/>
            <a:chOff x="816749" y="4500611"/>
            <a:chExt cx="3146662" cy="10430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00000">
              <a:off x="816749" y="4500611"/>
              <a:ext cx="3146662" cy="104307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8941" y="3938960"/>
            <a:ext cx="3686007" cy="33711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3219" y="7510714"/>
            <a:ext cx="9444638" cy="139286"/>
            <a:chOff x="423219" y="7510714"/>
            <a:chExt cx="9444638" cy="139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219" y="7510714"/>
              <a:ext cx="9444638" cy="139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7538" y="4203653"/>
            <a:ext cx="2415428" cy="18669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92499" y="3527664"/>
            <a:ext cx="398743" cy="318765"/>
            <a:chOff x="8892499" y="3527664"/>
            <a:chExt cx="398743" cy="3187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8892499" y="3527664"/>
              <a:ext cx="398743" cy="31876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6898" y="5235689"/>
            <a:ext cx="3282778" cy="1189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717" y="2636310"/>
            <a:ext cx="9492281" cy="5013095"/>
            <a:chOff x="396717" y="2636310"/>
            <a:chExt cx="9492281" cy="5013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717" y="2636310"/>
              <a:ext cx="9492281" cy="501309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13319" y="3263138"/>
            <a:ext cx="3336400" cy="5876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7023" y="3759032"/>
            <a:ext cx="1739989" cy="3526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08716" y="5295542"/>
            <a:ext cx="794686" cy="794686"/>
            <a:chOff x="1208716" y="5295542"/>
            <a:chExt cx="794686" cy="7946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8716" y="5295542"/>
              <a:ext cx="794686" cy="7946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27705" y="5295542"/>
            <a:ext cx="794686" cy="794686"/>
            <a:chOff x="3527705" y="5295542"/>
            <a:chExt cx="794686" cy="7946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7705" y="5295542"/>
              <a:ext cx="794686" cy="7946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44669" y="5345852"/>
            <a:ext cx="794686" cy="794686"/>
            <a:chOff x="5944669" y="5345852"/>
            <a:chExt cx="794686" cy="7946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4669" y="5345852"/>
              <a:ext cx="794686" cy="7946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30796" y="5345852"/>
            <a:ext cx="794686" cy="794686"/>
            <a:chOff x="8230796" y="5345852"/>
            <a:chExt cx="794686" cy="7946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0796" y="5345852"/>
              <a:ext cx="794686" cy="7946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37498" y="5522061"/>
            <a:ext cx="390386" cy="442268"/>
            <a:chOff x="6137498" y="5522061"/>
            <a:chExt cx="390386" cy="44226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37498" y="5522061"/>
              <a:ext cx="390386" cy="44226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703914" y="5473991"/>
            <a:ext cx="442268" cy="437790"/>
            <a:chOff x="3703914" y="5473991"/>
            <a:chExt cx="442268" cy="4377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3914" y="5473991"/>
              <a:ext cx="442268" cy="4377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451194" y="5522061"/>
            <a:ext cx="353890" cy="442268"/>
            <a:chOff x="8451194" y="5522061"/>
            <a:chExt cx="353890" cy="44226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51194" y="5522061"/>
              <a:ext cx="353890" cy="44226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14418" y="5471751"/>
            <a:ext cx="383283" cy="442268"/>
            <a:chOff x="1414418" y="5471751"/>
            <a:chExt cx="383283" cy="44226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4418" y="5471751"/>
              <a:ext cx="383283" cy="44226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1521" y="6098378"/>
            <a:ext cx="1159269" cy="55765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0424" y="6475282"/>
            <a:ext cx="1092912" cy="27066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478121" y="6098378"/>
            <a:ext cx="964622" cy="56717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57473" y="6148692"/>
            <a:ext cx="1159269" cy="55765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943597" y="6148692"/>
            <a:ext cx="1159269" cy="55765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15234" y="6525596"/>
            <a:ext cx="1091150" cy="26962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018024" y="6525596"/>
            <a:ext cx="1092912" cy="27066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60648" y="6758361"/>
            <a:ext cx="2101289" cy="93011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234075" y="6844646"/>
            <a:ext cx="1555955" cy="71800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583542" y="6888084"/>
            <a:ext cx="1585032" cy="72387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07570" y="6894961"/>
            <a:ext cx="1622613" cy="71800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02455" y="4591892"/>
            <a:ext cx="9480804" cy="68544"/>
            <a:chOff x="402455" y="4591892"/>
            <a:chExt cx="9480804" cy="6854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402455" y="4591892"/>
              <a:ext cx="9480804" cy="6854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67539" y="6106204"/>
            <a:ext cx="3019048" cy="68544"/>
            <a:chOff x="1267539" y="6106204"/>
            <a:chExt cx="3019048" cy="6854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1267539" y="6106204"/>
              <a:ext cx="3019048" cy="6854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627381" y="6100252"/>
            <a:ext cx="3030952" cy="68544"/>
            <a:chOff x="3627381" y="6100252"/>
            <a:chExt cx="3030952" cy="6854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5400000">
              <a:off x="3627381" y="6100252"/>
              <a:ext cx="3030952" cy="6854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996152" y="6103228"/>
            <a:ext cx="3025000" cy="68544"/>
            <a:chOff x="5996152" y="6103228"/>
            <a:chExt cx="3025000" cy="6854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5996152" y="6103228"/>
              <a:ext cx="3025000" cy="6854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70702" y="4918303"/>
            <a:ext cx="243584" cy="194727"/>
            <a:chOff x="1470702" y="4918303"/>
            <a:chExt cx="243584" cy="194727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70702" y="4918303"/>
              <a:ext cx="243584" cy="19472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808613" y="4918303"/>
            <a:ext cx="243584" cy="194727"/>
            <a:chOff x="3808613" y="4918303"/>
            <a:chExt cx="243584" cy="194727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808613" y="4918303"/>
              <a:ext cx="243584" cy="19472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178945" y="4918303"/>
            <a:ext cx="243584" cy="194727"/>
            <a:chOff x="6178945" y="4918303"/>
            <a:chExt cx="243584" cy="194727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178945" y="4918303"/>
              <a:ext cx="243584" cy="1947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511500" y="4918303"/>
            <a:ext cx="243584" cy="194727"/>
            <a:chOff x="8511500" y="4918303"/>
            <a:chExt cx="243584" cy="194727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511500" y="4918303"/>
              <a:ext cx="243584" cy="19472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795334" y="3731630"/>
            <a:ext cx="1381445" cy="331990"/>
            <a:chOff x="3795334" y="3731630"/>
            <a:chExt cx="1381445" cy="331990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0740000">
              <a:off x="3795334" y="3731630"/>
              <a:ext cx="1381445" cy="33199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497976" y="6467899"/>
            <a:ext cx="102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이한주</a:t>
            </a:r>
            <a:r>
              <a:rPr lang="en-US" altLang="ko-KR" sz="1200" dirty="0" smtClean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[29]</a:t>
            </a:r>
            <a:endParaRPr lang="ko-KR" altLang="en-US" sz="12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717" y="2636310"/>
            <a:ext cx="9492281" cy="5013095"/>
            <a:chOff x="396717" y="2636310"/>
            <a:chExt cx="9492281" cy="5013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717" y="2636310"/>
              <a:ext cx="9492281" cy="501309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8942" y="3938961"/>
            <a:ext cx="3693537" cy="34697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6877" y="6304353"/>
            <a:ext cx="1932862" cy="4896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7857" y="7510714"/>
            <a:ext cx="9450000" cy="139286"/>
            <a:chOff x="417857" y="7510714"/>
            <a:chExt cx="9450000" cy="139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857" y="7510714"/>
              <a:ext cx="9450000" cy="13928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2794" y="4302803"/>
            <a:ext cx="3225664" cy="21259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8518" y="4425000"/>
            <a:ext cx="2770053" cy="985714"/>
            <a:chOff x="808518" y="4425000"/>
            <a:chExt cx="2770053" cy="98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300000">
              <a:off x="808518" y="4425000"/>
              <a:ext cx="2770053" cy="9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92499" y="3527664"/>
            <a:ext cx="398743" cy="318765"/>
            <a:chOff x="8892499" y="3527664"/>
            <a:chExt cx="398743" cy="31876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8892499" y="3527664"/>
              <a:ext cx="398743" cy="31876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717" y="2636310"/>
            <a:ext cx="9492281" cy="5013095"/>
            <a:chOff x="396717" y="2636310"/>
            <a:chExt cx="9492281" cy="5013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717" y="2636310"/>
              <a:ext cx="9492281" cy="5013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8482" y="6367078"/>
            <a:ext cx="9480804" cy="68544"/>
            <a:chOff x="408482" y="6367078"/>
            <a:chExt cx="9480804" cy="685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408482" y="6367078"/>
              <a:ext cx="9480804" cy="685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2455" y="5259842"/>
            <a:ext cx="9480804" cy="68544"/>
            <a:chOff x="402455" y="5259842"/>
            <a:chExt cx="9480804" cy="685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402455" y="5259842"/>
              <a:ext cx="9480804" cy="6854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9241" y="5561146"/>
            <a:ext cx="1788323" cy="8000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5311" y="6696825"/>
            <a:ext cx="1004844" cy="5357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8702" y="6729182"/>
            <a:ext cx="268219" cy="295678"/>
            <a:chOff x="888702" y="6729182"/>
            <a:chExt cx="268219" cy="29567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8702" y="6729182"/>
              <a:ext cx="268219" cy="29567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01427" y="5651046"/>
            <a:ext cx="3612841" cy="4860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01427" y="6743246"/>
            <a:ext cx="4876394" cy="4860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02455" y="4152607"/>
            <a:ext cx="9480804" cy="68544"/>
            <a:chOff x="402455" y="4152607"/>
            <a:chExt cx="9480804" cy="685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402455" y="4152607"/>
              <a:ext cx="9480804" cy="6854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5311" y="4509768"/>
            <a:ext cx="1264672" cy="53577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01427" y="4557675"/>
            <a:ext cx="4497917" cy="7180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1431" y="3388755"/>
            <a:ext cx="1528942" cy="73526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801523" y="3468656"/>
            <a:ext cx="3666615" cy="4860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10499" y="7510714"/>
            <a:ext cx="9457358" cy="139286"/>
            <a:chOff x="410499" y="7510714"/>
            <a:chExt cx="9457358" cy="1392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0499" y="7510714"/>
              <a:ext cx="9457358" cy="139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3417" y="5296988"/>
            <a:ext cx="4530337" cy="68544"/>
            <a:chOff x="1043417" y="5296988"/>
            <a:chExt cx="4530337" cy="6854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1043417" y="5296988"/>
              <a:ext cx="4530337" cy="685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737500" y="4695387"/>
            <a:ext cx="2543750" cy="137822"/>
            <a:chOff x="3737500" y="4695387"/>
            <a:chExt cx="2543750" cy="13782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37500" y="4695387"/>
              <a:ext cx="2543750" cy="13782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143304" y="5810305"/>
            <a:ext cx="1979464" cy="137822"/>
            <a:chOff x="6143304" y="5810305"/>
            <a:chExt cx="1979464" cy="13782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43304" y="5810305"/>
              <a:ext cx="1979464" cy="13782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94059" y="5668040"/>
            <a:ext cx="268219" cy="295678"/>
            <a:chOff x="894059" y="5668040"/>
            <a:chExt cx="268219" cy="29567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4059" y="5668040"/>
              <a:ext cx="268219" cy="29567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88702" y="4534446"/>
            <a:ext cx="268219" cy="295678"/>
            <a:chOff x="888702" y="4534446"/>
            <a:chExt cx="268219" cy="29567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8702" y="4534446"/>
              <a:ext cx="268219" cy="29567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94059" y="3467947"/>
            <a:ext cx="268219" cy="295678"/>
            <a:chOff x="894059" y="3467947"/>
            <a:chExt cx="268219" cy="29567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4059" y="3467947"/>
              <a:ext cx="268219" cy="29567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717" y="2636310"/>
            <a:ext cx="9492281" cy="5013095"/>
            <a:chOff x="396717" y="2636310"/>
            <a:chExt cx="9492281" cy="5013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717" y="2636310"/>
              <a:ext cx="9492281" cy="5013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5320" y="3410049"/>
            <a:ext cx="3146662" cy="1043077"/>
            <a:chOff x="945320" y="3410049"/>
            <a:chExt cx="3146662" cy="10430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5320" y="3410049"/>
              <a:ext cx="3146662" cy="104307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0188" y="4674314"/>
            <a:ext cx="1391514" cy="139960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47644" y="4979644"/>
            <a:ext cx="903415" cy="3709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9904" y="5528523"/>
            <a:ext cx="1614936" cy="2500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24376" y="3825700"/>
            <a:ext cx="2658981" cy="3995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7143" y="4617857"/>
            <a:ext cx="9480146" cy="68544"/>
            <a:chOff x="407143" y="4617857"/>
            <a:chExt cx="9480146" cy="685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7143" y="4617857"/>
              <a:ext cx="9480146" cy="685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0499" y="7510714"/>
            <a:ext cx="9457358" cy="139286"/>
            <a:chOff x="410499" y="7510714"/>
            <a:chExt cx="9457358" cy="139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0499" y="7510714"/>
              <a:ext cx="9457358" cy="139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69232" y="6115728"/>
            <a:ext cx="3000000" cy="68544"/>
            <a:chOff x="2069232" y="6115728"/>
            <a:chExt cx="3000000" cy="685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2069232" y="6115728"/>
              <a:ext cx="3000000" cy="685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16482" y="6115728"/>
            <a:ext cx="3000000" cy="68544"/>
            <a:chOff x="5216482" y="6115728"/>
            <a:chExt cx="3000000" cy="685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5216482" y="6115728"/>
              <a:ext cx="3000000" cy="685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17857" y="6007612"/>
            <a:ext cx="9469432" cy="68544"/>
            <a:chOff x="417857" y="6007612"/>
            <a:chExt cx="9469432" cy="685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7857" y="6007612"/>
              <a:ext cx="9469432" cy="6854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11413" y="4803537"/>
            <a:ext cx="941288" cy="88271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07301" y="4979644"/>
            <a:ext cx="768406" cy="37091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821913" y="5528523"/>
            <a:ext cx="1658422" cy="25006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85022" y="4674314"/>
            <a:ext cx="1458180" cy="139837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906053" y="4963825"/>
            <a:ext cx="915882" cy="34701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924742" y="5528523"/>
            <a:ext cx="1178479" cy="25006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9411" y="6226116"/>
            <a:ext cx="979383" cy="88147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680739" y="6386396"/>
            <a:ext cx="1264349" cy="38261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689904" y="6951104"/>
            <a:ext cx="1394117" cy="25006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782190" y="6096892"/>
            <a:ext cx="1467704" cy="139837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812749" y="6386396"/>
            <a:ext cx="1313377" cy="38261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821913" y="6951104"/>
            <a:ext cx="995851" cy="25006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014245" y="6226116"/>
            <a:ext cx="950812" cy="88147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906053" y="6386396"/>
            <a:ext cx="1105834" cy="573130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24742" y="6951104"/>
            <a:ext cx="1548927" cy="25794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892499" y="3729347"/>
            <a:ext cx="398743" cy="318765"/>
            <a:chOff x="8892499" y="3729347"/>
            <a:chExt cx="398743" cy="31876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0800000">
              <a:off x="8892499" y="3729347"/>
              <a:ext cx="398743" cy="318765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35672" y="3351624"/>
            <a:ext cx="2558974" cy="974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8700" y="342900"/>
            <a:ext cx="8229600" cy="1143000"/>
          </a:xfrm>
        </p:spPr>
        <p:txBody>
          <a:bodyPr/>
          <a:lstStyle/>
          <a:p>
            <a:r>
              <a:rPr lang="ko-KR" altLang="en-US" b="1" dirty="0" err="1" smtClean="0"/>
              <a:t>존잘러들의</a:t>
            </a:r>
            <a:r>
              <a:rPr lang="ko-KR" altLang="en-US" b="1" dirty="0" smtClean="0"/>
              <a:t> 급히 만든 소감</a:t>
            </a:r>
            <a:endParaRPr lang="ko-KR" altLang="en-US" b="1" dirty="0"/>
          </a:p>
        </p:txBody>
      </p:sp>
      <p:pic>
        <p:nvPicPr>
          <p:cNvPr id="1026" name="Picture 2" descr="https://search.pstatic.net/sunny/?src=https%3A%2F%2Fmedia.istockphoto.com%2Fvectors%2Fthink-bubble-isolated-on-white-background-vector-id1176273684%3Fk%3D20%26m%3D1176273684%26s%3D612x612%26w%3D0%26h%3DGSawtKT29EpmER7jUffLDAEUoQEnuVH57fuEiVibXWA%3D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300" y="2638151"/>
            <a:ext cx="6896100" cy="585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[서강준 입대] 오늘 23일 집 떠나 열차 타고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6876933"/>
            <a:ext cx="3238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47900" y="4229100"/>
            <a:ext cx="251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밤까지 새가며 우리 팀</a:t>
            </a:r>
            <a:endParaRPr lang="en-US" altLang="ko-KR" b="1" dirty="0" smtClean="0"/>
          </a:p>
          <a:p>
            <a:r>
              <a:rPr lang="ko-KR" altLang="en-US" b="1" dirty="0" smtClean="0"/>
              <a:t>원들 많이 고생했는데 처음 </a:t>
            </a:r>
            <a:r>
              <a:rPr lang="ko-KR" altLang="en-US" b="1" dirty="0" err="1" smtClean="0"/>
              <a:t>팀프로젝트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한거</a:t>
            </a:r>
            <a:r>
              <a:rPr lang="ko-KR" altLang="en-US" b="1" dirty="0" smtClean="0"/>
              <a:t> 치고 서로 응원 많이 하면서 잘 이겨냈습니다 다들 너무 수고했고 </a:t>
            </a:r>
            <a:r>
              <a:rPr lang="ko-KR" altLang="en-US" b="1" dirty="0" err="1" smtClean="0"/>
              <a:t>술마시러</a:t>
            </a:r>
            <a:r>
              <a:rPr lang="ko-KR" altLang="en-US" b="1" dirty="0" smtClean="0"/>
              <a:t> 갑시다 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500" y="9469103"/>
            <a:ext cx="1700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개킹존잘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팀장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최준혁</a:t>
            </a:r>
            <a:endParaRPr lang="en-US" altLang="ko-KR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88034" y="14138547"/>
            <a:ext cx="175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개킹동안맏형 </a:t>
            </a:r>
            <a:endParaRPr lang="en-US" altLang="ko-KR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이한주</a:t>
            </a:r>
            <a:endParaRPr lang="en-US" altLang="ko-KR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2" name="Picture 8" descr="https://search.pstatic.net/common/?src=http%3A%2F%2Fshop1.phinf.naver.net%2F20210704_33%2F1625396009500pcD92_PNG%2F26531905237712487_912185165.png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095500"/>
            <a:ext cx="5981699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96100" y="4070687"/>
            <a:ext cx="2933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프로젝트를 </a:t>
            </a:r>
            <a:r>
              <a:rPr lang="ko-KR" altLang="en-US" b="1" dirty="0" err="1"/>
              <a:t>시작할땐</a:t>
            </a:r>
            <a:r>
              <a:rPr lang="ko-KR" altLang="en-US" b="1" dirty="0"/>
              <a:t> 생각보다 세세한 계획을 세워야 한다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2. </a:t>
            </a:r>
            <a:r>
              <a:rPr lang="ko-KR" altLang="en-US" b="1" dirty="0" err="1"/>
              <a:t>메소드화의</a:t>
            </a:r>
            <a:r>
              <a:rPr lang="ko-KR" altLang="en-US" b="1" dirty="0"/>
              <a:t> 중요성을 느꼈다</a:t>
            </a:r>
            <a:r>
              <a:rPr lang="en-US" altLang="ko-KR" b="1" dirty="0"/>
              <a:t>. </a:t>
            </a:r>
          </a:p>
          <a:p>
            <a:r>
              <a:rPr lang="en-US" altLang="ko-KR" b="1" dirty="0"/>
              <a:t>3. </a:t>
            </a:r>
            <a:r>
              <a:rPr lang="ko-KR" altLang="en-US" b="1" dirty="0"/>
              <a:t>깃은 어렵다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4. </a:t>
            </a:r>
            <a:r>
              <a:rPr lang="ko-KR" altLang="en-US" b="1" dirty="0"/>
              <a:t>대단한 동생들</a:t>
            </a:r>
          </a:p>
        </p:txBody>
      </p:sp>
      <p:pic>
        <p:nvPicPr>
          <p:cNvPr id="1030" name="Picture 6" descr="SJK👼may on Instagram: “おはよう😊 素敵😍💕💕 二の腕と 日焼けした肌にも😍💓💓 今日も幸せな一日を🥰 Dr.Lean @drlean_official @hi_songjoongki #송중기 #songjoongki #宋仲基 #ソンジュンギ”【2022】 | 肌, 二の腕, 日焼け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930" y="7707630"/>
            <a:ext cx="20574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35336" y="9469102"/>
            <a:ext cx="1700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개킹동안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맏형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ko-KR" altLang="en-US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이한주</a:t>
            </a:r>
            <a:endParaRPr lang="en-US" altLang="ko-KR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02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181100" y="593363"/>
            <a:ext cx="8229600" cy="1143000"/>
          </a:xfrm>
        </p:spPr>
        <p:txBody>
          <a:bodyPr/>
          <a:lstStyle/>
          <a:p>
            <a:r>
              <a:rPr lang="ko-KR" altLang="en-US" b="1" dirty="0" err="1" smtClean="0"/>
              <a:t>존잘러들의</a:t>
            </a:r>
            <a:r>
              <a:rPr lang="ko-KR" altLang="en-US" b="1" dirty="0" smtClean="0"/>
              <a:t> 급히 만든 소감</a:t>
            </a:r>
            <a:endParaRPr lang="ko-KR" altLang="en-US" b="1" dirty="0"/>
          </a:p>
        </p:txBody>
      </p:sp>
      <p:pic>
        <p:nvPicPr>
          <p:cNvPr id="7" name="Picture 8" descr="https://search.pstatic.net/common/?src=http%3A%2F%2Fshop1.phinf.naver.net%2F20210704_33%2F1625396009500pcD92_PNG%2F26531905237712487_912185165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705100"/>
            <a:ext cx="4918075" cy="491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19900" y="4702473"/>
            <a:ext cx="293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갓카오톡</a:t>
            </a:r>
            <a:r>
              <a:rPr lang="ko-KR" altLang="en-US" b="1" dirty="0"/>
              <a:t> </a:t>
            </a:r>
            <a:r>
              <a:rPr lang="ko-KR" altLang="en-US" b="1" dirty="0" err="1"/>
              <a:t>갓범수</a:t>
            </a:r>
            <a:r>
              <a:rPr lang="ko-KR" altLang="en-US" b="1" dirty="0"/>
              <a:t> 최고</a:t>
            </a:r>
            <a:r>
              <a:rPr lang="en-US" altLang="ko-KR" b="1" dirty="0"/>
              <a:t>. </a:t>
            </a:r>
            <a:r>
              <a:rPr lang="ko-KR" altLang="en-US" b="1" dirty="0"/>
              <a:t>도움이 되지 못할지언정 발목은 </a:t>
            </a:r>
            <a:r>
              <a:rPr lang="ko-KR" altLang="en-US" b="1" dirty="0" err="1"/>
              <a:t>잡지말자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9" name="Picture 2" descr="https://search.pstatic.net/sunny/?src=https%3A%2F%2Fmedia.istockphoto.com%2Fvectors%2Fthink-bubble-isolated-on-white-background-vector-id1176273684%3Fk%3D20%26m%3D1176273684%26s%3D612x612%26w%3D0%26h%3DGSawtKT29EpmER7jUffLDAEUoQEnuVH57fuEiVibXWA%3D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4" y="2881494"/>
            <a:ext cx="5375275" cy="456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earch.pstatic.net/common/?src=http%3A%2F%2Fblogfiles.naver.net%2FMjAyMjA2MTFfMTI4%2FMDAxNjU0OTQ5ODU2MDYz.T2vZ8NU7i-7OFVc7bAzrjbj2CJIqdwiR76dEZvWv638g.aS100cL7EvfHz71aCqHcaH2qSSzaU9haxzzWmAGCVxgg.PNG.lilyzonettmm%2Fimage.png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972300"/>
            <a:ext cx="2297112" cy="311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82775" y="4481561"/>
            <a:ext cx="293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기전인 방법을 썼다고 </a:t>
            </a:r>
            <a:r>
              <a:rPr lang="ko-KR" altLang="en-US" b="1" dirty="0" err="1"/>
              <a:t>생각할때</a:t>
            </a:r>
            <a:r>
              <a:rPr lang="ko-KR" altLang="en-US" b="1" dirty="0"/>
              <a:t> 마다 </a:t>
            </a:r>
            <a:r>
              <a:rPr lang="ko-KR" altLang="en-US" b="1" dirty="0" err="1"/>
              <a:t>다른조들이</a:t>
            </a:r>
            <a:r>
              <a:rPr lang="ko-KR" altLang="en-US" b="1" dirty="0"/>
              <a:t> 이미 </a:t>
            </a:r>
            <a:r>
              <a:rPr lang="ko-KR" altLang="en-US" b="1" dirty="0" err="1"/>
              <a:t>구현했을때</a:t>
            </a:r>
            <a:r>
              <a:rPr lang="ko-KR" altLang="en-US" b="1" dirty="0"/>
              <a:t> </a:t>
            </a:r>
            <a:r>
              <a:rPr lang="ko-KR" altLang="en-US" b="1" dirty="0" err="1"/>
              <a:t>현타가</a:t>
            </a:r>
            <a:r>
              <a:rPr lang="ko-KR" altLang="en-US" b="1" dirty="0"/>
              <a:t> 왔다</a:t>
            </a:r>
          </a:p>
        </p:txBody>
      </p:sp>
      <p:pic>
        <p:nvPicPr>
          <p:cNvPr id="2052" name="Picture 4" descr="잔나비 띠 / 원숭이 / 성격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7777687"/>
            <a:ext cx="3465554" cy="23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219700" y="944512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사랑해조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원숭이 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김정욱</a:t>
            </a:r>
            <a:endParaRPr lang="en-US" altLang="ko-KR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8611" y="9445123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사랑해조</a:t>
            </a:r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스윗남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ko-KR" altLang="en-US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최장호</a:t>
            </a:r>
            <a:r>
              <a:rPr lang="ko-KR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</a:t>
            </a:r>
            <a:endParaRPr lang="en-US" altLang="ko-KR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774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717" y="2636310"/>
            <a:ext cx="9492281" cy="5013095"/>
            <a:chOff x="396717" y="2636310"/>
            <a:chExt cx="9492281" cy="5013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717" y="2636310"/>
              <a:ext cx="9492281" cy="5013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17857" y="5964165"/>
            <a:ext cx="2147216" cy="714853"/>
            <a:chOff x="7117857" y="5964165"/>
            <a:chExt cx="2147216" cy="7148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7857" y="5964165"/>
              <a:ext cx="2147216" cy="71485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8700" y="4113090"/>
            <a:ext cx="8203810" cy="225197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0551" y="3513713"/>
            <a:ext cx="5913987" cy="124958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6706" y="6135372"/>
            <a:ext cx="4663578" cy="41305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61777" y="6035464"/>
            <a:ext cx="1500892" cy="5037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3219" y="7177232"/>
            <a:ext cx="9444638" cy="472768"/>
            <a:chOff x="423219" y="7177232"/>
            <a:chExt cx="9444638" cy="47276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219" y="7177232"/>
              <a:ext cx="9444638" cy="47276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8134" y="7279801"/>
            <a:ext cx="813817" cy="2829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24543" y="7270915"/>
            <a:ext cx="993331" cy="29956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57362" y="7270915"/>
            <a:ext cx="1675264" cy="29956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780191" y="3545317"/>
            <a:ext cx="575337" cy="459939"/>
            <a:chOff x="8780191" y="3545317"/>
            <a:chExt cx="575337" cy="45993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8780191" y="3545317"/>
              <a:ext cx="575337" cy="4599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717" y="2636310"/>
            <a:ext cx="9492281" cy="5013095"/>
            <a:chOff x="396717" y="2636310"/>
            <a:chExt cx="9492281" cy="5013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717" y="2636310"/>
              <a:ext cx="9492281" cy="501309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86052" y="3446068"/>
            <a:ext cx="5421554" cy="534280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6876" y="6304353"/>
            <a:ext cx="3353158" cy="4945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5320" y="3942857"/>
            <a:ext cx="1961936" cy="1552616"/>
            <a:chOff x="945320" y="3942857"/>
            <a:chExt cx="1961936" cy="155261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5320" y="3942857"/>
              <a:ext cx="1961936" cy="155261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6898" y="4373013"/>
            <a:ext cx="3268712" cy="11904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92499" y="3527664"/>
            <a:ext cx="398743" cy="318765"/>
            <a:chOff x="8892499" y="3527664"/>
            <a:chExt cx="398743" cy="3187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8892499" y="3527664"/>
              <a:ext cx="398743" cy="3187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0499" y="7510714"/>
            <a:ext cx="9457358" cy="139286"/>
            <a:chOff x="410499" y="7510714"/>
            <a:chExt cx="9457358" cy="139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499" y="7510714"/>
              <a:ext cx="9457358" cy="1392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4033" y="2636310"/>
            <a:ext cx="9492281" cy="5013095"/>
            <a:chOff x="414033" y="2636310"/>
            <a:chExt cx="9492281" cy="5013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033" y="2636310"/>
              <a:ext cx="9492281" cy="501309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4962" y="2470240"/>
            <a:ext cx="959500" cy="928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4388" y="2710766"/>
            <a:ext cx="1129390" cy="4743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0499" y="7510714"/>
            <a:ext cx="9457358" cy="139286"/>
            <a:chOff x="410499" y="7510714"/>
            <a:chExt cx="9457358" cy="139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499" y="7510714"/>
              <a:ext cx="9457358" cy="139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17316" y="3093130"/>
            <a:ext cx="6171429" cy="4430449"/>
            <a:chOff x="2217316" y="3093130"/>
            <a:chExt cx="6171429" cy="443044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7316" y="3093130"/>
              <a:ext cx="6171429" cy="4430449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952500" y="5295900"/>
            <a:ext cx="1066800" cy="31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DataCenter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1097208" y="4625224"/>
            <a:ext cx="922092" cy="23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Member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584908" y="4943268"/>
            <a:ext cx="0" cy="35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54484" y="6403307"/>
            <a:ext cx="1264816" cy="31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WinnerCreate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857061" y="7017921"/>
            <a:ext cx="1184987" cy="31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LottoInstance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endCxn id="15" idx="2"/>
          </p:cNvCxnSpPr>
          <p:nvPr/>
        </p:nvCxnSpPr>
        <p:spPr>
          <a:xfrm flipV="1">
            <a:off x="1386891" y="6721351"/>
            <a:ext cx="1" cy="29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85768" y="5849604"/>
            <a:ext cx="1202247" cy="31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NumtoImage</a:t>
            </a:r>
            <a:endParaRPr lang="ko-KR" altLang="en-US" sz="1400" dirty="0"/>
          </a:p>
        </p:txBody>
      </p:sp>
      <p:grpSp>
        <p:nvGrpSpPr>
          <p:cNvPr id="22" name="그룹 1001"/>
          <p:cNvGrpSpPr/>
          <p:nvPr/>
        </p:nvGrpSpPr>
        <p:grpSpPr>
          <a:xfrm>
            <a:off x="566433" y="2788710"/>
            <a:ext cx="9492281" cy="5013095"/>
            <a:chOff x="414033" y="2636310"/>
            <a:chExt cx="9492281" cy="5013095"/>
          </a:xfrm>
        </p:grpSpPr>
        <p:pic>
          <p:nvPicPr>
            <p:cNvPr id="2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033" y="2636310"/>
              <a:ext cx="9492281" cy="501309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5576" y="2663959"/>
            <a:ext cx="9492281" cy="5013095"/>
            <a:chOff x="375576" y="2663959"/>
            <a:chExt cx="9492281" cy="5013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576" y="2663959"/>
              <a:ext cx="9492281" cy="5013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6749" y="4500611"/>
            <a:ext cx="3146662" cy="1043077"/>
            <a:chOff x="816749" y="4500611"/>
            <a:chExt cx="3146662" cy="10430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00000">
              <a:off x="816749" y="4500611"/>
              <a:ext cx="3146662" cy="104307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8944" y="3938960"/>
            <a:ext cx="3676559" cy="33712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6876" y="6302076"/>
            <a:ext cx="1719139" cy="5609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3219" y="7510714"/>
            <a:ext cx="9444638" cy="139286"/>
            <a:chOff x="423219" y="7510714"/>
            <a:chExt cx="9444638" cy="139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219" y="7510714"/>
              <a:ext cx="9444638" cy="139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92499" y="3527664"/>
            <a:ext cx="398743" cy="318765"/>
            <a:chOff x="8892499" y="3527664"/>
            <a:chExt cx="398743" cy="3187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8892499" y="3527664"/>
              <a:ext cx="398743" cy="31876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3955" y="4446327"/>
            <a:ext cx="3436283" cy="1190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717" y="2636310"/>
            <a:ext cx="9492281" cy="5013095"/>
            <a:chOff x="396717" y="2636310"/>
            <a:chExt cx="9492281" cy="5013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717" y="2636310"/>
              <a:ext cx="9492281" cy="5013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1144" y="3407143"/>
            <a:ext cx="2514109" cy="3296695"/>
            <a:chOff x="1081144" y="3407143"/>
            <a:chExt cx="2514109" cy="32966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1144" y="3407143"/>
              <a:ext cx="2514109" cy="32966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33216" y="3407143"/>
            <a:ext cx="2514109" cy="3296695"/>
            <a:chOff x="3933216" y="3407143"/>
            <a:chExt cx="2514109" cy="32966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3216" y="3407143"/>
              <a:ext cx="2514109" cy="32966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67973" y="3407143"/>
            <a:ext cx="2514109" cy="3296695"/>
            <a:chOff x="6767973" y="3407143"/>
            <a:chExt cx="2514109" cy="32966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7973" y="3407143"/>
              <a:ext cx="2514109" cy="329669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54738" y="6670119"/>
            <a:ext cx="1326122" cy="40238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1362" y="7006171"/>
            <a:ext cx="2054489" cy="33724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89500" y="6670119"/>
            <a:ext cx="1434751" cy="39444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16124" y="7006171"/>
            <a:ext cx="2056460" cy="33724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22843" y="6670119"/>
            <a:ext cx="1867265" cy="40237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50876" y="7006171"/>
            <a:ext cx="1885270" cy="3372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145247" y="6196615"/>
            <a:ext cx="411420" cy="411420"/>
            <a:chOff x="2145247" y="6196615"/>
            <a:chExt cx="411420" cy="41142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145247" y="6196615"/>
              <a:ext cx="411420" cy="411420"/>
              <a:chOff x="2145247" y="6196615"/>
              <a:chExt cx="411420" cy="411420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145247" y="6196615"/>
                <a:ext cx="411420" cy="411420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72472" y="6245779"/>
              <a:ext cx="367760" cy="33322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969290" y="6196615"/>
            <a:ext cx="411420" cy="411420"/>
            <a:chOff x="4969290" y="6196615"/>
            <a:chExt cx="411420" cy="41142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4969290" y="6196615"/>
              <a:ext cx="411420" cy="411420"/>
              <a:chOff x="4969290" y="6196615"/>
              <a:chExt cx="411420" cy="41142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969290" y="6196615"/>
                <a:ext cx="411420" cy="411420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96515" y="6245779"/>
              <a:ext cx="373389" cy="33321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14761" y="6196615"/>
            <a:ext cx="411420" cy="411420"/>
            <a:chOff x="7814761" y="6196615"/>
            <a:chExt cx="411420" cy="41142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814761" y="6196615"/>
              <a:ext cx="411420" cy="411420"/>
              <a:chOff x="7814761" y="6196615"/>
              <a:chExt cx="411420" cy="411420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814761" y="6196615"/>
                <a:ext cx="411420" cy="411420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41986" y="6245779"/>
              <a:ext cx="373274" cy="33332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717" y="2636310"/>
            <a:ext cx="9492281" cy="5013095"/>
            <a:chOff x="396717" y="2636310"/>
            <a:chExt cx="9492281" cy="5013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717" y="2636310"/>
              <a:ext cx="9492281" cy="5013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8460" y="3407143"/>
            <a:ext cx="2514109" cy="3296691"/>
            <a:chOff x="1098460" y="3407143"/>
            <a:chExt cx="2514109" cy="32966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8460" y="3407143"/>
              <a:ext cx="2514109" cy="32966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33216" y="3407143"/>
            <a:ext cx="2514109" cy="3296691"/>
            <a:chOff x="3933216" y="3407143"/>
            <a:chExt cx="2514109" cy="32966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3216" y="3407143"/>
              <a:ext cx="2514109" cy="32966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67973" y="3407143"/>
            <a:ext cx="2514109" cy="3296691"/>
            <a:chOff x="6767973" y="3407143"/>
            <a:chExt cx="2514109" cy="32966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7973" y="3407143"/>
              <a:ext cx="2514109" cy="329669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54738" y="6670119"/>
            <a:ext cx="1546751" cy="40238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1362" y="7006171"/>
            <a:ext cx="1996403" cy="5814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66281" y="6670119"/>
            <a:ext cx="1159732" cy="40238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16124" y="7006171"/>
            <a:ext cx="1725498" cy="58147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24253" y="6670119"/>
            <a:ext cx="1686589" cy="40237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72333" y="7006171"/>
            <a:ext cx="2752784" cy="58147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145247" y="6196615"/>
            <a:ext cx="411420" cy="411420"/>
            <a:chOff x="2145247" y="6196615"/>
            <a:chExt cx="411420" cy="41142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145247" y="6196615"/>
              <a:ext cx="411420" cy="411420"/>
              <a:chOff x="2145247" y="6196615"/>
              <a:chExt cx="411420" cy="411420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145247" y="6196615"/>
                <a:ext cx="411420" cy="411420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72477" y="6245781"/>
              <a:ext cx="375760" cy="33322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969290" y="6196615"/>
            <a:ext cx="411420" cy="411420"/>
            <a:chOff x="4969290" y="6196615"/>
            <a:chExt cx="411420" cy="41142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4969290" y="6196615"/>
              <a:ext cx="411420" cy="411420"/>
              <a:chOff x="4969290" y="6196615"/>
              <a:chExt cx="411420" cy="41142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969290" y="6196615"/>
                <a:ext cx="411420" cy="411420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96515" y="6245781"/>
              <a:ext cx="373389" cy="33321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14761" y="6196615"/>
            <a:ext cx="411420" cy="411420"/>
            <a:chOff x="7814761" y="6196615"/>
            <a:chExt cx="411420" cy="41142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814761" y="6196615"/>
              <a:ext cx="411420" cy="411420"/>
              <a:chOff x="7814761" y="6196615"/>
              <a:chExt cx="411420" cy="411420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814761" y="6196615"/>
                <a:ext cx="411420" cy="411420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41981" y="6245781"/>
              <a:ext cx="373579" cy="33321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717" y="2636310"/>
            <a:ext cx="9492281" cy="5013095"/>
            <a:chOff x="396717" y="2636310"/>
            <a:chExt cx="9492281" cy="5013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717" y="2636310"/>
              <a:ext cx="9492281" cy="5013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3907" y="3407143"/>
            <a:ext cx="2514109" cy="3296691"/>
            <a:chOff x="1093907" y="3407143"/>
            <a:chExt cx="2514109" cy="32966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907" y="3407143"/>
              <a:ext cx="2514109" cy="32966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33216" y="3407143"/>
            <a:ext cx="2514109" cy="3296691"/>
            <a:chOff x="3933216" y="3407143"/>
            <a:chExt cx="2514109" cy="32966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3216" y="3407143"/>
              <a:ext cx="2514109" cy="32966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64862" y="6670115"/>
            <a:ext cx="1155780" cy="68776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66281" y="6670119"/>
            <a:ext cx="1240732" cy="40238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16124" y="7006171"/>
            <a:ext cx="1647984" cy="3372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45247" y="6196615"/>
            <a:ext cx="411420" cy="411420"/>
            <a:chOff x="2145247" y="6196615"/>
            <a:chExt cx="411420" cy="41142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145247" y="6196615"/>
              <a:ext cx="411420" cy="411420"/>
              <a:chOff x="2145247" y="6196615"/>
              <a:chExt cx="411420" cy="41142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145247" y="6196615"/>
                <a:ext cx="411420" cy="411420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72477" y="6245781"/>
              <a:ext cx="371398" cy="3332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69290" y="6196615"/>
            <a:ext cx="411420" cy="411420"/>
            <a:chOff x="4969290" y="6196615"/>
            <a:chExt cx="411420" cy="41142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969290" y="6196615"/>
              <a:ext cx="411420" cy="411420"/>
              <a:chOff x="4969290" y="6196615"/>
              <a:chExt cx="411420" cy="411420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969290" y="6196615"/>
                <a:ext cx="411420" cy="411420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96515" y="6245781"/>
              <a:ext cx="375217" cy="33321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814761" y="6196615"/>
            <a:ext cx="411420" cy="411420"/>
            <a:chOff x="7814761" y="6196615"/>
            <a:chExt cx="411420" cy="411420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814761" y="6196615"/>
              <a:ext cx="411420" cy="411420"/>
              <a:chOff x="7814761" y="6196615"/>
              <a:chExt cx="411420" cy="41142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14761" y="6196615"/>
                <a:ext cx="411420" cy="411420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41981" y="6245781"/>
              <a:ext cx="373579" cy="33321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69127" y="3407143"/>
            <a:ext cx="2514109" cy="3308596"/>
            <a:chOff x="6969127" y="3407143"/>
            <a:chExt cx="2514109" cy="330859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69127" y="3407143"/>
              <a:ext cx="2514109" cy="330859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020467" y="6196615"/>
            <a:ext cx="411420" cy="411420"/>
            <a:chOff x="8020467" y="6196615"/>
            <a:chExt cx="411420" cy="41142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8020467" y="6196615"/>
              <a:ext cx="411420" cy="411420"/>
              <a:chOff x="8020467" y="6196615"/>
              <a:chExt cx="411420" cy="41142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020467" y="6196615"/>
                <a:ext cx="411420" cy="411420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47696" y="6245781"/>
              <a:ext cx="373579" cy="333217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29963" y="6670115"/>
            <a:ext cx="1465970" cy="40238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56586" y="6970465"/>
            <a:ext cx="1746432" cy="337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717" y="2636310"/>
            <a:ext cx="9492281" cy="5013095"/>
            <a:chOff x="396717" y="2636310"/>
            <a:chExt cx="9492281" cy="5013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717" y="2636310"/>
              <a:ext cx="9492281" cy="5013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3903" y="3488559"/>
            <a:ext cx="2514109" cy="3308596"/>
            <a:chOff x="1093903" y="3488559"/>
            <a:chExt cx="2514109" cy="33085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903" y="3488559"/>
              <a:ext cx="2514109" cy="3308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45247" y="6196615"/>
            <a:ext cx="411420" cy="411420"/>
            <a:chOff x="2145247" y="6196615"/>
            <a:chExt cx="411420" cy="41142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45247" y="6196615"/>
              <a:ext cx="411420" cy="411420"/>
              <a:chOff x="2145247" y="6196615"/>
              <a:chExt cx="411420" cy="41142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145247" y="6196615"/>
                <a:ext cx="411420" cy="411420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2467" y="6245781"/>
              <a:ext cx="367760" cy="3332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85803" y="3488559"/>
            <a:ext cx="2514109" cy="3308596"/>
            <a:chOff x="3885803" y="3488559"/>
            <a:chExt cx="2514109" cy="33085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5803" y="3488559"/>
              <a:ext cx="2514109" cy="33085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22701" y="6196615"/>
            <a:ext cx="411420" cy="411420"/>
            <a:chOff x="4922701" y="6196615"/>
            <a:chExt cx="411420" cy="41142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922701" y="6196615"/>
              <a:ext cx="411420" cy="411420"/>
              <a:chOff x="4922701" y="6196615"/>
              <a:chExt cx="411420" cy="411420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922701" y="6196615"/>
                <a:ext cx="411420" cy="411420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49924" y="6245781"/>
              <a:ext cx="360312" cy="33321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88877" y="6762567"/>
            <a:ext cx="1886579" cy="41274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0643" y="7091055"/>
            <a:ext cx="1600879" cy="33725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46639" y="6806941"/>
            <a:ext cx="1716008" cy="40238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73262" y="7142993"/>
            <a:ext cx="1704384" cy="3372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775514" y="3488559"/>
            <a:ext cx="2514109" cy="3308596"/>
            <a:chOff x="6775514" y="3488559"/>
            <a:chExt cx="2514109" cy="330859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75514" y="3488559"/>
              <a:ext cx="2514109" cy="330859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26858" y="6196615"/>
            <a:ext cx="411420" cy="411420"/>
            <a:chOff x="7826858" y="6196615"/>
            <a:chExt cx="411420" cy="41142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826858" y="6196615"/>
              <a:ext cx="411420" cy="411420"/>
              <a:chOff x="7826858" y="6196615"/>
              <a:chExt cx="411420" cy="411420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826858" y="6196615"/>
                <a:ext cx="411420" cy="411420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54086" y="6245781"/>
              <a:ext cx="365941" cy="33321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31524" y="6772128"/>
            <a:ext cx="1049532" cy="40238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926605" y="7091055"/>
            <a:ext cx="1823946" cy="337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105</Words>
  <Application>Microsoft Office PowerPoint</Application>
  <PresentationFormat>사용자 지정</PresentationFormat>
  <Paragraphs>26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?? ??</vt:lpstr>
      <vt:lpstr>여기어때 잘난체 OTF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존잘러들의 급히 만든 소감</vt:lpstr>
      <vt:lpstr>존잘러들의 급히 만든 소감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Administrator</cp:lastModifiedBy>
  <cp:revision>8</cp:revision>
  <dcterms:created xsi:type="dcterms:W3CDTF">2022-07-07T07:43:24Z</dcterms:created>
  <dcterms:modified xsi:type="dcterms:W3CDTF">2022-07-07T01:41:08Z</dcterms:modified>
</cp:coreProperties>
</file>