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F06B-971B-427D-A56E-E449E4A0E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DDDB8-C47A-4CB3-8ADD-CFBA29529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AD21-D049-4513-BE8D-7D336E0A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FF2-0E8E-4EF9-B6B3-937114C756B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F0CB0-324A-4B69-9C9C-DD7161E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F4DE-C8FE-4020-8D58-72DDDCC2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AFC1-91B2-4455-AE54-2BC054F4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7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135C-6B6D-4291-836B-01FC2BDF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5C5DE-607E-4C91-81B4-4688B077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93A5B-D2FD-489B-A657-B77EE81E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FF2-0E8E-4EF9-B6B3-937114C756B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6A79A-6C80-4CB3-A768-7269FDCC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AF51A-0DF4-4593-9B9C-E0F75BBB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AFC1-91B2-4455-AE54-2BC054F4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65EB7-9B55-4F20-A3B7-780A18757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BE3F8-C6C3-4A8E-9522-78D457FC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7598-BBC7-4108-9F69-365919D9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FF2-0E8E-4EF9-B6B3-937114C756B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8BA90-BF5B-42A3-98D2-15E55A6F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7A77D-01B3-4DCC-AC9C-4B355B21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AFC1-91B2-4455-AE54-2BC054F4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0443-BD1A-45E1-AD9F-5620049A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CB64-1E0C-48B3-B6D8-A992F8D3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AB63-BAD2-44FB-A7EB-0BA13562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FF2-0E8E-4EF9-B6B3-937114C756B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6964-4E93-4FC1-889C-0CE86ADF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9F24C-787B-4971-A3F9-E14A7707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AFC1-91B2-4455-AE54-2BC054F4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B20D-CAE4-45E7-BEDB-2A1BEA5B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032C1-4046-4250-B123-73C516BD1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8113-AD07-420E-B911-3F79E49B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FF2-0E8E-4EF9-B6B3-937114C756B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4693-584B-47B3-9AD0-405F9003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FBDAC-E506-4DE8-BA34-542722E8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AFC1-91B2-4455-AE54-2BC054F4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E855-A044-41BF-B91E-8A462F5C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5F98-5A5D-4892-9D5E-454380470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B7719-7E14-4F42-8B29-ECC2BFFAC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68B6E-E4D9-423C-9101-03A4D699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FF2-0E8E-4EF9-B6B3-937114C756B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9BE1A-4160-433F-9603-0B8AC0F2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71CD5-DEED-4ADD-BFE4-76D5D748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AFC1-91B2-4455-AE54-2BC054F4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0302-6779-4719-AE5E-7B014E6F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96BA0-3D6C-4FC0-81AA-9903387E0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F828-AA1D-4686-83C8-18BCE44F4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6D63E-29A0-46B1-AD3A-94CCB4F68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E7024-31EA-4FCF-9515-F150E218E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2CDB9-1EF3-46B4-A5D4-8421E054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FF2-0E8E-4EF9-B6B3-937114C756B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CC265-6523-40B4-BC4B-E9515E7B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3C468-2EFA-4DCA-A004-5E2E8864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AFC1-91B2-4455-AE54-2BC054F4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2227-4714-424F-A67C-A55C1326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BC926-2097-4FD1-8B66-967B3827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FF2-0E8E-4EF9-B6B3-937114C756B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D46FC-5113-45FD-8A70-FAFCC360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7DBE7-BCF2-47E8-AFAB-9C7BF858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AFC1-91B2-4455-AE54-2BC054F4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51D13-9F4B-43F1-BF3C-F413E448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FF2-0E8E-4EF9-B6B3-937114C756B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82805-C398-4975-8C4E-1A007BA8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DEE55-3D3B-48D7-86B0-2670BC95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AFC1-91B2-4455-AE54-2BC054F4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66B6-0F61-41ED-A139-18BDF580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5A1F-8D14-4F78-BA4D-305D6698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29C2-650D-4CCA-A7B9-67CC4831D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C3A0C-07BF-4E37-AE73-6BD6DF7D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FF2-0E8E-4EF9-B6B3-937114C756B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C074A-E3EA-40CA-A81F-6086C93B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96A31-03EE-42CC-8226-AFBEC66B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AFC1-91B2-4455-AE54-2BC054F4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547C-E6A7-462B-AE11-016B9857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6BDA6-2069-4CA6-849F-700237AD3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79E41-87F9-4DF8-B1C4-A9E60A51F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2F3C8-0BCF-43DB-8F74-F3B7D02D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FF2-0E8E-4EF9-B6B3-937114C756B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614A8-83ED-4A26-8C4A-A5DAC630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DCEAD-8FFC-4A10-8BD3-5E467313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AFC1-91B2-4455-AE54-2BC054F4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3A3CC-76A0-40C6-98A5-68F0E792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793F6-10FC-4C73-9734-C3A0D8EF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AC4D-3897-44CD-9229-4073192C9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AFF2-0E8E-4EF9-B6B3-937114C756B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1415-83EF-4A86-8EA9-393B6BF89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09AF-0537-4D63-ACB1-D65030FD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AFC1-91B2-4455-AE54-2BC054F4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nd.pnnl.gov/lidarbuoyloanprogram.asp" TargetMode="External"/><Relationship Id="rId4" Type="http://schemas.openxmlformats.org/officeDocument/2006/relationships/hyperlink" Target="https://wind.pnnl.gov/pdf/Example_Monthly_Repor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indmill, object, outdoor, blue&#10;&#10;Description automatically generated">
            <a:extLst>
              <a:ext uri="{FF2B5EF4-FFF2-40B4-BE49-F238E27FC236}">
                <a16:creationId xmlns:a16="http://schemas.microsoft.com/office/drawing/2014/main" id="{4BBCF67A-1744-4792-B563-DD4CEAB98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 t="6484" r="1819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8840C-60D7-4ECA-8DAF-03982F1AA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Maritime Wind Speed Prediction Using Buoy LIDAR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B29DA-6E8F-4111-88BC-00B3FFB64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300"/>
              <a:t>Team: Brian Waite, Carl Walenciak</a:t>
            </a:r>
          </a:p>
          <a:p>
            <a:pPr algn="l"/>
            <a:r>
              <a:rPr lang="en-US" sz="1300"/>
              <a:t>Southern Methodist University</a:t>
            </a:r>
          </a:p>
          <a:p>
            <a:pPr algn="l"/>
            <a:r>
              <a:rPr lang="en-US" sz="1300"/>
              <a:t>Time Series Analysis</a:t>
            </a:r>
          </a:p>
          <a:p>
            <a:pPr algn="l"/>
            <a:r>
              <a:rPr lang="en-US" sz="1300"/>
              <a:t>Prof. B. Sadler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60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B78C1-C2A3-4CC4-A911-DFF44920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What is Buoy LIDAR Data?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7901CB-617E-487C-9348-A080B7537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Pacific Northwest National Labs (PNNL) in support of U.S. Department of Energy (DOE)</a:t>
            </a:r>
          </a:p>
          <a:p>
            <a:endParaRPr lang="en-US" dirty="0"/>
          </a:p>
          <a:p>
            <a:r>
              <a:rPr lang="en-US" dirty="0"/>
              <a:t>Buoy collects comprehensive meteorological and oceanographic data characterize offshore wind energy. </a:t>
            </a:r>
          </a:p>
          <a:p>
            <a:endParaRPr lang="en-US" dirty="0"/>
          </a:p>
          <a:p>
            <a:r>
              <a:rPr lang="en-US" dirty="0"/>
              <a:t>LIDAR – </a:t>
            </a:r>
            <a:r>
              <a:rPr lang="en-US" dirty="0" err="1"/>
              <a:t>LIght</a:t>
            </a:r>
            <a:r>
              <a:rPr lang="en-US" dirty="0"/>
              <a:t> Detection And Ranging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71E49-9594-48AC-9069-579F9C4C9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0" r="5076" b="1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F9370C-3D71-4B54-9BDB-6E74B313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3" r="-4" b="-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9E449-3170-489A-9C93-97539A2F6B06}"/>
              </a:ext>
            </a:extLst>
          </p:cNvPr>
          <p:cNvSpPr txBox="1"/>
          <p:nvPr/>
        </p:nvSpPr>
        <p:spPr>
          <a:xfrm>
            <a:off x="123564" y="6488667"/>
            <a:ext cx="555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https://wind.pnnl.gov/pdf/Example_Monthly_Report.pdf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55F35-07FB-4F1E-A70B-9D7F5B5C156D}"/>
              </a:ext>
            </a:extLst>
          </p:cNvPr>
          <p:cNvSpPr/>
          <p:nvPr/>
        </p:nvSpPr>
        <p:spPr>
          <a:xfrm>
            <a:off x="123564" y="6196574"/>
            <a:ext cx="4800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https://wind.pnnl.gov/lidarbuoyloanprogram.asp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9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Maritime Wind Speed Prediction Using Buoy LIDAR Data</vt:lpstr>
      <vt:lpstr>What is Buoy LIDAR Data?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Maritime Wind Speed Prediction Using Buoy LIDAR Data</dc:title>
  <dc:creator>Brian Waite</dc:creator>
  <cp:lastModifiedBy>Brian Waite</cp:lastModifiedBy>
  <cp:revision>2</cp:revision>
  <dcterms:created xsi:type="dcterms:W3CDTF">2020-03-07T22:58:11Z</dcterms:created>
  <dcterms:modified xsi:type="dcterms:W3CDTF">2020-03-07T23:05:19Z</dcterms:modified>
</cp:coreProperties>
</file>