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ACCB4-9A45-212B-1819-176C4135B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DC9C04-F3D9-A672-5342-831C167B6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7F84F-4920-FF4F-9C03-892F945F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49A60-C0B6-3B87-31E9-F3F1BB84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F632F-772E-5A49-0B48-095B46F0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C141-8037-FC0F-8011-F9EDC572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C8EEE9-3E50-3938-EC7F-E6EF72E9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2B789-823A-51EE-0579-8A45CC81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232B5-7439-20AD-EFF8-F99543BF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BA971-4293-CBD6-44CF-89A39B24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6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BB4D9E-B925-D369-BAB5-87D21269D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B82377-1BE7-DFD9-E384-762C970D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4455F-F188-F04B-C43B-EE3ED1B4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5510A-407B-07BD-7054-51643E60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59C77-FACC-CAA1-CF6E-8494CF37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7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CA4E-6003-3E7D-A0DF-DA4F653A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EF25F-D746-56EE-0665-718A0ECB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9EAB5-49F6-1DF2-F925-926C33EF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5D0BA-6115-2614-C4DC-8CC8B0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E7C57-60FD-7FA3-A2CC-1586442A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C90E8-A817-E6E2-3596-669F4E1A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B5911-7189-E329-5D10-AF960FA3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3BA5D-A994-E83E-DCCB-029553E6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FD9957-8E51-2E9F-B6EC-9402F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C8B5B-A077-5CF7-B21A-E06A361D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E49E5-7E9A-C199-6368-C9991A3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00E5B-EBAF-5E28-6BEC-0F70A6F8B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8F18FA-F400-74E1-996B-317A2558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4B079-366E-FF6D-AB6B-D84162B1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B004B-E256-B1FE-09BC-6D8A8E0F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01408E-0FF7-7713-0F4F-E5F9B3FC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26FB7-83E0-6ED6-4B67-420BF5A4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1D550-C9FC-5977-EC9A-5B943A07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9984A-1F7C-553A-B41A-0AF94E34E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15B505-1518-3E97-F0AF-4A790925A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8D0DB-2DC4-5467-E801-693A78C2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E13504-F28C-8DD7-77E5-78678743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FD1D2D-6596-7BF7-3AEA-26C10F02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C84E92-71C5-70EC-6287-AA61E17F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1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C08F-0903-C44D-CDE5-FAFE7ACF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C2976B-3DE3-D982-5431-02606AC0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698889-144B-E2E4-B548-7D21915A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7CA820-B821-B44F-1485-1191574D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C8BB6F-E574-85B7-3A64-2C7B16B8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19AB9A-23DF-D735-BEC4-07111F0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CE24E0-AC01-5FB7-3DAA-7FF9911B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9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68224-FE8F-E743-4F4F-CFC9E00C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EF5C7-AC56-61A0-ABA6-470552BA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7D900C-41A7-7EFC-D8B3-F8F16D2E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588D44-8CC9-35BF-601A-ED4ACAA9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0B261B-2E39-B897-19CA-05170069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5508CB-C778-F4E3-F96E-3E8AC162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9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B951-B195-B856-E290-9643E807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1CFEC8-3D90-EB04-8853-E3433806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E58D95-FE65-0D42-20A1-B8DD4A37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AB415-6EA3-4FD9-E696-C2A4EC22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4D0E66-89DA-4A9E-69A4-11E81FE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E48E69-C729-154B-2F8A-1FA7640C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30EF00-46B2-419F-3437-CD19A8D3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09D241-A281-8825-2491-0EF1AA5C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2D5A5-EA8F-65A4-464C-6DABC44AF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1AD7-5F49-4EE9-9F76-DA2276D06A6A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E6DC6-56F8-FA17-9DC6-182D94CAA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5E9CB-2929-D825-C6CF-2E75E6EE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1A0F-2EDC-44B7-BDC1-C8520FBAF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722A04BE-AC07-B010-ED96-8696BB31F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838812"/>
                  </p:ext>
                </p:extLst>
              </p:nvPr>
            </p:nvGraphicFramePr>
            <p:xfrm>
              <a:off x="134471" y="98611"/>
              <a:ext cx="11958917" cy="66697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722A04BE-AC07-B010-ED96-8696BB31FE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71" y="98611"/>
                <a:ext cx="11958917" cy="6669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95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52EDF043-6F28-38E4-0EB0-50E494193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436111"/>
                  </p:ext>
                </p:extLst>
              </p:nvPr>
            </p:nvGraphicFramePr>
            <p:xfrm>
              <a:off x="80681" y="98612"/>
              <a:ext cx="12021671" cy="66607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52EDF043-6F28-38E4-0EB0-50E494193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81" y="98612"/>
                <a:ext cx="12021671" cy="66607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810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C1C1600-BF84-4CE8-9B96-77D30A9AA89A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24a2b538-273d-4440-8a8f-6e36dd97db83&amp;config=eyJjbHVzdGVyVXJsIjoiaHR0cHM6Ly9XQUJJLUJSQVpJTC1TT1VUSC1yZWRpcmVjdC5hbmFseXNpcy53aW5kb3dzLm5ldCIsImVtYmVkRmVhdHVyZXMiOnsidXNhZ2VNZXRyaWNzVk5leHQiOnRydWV9fQ%3D%3D&amp;disableSensitivityBanner=true&quot;"/>
    <we:property name="bookmark" value="&quot;H4sIAAAAAAAAA+1a3XLbxhV+FQ1ufMNkzv7v+i6Wk7QTt/VEqXvR8cXZ3QMKGRBgAdCx4vEL9TX6Yj0AKFuWKFGhVVeJNOKMwMXi2/Pz7flZ8F2Rq35d49lfcUXF0+LPTa4S5rY7ssWiaOZBqaOKsSTtksk2RB1I8d12PVRt0xdP3xUDdksaXlX9BusRiQf/+XpRYF2/xOX4rcS6p0Wxpq5vG6yrX2mezLeGbkPvFwW9XddthyPkyYADjbBveDp/ZxHE1+OKmIbqDZ1QGuZR1ACSbIAsclRWJa0ST+vnCZNkO6eM0NPyx20zYNXwMuOY88GCSWB1IukA0Gc3jvdVs6y3An989qez9Wic/hT5P1sj/szLjjjv37M6bCteOjrlckYLiMnaQ7GcLxXDUZZZgwLnweOhWMmijzmCRq+M00ZCzHuxqhV78SqWLVUOyRNQiARKSK3hULl8EBojEQQDJpCwbL69WAO9HWL79iqaFFFacDpiRh9QSukPtr5OwH7Mlj2ZkqaQBNHB1hfRZBOt80Zl4yAJGQ/FysxqdMIiW856Hw3dwpPXYAVJlKRDJhlvleCttQd7kixFYo7JxLywxpH25nBPQrTRoPVZUvYpOoGQDtbSIoL02mqniVQWzI+DsQIYEKU1WShIJklh1KFYIjmRYvAcezQ5IAFeHGz9wDFMW0sJEnkLNtHBDGNjqxBdTJJ8yioG66Z4WFb1sA2Z8ezbt+uOoz3ngBnrmGP3su04i9TFFNU76ucg/q74U0Uddun07AW9oUmMb3ffv3rrZddy8hjOXmFXzUmi3XSJrk6cx3+kcrrVDNXAaCxyg02qxoQzarbNdh/AWNLzBXj4+Zh+xmkX5Nle/2tT4VGmo4wDzlBbVYq//Off88Bp+8txRwzBuxHeLz4Y5pv8hkXg0ctW+Wa57Gg5y3FFneO23qx2jN9KzQs6HZ1gTfPod5tmm0DhqryveeRGriDPPT7FbviUL+fJmZf8+UL63bLhbGLIA3D/6znMZxdlTgG9R6WtAU1+78b5g/AjYZcvU6PtMnXPZhI8r7rz+k0uLgn9f9V09B1nVWlV0FByyg+aIkdPF+656/7eVEN/dNLW+SG47yZtZxcmyD6LqHLSxoSgEiq45y58XvWp3TTDg9iANyg7O1BLXZY2WuPJ6IQuUHx04O/JgdwTWjLeRm53VJJWKLrvDjz+2/cnD8F3u/Wc3catWlbCeQgxgzIcRmO85267bdmyuFV/cldS8WXepGFHO7CfQPWmZ2NTfobdzjL7XrHp+lrqNv3A3Zt7Lr9t0pnbewKMYCEalG7/6c81Z1wOc+m9AxBWa68cKrv/9AcnhZ9thmHqLS5DZi+i9Dp4hzaDA2f2Q157QBKB/7QTkEAnbv3BKbl3036JTfChjfqNO6Cvq0TdJ4oWK+qWk42W1HAfVk+6rOe1Kuo/6vvp1avz82PeHd917Wp6bNv8lbzCLi0WxSwHjBz+xylvxS1Xm1wNH0y0WnPv2F/+9kPV5GmxF1QOt7bleSvLIl1nwh+r5ekE+KIaZv1ZOaw341Pci9JQreiJBKG+gvAViJ8Ank6fJ/z0HN2nLTm2rTtM1w8cZ55vz9xposphKy2KVZv3oTx5RsMvRM1H2a4NauJyULtjbl4bpiZZ+zsNUtsltxEqhIjel+C04e1LBs3+M9Kbo4o1Rpo0Hjh47yEbQXb/y4ubIctkLdcCSuF4NJyM8uK+l3H3sx44oeWKmoPqgdw2m+GxEPitdp63mbJI0UVEKa01iTiBm0cCf1kCPxa0n8/jBCm45LgMVZ50UkBq/4urPbFdRhtKr6QH8FaZJLP8TEhRSmG0KyEYS8J6MHb/qfeXYO/xeFjBLnoAb2eGjmiF61u9m/m+azfrO+XtR0OPgm5/WTLV71NZWJxWOVMzV4oEwSkyBgMzMFkpon9kyxdmy22Z8j8JchfJMgU5ChGc9DYnTE5rlBA+MyIlnV2GMpBIQqPQPuL+l/Q3QU6ou/rSdjP0a0z0Ehva0WExSbDJlPe0RtOvpC60bP8FaOnOFp4lAAA=&quot;"/>
    <we:property name="datasetId" value="&quot;a33730ee-3580-4b82-bcc0-53025159b9e3&quot;"/>
    <we:property name="pageName" value="&quot;a4002e690d1db363c43c&quot;"/>
    <we:property name="reportUrl" value="&quot;/groups/me/reports/24a2b538-273d-4440-8a8f-6e36dd97db83/a4002e690d1db363c43c&quot;"/>
    <we:property name="reportName" value="&quot;Desafio Power BI 2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a227bRhD9FYMveVGKvV/yFjuXFrkiTtOHIihmd4cyA4pUSSqJG+SH+hv9sQ5JOXFs2XQUN3VrwwJMDZdn53J2ZmepD1kq2mUJh09hgdmd7KcqFRFS3eyYbJZVo3D32bNHT+6+ePTb07tP7pO4XnZFXbXZnQ9ZB80cu1dFu4KyhyDhr69nGZTlc5j333IoW5xlS2zauoKy+APHwXSra1b4cZbh+2VZN9BD7nfQYQ/7lobTd5qb/yBpRohd8Rb3MXajFBRjAo1niacgjYxKRhrWjgMGzTYO6aGH6ffqqoOioml6mXXeMB2ZURGFZQxcsr28Lap5uVb487MvD5e9V9oDoP/kjfCGpu1xPn4kc5SNNHWw0qYEhgFEY7bFsi6XBIdJJMUks4452BYrGnAhBabASW2VFiykSaxiQVE8jWVymXx0yNAHZJILpdi2ejnPFQRE5jXTHrkh901idfi+C/X702iCB2GYVQESOA9CCLe191VkFMdkKJIxKvSRI27tfR500sFYp2XSlkUuwrZYiVgNlhsgzxnngsYLRPIMLC8Qo7BAJKOl4p0xZutIosGAxDERiRdGW1RObx9JFkzQYFwSmFwMlgOLW1tpAJhwyiirEGXixI+tsTzTjOdGJy5Z1FFwLbfF4tHyGLyj3KPQMuTM8a297ymHKWMwsojOMBNxa4aRs6UPNkSBLiYZvLFDPsyLslunzHB4//2yoWxPNWDE2qPcPa8bKh9lNmT1BtsxiX/IfiywgSYeHD7GtziocX/z/dO3njc1FY/u8BU0xVgk6lUT8fTAUf4C8+FW1RUdoZHKFVSx6AtOb9m6zH0CI02PJiDxvb789MOO6bO+/n1VwE7CnQQdjFBrU7Inf/05Cg7qd3sNEgStRvZx9skxd9NbUoGkJ71ydz5vcD7qccqcvbpcLTbIL2TmMZt29qHEUfpgVa0LKDut72uSnMsVoLF7B9B0X/LlqDjTlG+Old81Gw4HhlyD8L8e03yyQaTowTmQymim0E0unP8JPyI06SQ16iZhszuS4F7RHO3fxOyE0v+qpX3sqKoKI71iOZV8rzBQ9rT+iofu56ro2p39ukzXIXznWTuGMLLkEg8yRaW19zKCZFc8hPeKNtarqrsWC/AcY8cAKqHy3ASjHWoVwXoMNwH8LwWQekKD2plA7Y6MwnCJVz2Ae88e7l+H2G22cwwbtWpJcuuYD4lJTWk0hCsetotuW2YX6k8uSyu6TKvYbWgHpglUrlpyNqZdaDZus68Um87eS12kH7h8d4/bbxNVovYeGQRmWNAg7PTpzxlnXBZS7pxljBulnLQgzfTpDwwG7666bugtTkImx4NwyjsLJjHLrJ6GPPOAJDD6U5azyFSk1p9ZKSYX7fdYBJ/aqK9cAW1ZRGy+MDRbYDMffDTHivqwcrBlOc5VYPvZ3i+vXh2dH9PqeNDUi+GxdfOX0wybrJhlox6s5/AvB7QU11ytUtF9ctFiSb1je/Lbo6JKw2SPMe8u7MujVpZUOsuFL4r5wQD4uOhG+8k4KFf9U9SLYlcs8JZgXN5m/jbjLxm7M3xu0dNjdh+WZN+2bnBd21Geubc+c8eBKtvNNMsWdZpCubWL3TvE6rNuZyY1fjKpXTI3z0xTg67tpSap9ZTrDOV9AOdyZpWm5Ysa9PQZ6flZxWgtdOwPHJxzLGmOZvrlxfmQeTSG9gJSQn80HLV0/Kpv467mfmAf5wusttoPpLpadTcbga/1c+/X9SvNoX4MaSk7KFLCasxU0gAGGwCEMEZHpOKub8j9fcl9s9n9No6Pp13R22hpiyodqigZyumXWhN5XwTjcyeFY8wZqaNI4hsheS64VjZnXhvkxjFtpk/Evwd79/qDDArRNXhz0zWIC1he6L3Nw6ZeLS+Vt58dPZ2bkXkrUWvwxMBoBA/uhi3fmS0XZco/kuSOk2VIcugDs8KZFCFapUAw/40ZKapkE8s98sgVcOUCTL/APw9yQN3Us9arrl1CxOdQ4Ybui0gCVcI00TYNv6AalwepVIRyqs/qf1d1rP37G1nUIULjJQAA&quot;"/>
    <we:property name="isFiltersActionButtonVisible" value="true"/>
    <we:property name="isVisualContainerHeaderHidden" value="false"/>
    <we:property name="reportEmbeddedTime" value="&quot;2024-10-26T23:02:36.046Z&quot;"/>
    <we:property name="creatorTenantId" value="&quot;655aa61d-5dcb-4182-97f1-2f54919de0cf&quot;"/>
    <we:property name="creatorUserId" value="&quot;100320004E8E84C0&quot;"/>
    <we:property name="creatorSessionId" value="&quot;4f5b9d9b-110d-4d1b-9691-688281eae7f0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1668B5C-D33D-4249-83D0-6ECB88898FDE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24a2b538-273d-4440-8a8f-6e36dd97db83&amp;config=eyJjbHVzdGVyVXJsIjoiaHR0cHM6Ly9XQUJJLUJSQVpJTC1TT1VUSC1yZWRpcmVjdC5hbmFseXNpcy53aW5kb3dzLm5ldCIsImVtYmVkRmVhdHVyZXMiOnsidXNhZ2VNZXRyaWNzVk5leHQiOnRydWV9fQ%3D%3D&amp;disableSensitivityBanner=true&quot;"/>
    <we:property name="bookmark" value="&quot;H4sIAAAAAAAAA+1Y32/cNgz+Vwo/XwJJlmWpb+m124plQ9AEeRmCgbLoOxU++yrbaW5F/vdR9l2aH5em87oNSPcQxKZ45MePFGnpU+J8u65g8yusMHmZvK2dL8A14YVKZkk9CllpVV7ajFluMytdkWeaVpt155u6TV5+SjoIC+zOfdtDFS2R8LeLWQJVdQKL+FZC1eIsWWNomxoq/weOyrTUhR6vZwlerasmQDR52kGH0ewlqdM7QeCHKXmEovOXeIpFN0pRZmBSrY0zjjOV65wxUmtHhQHZXpVoenA/b+oOfE1uoow0pCkZB4ZSC2MFlyLKW18vqi3gz78926wjOe0S6D+xYd+T22jn+prCcVnJ0hQcGJVKnmksFHvSVodXnW2uHloTYEuHggmHTEhWmIwVU5FphdpwIQuhBKLRlmkXf1v6qtsSYTdvrtaBckiZHW0duUuoC3TJkKiA7ZiXT8nRYhFwAd329c2dxXlT9as98tOmDwW+w3JYqjvfbchH6Wvy4WNRRJwnoaFyGVbosfTdIP2hr7fZZ/F12XycB6RycVEwexrvTx4DhGK5OcZLrB5Cu1l/uLQDdA7Bj3U6hDExvO2GuzGW3In4ddwBUe0Wnu3zh97DC4cvHHQwmtqGkhzVTfIlUuYkWjSBNnj1gJdvlap509dd2OzBcUGSL9arw6JZrZvWRzrOAu707lQwvQSH4dVmqM7XPuyaAZ89lslnm+nri11LJHvvbzU9AllRW9uS9PyJmP0T9XsxDiWo291Iagc6Q1MNT7dYpjxUEdCo8KHHsCGPg9JnT4cxwMOb4A/3hHYYwyFjvqVwKli3cefE+UgihwP4n3EzevlrAR83tOkjgDOwFf5uQXGXO3GQpzY9kGjVgXUlHAhpisw6Kzmo+8yMVA/oTnxd76BF8h+LeEfmIyHdsTNLjt6+rcsmrG6GyQq7ZUPLyS9wdbquaALM4udKjMBtPykGQKFpuqi/4+gcqj6mqO6rapYUS1+5gPXA2n0VEh17GntjOxqk5E8wLo93wZ41i0V1E+1FLAwiBlzOSim4Qs5RspQpkT67KfpvDIxTXKwoJ1MGRkczYgXr+wNib0v8MTT9esLG+RrgF8N3lWFYKkHfaFxr5NIy6/h3VRHPec6cBU+nGiq4KXX6kTQDtatqvoTQfVW5bnl+/gP8NrHjPhIqQ0GHHDQc0DiwzNjvah99Q1SuLyZ11nd0cA1DtXIpFedGqTyT+Vd+iov7n+L/aRLGeW0UYqbKnAlrpEm1ygoz9QRdyoKVlhss6I9ZYbm2U21JzpyBPGOa2wJFygzPp9qKdmjymExppVItgPPJtwTWcpXlOk1ZmvJUGjAAU23xXGIqSuYQZU5Gc5c9fRcCQwZf9V039Jn71yuKaWMgK6TJ8yx1GoV60qRfwWIPvDxHXYJyrmDcpNR6lPgbVzXcaJkqzozJGUcDkumnrT1aHNpwY1nmyBQDjlpOLo7SilIDSwuWAwOwVorJl1tlaTNjS0gty1kqwAmTT2/Rz3m87b+SebL/zpe+qLA7rXyBgVqwzjKjWZ5m8v/bkMdvQ66vh+r8zA+dIMNiANr0XbuGAk+gxoGr9ejT43hLHM/5Dt32OcT/e86Fw5EzGdwMzv4EzGx05j4XAAA=&quot;"/>
    <we:property name="datasetId" value="&quot;a33730ee-3580-4b82-bcc0-53025159b9e3&quot;"/>
    <we:property name="pageName" value="&quot;e45a93889d9d10678700&quot;"/>
    <we:property name="reportUrl" value="&quot;/groups/me/reports/24a2b538-273d-4440-8a8f-6e36dd97db83/e45a93889d9d10678700&quot;"/>
    <we:property name="reportName" value="&quot;Desafio Power BI 2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Y3W/bNhD/Vwo9OwFJUZTYt9TttqJpGzRBX4agOIonm4UsqZSUxivyv+8o2Wk+nLrTug1I92BYOp7ufvfBOx6/RNa1TQnrN7DC6Gn0srIuB1v7JyqaRdVIfPb27avXR+9efXhz9PoFkeumc3XVRk+/RB34BXbvXdtDGUQQ8ffzWQRleQKL8FZA2eIsatC3dQWl+wNHZlrqfI9Xswgvm7L2EESedtBhEHtB7PROuvlhTBoh79wFnmLejVSUCeg4y7TVljOVZiljxNaODAOynSxB9KB+XlcduIrUBBpxSF0wDgxlJrQRXIpAb121KDeAv357tm6CV9ol0D95w3wktUHO1RWZY5OCxTFY0CqWPMkwV2yvrA4vO1Nf3pcmwBQWBRMWmZAs1wnLpyLLFGaaC5kLJRB1Zlhmw7eFK7uNI8z6xWXjKYYU2VHWkb2AKkcbDYHy2I5x+RIdLRYeF9BtXl/cWpzXZb/aQT+te5/jOyyGpapz3Zp0FK4iHS4kRcB54mtKl2GFHgvXDdRf+moTfRZel/XnuUdKFxsIs/14f3PowefL9TFeYHkf2vX6/aUtoPfg3ZingxkTzdvstGth0S2Ln4cdENhu4Nk8f+odPLH4xEIHo6iNKdFRVUffcsqcSIva084u7/nlR4VqXvdV59c7cJwT5Zv5ajGvV03duuCOM49bvlsZTC/eon+2HrLzufPbYsBnD0Xy0Ub66nxbEknexxtFj0CWVNY2Tnr8jpj9E/l7PjYlqNptS2oHd/q6HJ5ueJniUAZAI8OnHv2aNA5MXzUdBgMPr40/3GHaYTCHhLmWzCmhacPOCf2RSBYH8K9wPWr5awYf17TpA4AzMCV+MKC4Ta04SGMTH0g06sDYAg6E1HlirJEc1F3PjK4e0J24qtpCC85/yOKtMx8w6ZacWXT08mVV1H513UxW2C1rWo5ew+VpU1IHmIVzSrDAbo4UAyBf113g3/roPZR9CFHVl+UsypeutB6rwWt3WYh07KjtjeVooJI+wbg83hp7Vi8W5bW15yExyDFgU1ZIwRVyjpLFTIn40XXRf6NhnOJiRTGZ0jA66hEraO42iJ0l8Vdf982EjfM9wM+Hc5VmWChBZzSeZcilYcbynyojHnOfOfOOphpKuCl5+pk4PZWrcr4E331Xum78/Pgb+E3HjvtIqAQFDTmoOaC2YJg2P9U++oGobJ9PqqzvaHD1Q7ZyKRXnWqk0kel3HsXF3aP4fxqEsV9rhZioImXCaKnjTCW5njpBFzJnheEac/oxIwzPzFRZkjOrIU1Yxk2OImaap1NlBTnUeXSiMqXiTADnk28JjOEqSbM4ZnHMY6lBA0yVxVOJsSiYRZQpCU1tsv8uBIYIPuu7bqgzd69XFMu0hiSXOk2T2GYo1F6RbgWLHfDSFLMClLU54zqm0qPE37iq4TqTseJM65Rx1CBZtl/ag8mRaa4NSyyJYsAxk5OTozCiyIDFOUuBARgjxeTLraIwiTYFxIalLBZghU6nl+jH3N52X8nsrb/zpctL7E5Ll6OnEpwlic5YGify/9uQh29Drq6G7PzqH5og/WIAWvdd20COJ1Dh4Ktm1OlwvCUOc75Fu3n24X/HXDiMnNGghMLlaA7d80EYGaMB1gDuT+N0CB5nFwAA&quot;"/>
    <we:property name="isFiltersActionButtonVisible" value="true"/>
    <we:property name="isVisualContainerHeaderHidden" value="false"/>
    <we:property name="reportEmbeddedTime" value="&quot;2024-10-26T23:03:18.024Z&quot;"/>
    <we:property name="creatorTenantId" value="&quot;655aa61d-5dcb-4182-97f1-2f54919de0cf&quot;"/>
    <we:property name="creatorUserId" value="&quot;100320004E8E84C0&quot;"/>
    <we:property name="creatorSessionId" value="&quot;506fd499-4cc4-4885-acf5-df54105e36ca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Wallace Pereira</dc:creator>
  <cp:lastModifiedBy>Wallace Pereira</cp:lastModifiedBy>
  <cp:revision>2</cp:revision>
  <dcterms:created xsi:type="dcterms:W3CDTF">2024-10-26T23:03:58Z</dcterms:created>
  <dcterms:modified xsi:type="dcterms:W3CDTF">2024-10-26T23:04:33Z</dcterms:modified>
</cp:coreProperties>
</file>