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9" r:id="rId6"/>
    <p:sldId id="256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2907C279-6278-B269-9EFB-B18AA9262A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3240318"/>
                  </p:ext>
                </p:extLst>
              </p:nvPr>
            </p:nvGraphicFramePr>
            <p:xfrm>
              <a:off x="626532" y="141286"/>
              <a:ext cx="11074403" cy="657542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2907C279-6278-B269-9EFB-B18AA9262A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532" y="141286"/>
                <a:ext cx="11074403" cy="65754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468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2B9A9-2D97-74A4-FE1C-B58DB470C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411844C2-2574-F682-DD8B-5F46F4ED1B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0715754"/>
                  </p:ext>
                </p:extLst>
              </p:nvPr>
            </p:nvGraphicFramePr>
            <p:xfrm>
              <a:off x="541866" y="187853"/>
              <a:ext cx="10917546" cy="648229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411844C2-2574-F682-DD8B-5F46F4ED1B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866" y="187853"/>
                <a:ext cx="10917546" cy="64822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325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7305596"/>
                  </p:ext>
                </p:extLst>
              </p:nvPr>
            </p:nvGraphicFramePr>
            <p:xfrm>
              <a:off x="477907" y="1094679"/>
              <a:ext cx="11236186" cy="557705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907" y="1094679"/>
                <a:ext cx="11236186" cy="55770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F9394E9-3ABF-4D8E-B28D-1914824197C8}">
  <we:reference id="wa200003233" version="2.0.0.3" store="pt-BR" storeType="OMEX"/>
  <we:alternateReferences>
    <we:reference id="WA200003233" version="2.0.0.3" store="WA200003233" storeType="OMEX"/>
  </we:alternateReferences>
  <we:properties>
    <we:property name="embedUrl" value="&quot;/reportEmbed?reportId=a93cf483-53e2-463a-82e7-b9373520775f&amp;config=eyJjbHVzdGVyVXJsIjoiaHR0cHM6Ly9XQUJJLUJSQVpJTC1TT1VUSC1yZWRpcmVjdC5hbmFseXNpcy53aW5kb3dzLm5ldCIsImVtYmVkRmVhdHVyZXMiOnsidXNhZ2VNZXRyaWNzVk5leHQiOnRydWV9fQ%3D%3D&amp;disableSensitivityBanner=true&quot;"/>
    <we:property name="bookmark" value="&quot;H4sIAAAAAAAAA+1YX2/bNhD/KoFe+uIEkiXLVt7S/MGCZkNQBxmKIhhO5FlmQYsqRWVxA3+hfY19sR1JyYkTp0nddM2CPQigjsfj7+5+dxR1HXBRVxLmv8EMg93guOSCAVd6Kwp6QemFA5YMomQyGPYjlmPexzTlNKsqI1RZB7vXgQFdoDkXdQPSWiLhx4teAFKeQmHfJiBr7AUV6lqVIMUX9Mo0ZXSDi16AV5VUGqzJsQGD1uwlqdM7QYh2YtoRmBGXOEZmvDRPY0aYUhgO8/4g50mWDEit9goO2VoVa9ptv69KA6KkbawszMM+z0YpYpinvN/P4mFq5RMhTauSzw+vKk3ekc/zygZnn7AWSlPUZOC80Fh70NfBvpLNzI0OV+Rj1WiG73HipkojzJwsTUQJJRM2KAsKyKlWFC43Q0PeMOPEU/XnvkbalAe74aK3xLHHL2k18nsg9opCYwGmfT38IQi3xiDRS4+ass1PeB/vBUlqURayzf9NKs68G5XA/SloY/mVf6JE2rDTIqU56rdzF/kDoTsK9Ht3gP9UbxcXHUdJ+dMtFrYk8fCfnxUXCzuVRjiMw5Sn0QjTJM/Z6H/6PhGhzefWKUUB7yQ12oDCQLovn8Nfc/nn8jgbDCI6a5JBFmfZiEESY/Yoj/8b7a/34uru38AxxmKG5Yb1/1wgPiDoNQgerWYmm5poh9wDefmF/TIOpy7cP65NxPQtClkYDkbAsjBiWTr6jjbxi0ANmk3nJ3iJ8j7a5fz9qQ7jOWjhv1+dZxt63H6IL40FK0E4sF/GVu0Wnnb8uRGwxXGLgwFvqnUl2CvVxj3gNcfl17//qjdpCbWkU1OvNIFghnQDsoMC6TphFxHpKg9QYH1DzNXReXfDoV5xpNXMLWtdtclYRuNEUXasl2eQS/wjhzTiQ97fHsZ5vJ1gnm7nfALb/SRjdMvJkwhSWu4Bh7b0f59SE2tLnC55XQ86vlOZ9dO7QJdOAnqnVD3haNNzkI27DJLNE2F8YK69mPT6YRSfWE1b0faxa2ye1kRvpriLL7qKXmvuzVuoBXsTLBbe3AP9bgnqdbO7rfrX7WRbwrZkGbAp8iNXWgf+p8axwZlPtOAWWM1ot2PuT9tZRTjq7uzt3t6J0jYBu8PEfPuxvEmZri2eXvBeFFPzANO7wnEH4eofHDsV2DqiQoGy7n6n+DBoJd2oqwFSkzaSfvZzg3pOHjmNm9ztWH92llnbWZOTHQuajImawiWhqm0ntT92SMTRBecdzr+htzx/QB26U1GWHTRbGt/hsWPeAy6v7kNKWimXyi4YXQsqGymJuVMhucayZeqqyoOdMznpvDpTBR1Wt9x6so34ARsXbf8cxWmWYp5gCpCOkIIf5q6QvnY8Grwyubpa/UhuubruxFSNqStgeAolrmn8jscc+SPN3/1hXLb+xeIfwvpkn9oUAAA=&quot;"/>
    <we:property name="datasetId" value="&quot;ca2c9a59-bc93-4ee0-8367-a1d087943b7f&quot;"/>
    <we:property name="pageName" value="&quot;b63c21c6a77b25bd4945&quot;"/>
    <we:property name="reportUrl" value="&quot;/groups/me/reports/a93cf483-53e2-463a-82e7-b9373520775f/b63c21c6a77b25bd4945&quot;"/>
    <we:property name="reportName" value="&quot;Desafio Power BI&quot;"/>
    <we:property name="reportState" value="&quot;CONNECTED&quot;"/>
    <we:property name="pageDisplayName" value="&quot;Página 1&quot;"/>
    <we:property name="backgroundColor" value="&quot;#D5CAED&quot;"/>
    <we:property name="initialStateBookmark" value="&quot;H4sIAAAAAAAAA+1Y227bOBD9FYMvfXEM3SxbeXPcLHaRpDXqIEBRGMVIHDssGFGlqGy8gX9of2N/bIeU5MaOkxTuLRusn6iZ0cyZmcMR6VvGRVlIWL6BK2SH7I+ciwy40h2fdVleC4/evj05G707+fhmdHZMYlUYofKSHd4yA3qB5kKUFUjrgoQfZl0GUk5gYZ/mIEvssgJ1qXKQ4i+sjUlldIWrLsObQioN1uXUgEHr9prM6Zli+72QIkJmxDVOMTO1NI3DLPCzGAaDNOinPEqiPpmVtYFDttPEunbhxyo3IHIKY2Ve6gU8GcaIXhrzIEjCQWzlcyFNY5Iuj28KTdlRzsvCVmVMWBdKU7kkc1loLGvQt2ysZHXlVscb8qmqdIbvcO5UuRFmSZ7mIoc8E7YoKyrIRCsql9PQkleZceJL9edYIwXl7NBbddc4Rvya3ibpNojRYqFxAaZ5PP4hCDtTkFhLf6vypj/efbwzkpQiX8im/19acV6nUQgcX4I2ll/pJ2qkLTu9pDRHfbR0lX8tdEuBoLsF/Jdmu5q1HCXjT3dY2JCkhv/9WTFbWVXs4yD0Yh77Q4yjNM2G/9P3KxHafnYmVAXcaqq/B4WBbJ8/hx9L+dfyOOn3/f4giPpJmCTDDKIQkyd5/N8Yf91nt+9+Bo4pLq4w33P/fy8Q7xH0DgRP7uZMViXRDnkN5Plv7OfxcWrL/ePGRJilCInn9YeQJZ6fJfHwG8bE7wI16OxyeYrXKO+jXevvq1qMF6BFfX51me2ZcXMCXztjG0V4bU/G1uwOnmb9uRLQ4djhYKB21aTCRrnaewa85Lqc/fN3uc9IKCV9NfXGEGBXSDcgu7BhHOOKGp3AWq+4U6Mj5C07FUTS2vcFyMq6fXUEpcheEaKV4/gD29WZly7ES25OQ9qXnWTDwFl9/4W8bG+/dX+1km7V9pwmuLRv1trPFeolYXYWX7D2LJLeGmVvB4aeLS45EyUNZwlFaYlv7+Ek4ujSP8FluccH4VTRELEAziGV+DGF2OcDHhwMwjQ8iDCND1I+h4MgSjK6jKeRD/H2nK8b79BNRJ630CwVviFjV+kHUt6MQ0ZaKWPTaovRbrm8krLLskshucbclWfb5MPOrR14fnjaZnWuFjRb7qT11T6iB3zMmnkxDOMkxjTCGCAeIhXfS62LR6eZwRuTqpvNM4377R5wqjJlARlOIMcdg87xmFtojw4794cQc0EIjSCyPPGCTXQ9GlerfwGa07UCshIAAA==&quot;"/>
    <we:property name="isFiltersActionButtonVisible" value="true"/>
    <we:property name="isVisualContainerHeaderHidden" value="false"/>
    <we:property name="reportEmbeddedTime" value="&quot;2024-10-25T21:58:50.777Z&quot;"/>
    <we:property name="creatorTenantId" value="&quot;655aa61d-5dcb-4182-97f1-2f54919de0cf&quot;"/>
    <we:property name="creatorUserId" value="&quot;100320004E8E84C0&quot;"/>
    <we:property name="creatorSessionId" value="&quot;0449f8a3-3cf1-400a-a465-9bee08f072a0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771F217-83B0-48D2-8283-4575DC5A3CA2}">
  <we:reference id="wa200003233" version="2.0.0.3" store="pt-BR" storeType="OMEX"/>
  <we:alternateReferences>
    <we:reference id="wa200003233" version="2.0.0.3" store="wa200003233" storeType="OMEX"/>
  </we:alternateReferences>
  <we:properties>
    <we:property name="embedUrl" value="&quot;/reportEmbed?reportId=a93cf483-53e2-463a-82e7-b9373520775f&amp;config=eyJjbHVzdGVyVXJsIjoiaHR0cHM6Ly9XQUJJLUJSQVpJTC1TT1VUSC1yZWRpcmVjdC5hbmFseXNpcy53aW5kb3dzLm5ldCIsImVtYmVkRmVhdHVyZXMiOnsidXNhZ2VNZXRyaWNzVk5leHQiOnRydWV9fQ%3D%3D&amp;disableSensitivityBanner=true&quot;"/>
    <we:property name="bookmark" value="&quot;H4sIAAAAAAAAA+VXS27bMBC9isG1UVB/ObvUSdECaRHUbTaFFyNy5DBgSJWiXLtBLtRr9GIlJeVXO3YQuIiRrkzOjOfz3pAcXREu6krC8hNcIjkgHxQXDLg2g4AMieqEcZZkNGFJxuKQ0gBogei0urJCq5ocXBELZob2TNQNSO/JCb9NhwSkPIWZ35UgaxySCk2tFUjxEztjp7KmweshwUUltQHvcmLBonc7d+Zu71II3kQuIjAr5jhBZjtpxsqC8rIYMcYpHVHMeebM6s6gzWytiXfdhh9rZUEoF8bLABiUaZpFNA1yHoVFHiZeXgs1k33Cd//9sqw8OBYXttALj0dx4QJ7T9fXrqA8D2KahSlEFCAJaZKGI//vUkjbByyWx4vKOKwcgp23Qz4HxZCTFhCDdVf/FTmczQzOwPbb4wfKsZbN5Rr5RDeG4WcsW5Wywi5djFIoF0N48H2ep0Y7WlrNYAISO+m7RvUoU7891z/GBh0t3AumTrIRFAaGP0TEbQxH83bZVnskzA2J4fCvpF+0UleaEyUFy0uepRkdIQKjRcSSPafuqxK2Hky05P8DfZuq7SgMYoggoJgFNI2yOOAJD7ZSOHYIzbRxN6BcYXFXqY91o6xZklVahnvSSm5ZCruDNqoEjs/B2L1upceqvZ7evDfO4uLei9I3SZf+7rti2j4eLIujIsnDPKJJDDHN03h7++5h2wTPavP3Ag0Ydr48wTnK1dRu9auqm4TOwIhumGjLeGZ5/VR064w8qPjIjyne7F4+/fp7I2DAccDBQueqL4UcKr3x7G+6g14zLh9//6rXALP9rZJN7Y4E8q6P114428/xa0a277jXXWTfPt3tGbKszEYAGbiJnyYBDaNiz2/Pp47eT7so/v2wspNzuVeDwOOfBC83CLTdfAcZuUT3ne0XurF1BQxPQWEbv+pcCGztXDeA4p6pdm3874lwdHREnYFsPEftVzlpw7TR/gDxpF/vDhAAAA==&quot;"/>
    <we:property name="datasetId" value="&quot;ca2c9a59-bc93-4ee0-8367-a1d087943b7f&quot;"/>
    <we:property name="pageName" value="&quot;7cfb0dfb9ccd0090e8d7&quot;"/>
    <we:property name="reportUrl" value="&quot;/groups/me/reports/a93cf483-53e2-463a-82e7-b9373520775f/7cfb0dfb9ccd0090e8d7&quot;"/>
    <we:property name="reportName" value="&quot;Desafio Power BI&quot;"/>
    <we:property name="reportState" value="&quot;CONNECTED&quot;"/>
    <we:property name="pageDisplayName" value="&quot;Página 2&quot;"/>
    <we:property name="backgroundColor" value="&quot;#D5CAED&quot;"/>
    <we:property name="initialStateBookmark" value="&quot;H4sIAAAAAAAAA+VXyW7bMBD9FYNno6Aka3FvjpOiRVbEbS6FUYzIkcOAEVWKcu0G/qH+Rn+spKRstWMHgYsY6UnkcDTLe0NyeEO4KAsJ8xO4RvKefMq5YMCV7nikS/JGuHd6eng8OD/8djI4PrBiVRih8pK8vyEG9ATNhSgrkM6EFX4ddwlIeQYTN8tAltglBepS5SDFT2yU7ZLRFS66BGeFVBqcyZEBg87s1KrbufXtvQusR2BGTHGEzDTSmGUp5VnaZ4xT2qeY8NiqlY1CHdlKFWe6dj9UuQGRWzdOBsAgi6I4oJGX8MBPEz908lLkE9kGfP/v53nhUDE4M6maOTzSK+vYWVosbEJJ4vVo7EcQUIDQp2Hk993fmZCmdZjOD2aFtlhZBBtrAz6FnCEnNSAayyb/GzKYTDROwLTTg0eLQyWr6xXykao0w3PM6qXcCDO3PjKRWx/Cge/iPNPK0lKvdEYgsZF+qPIWZeqml+rHUKOlhTvB2ErWgsJA88eI2InmqPfmdbb7Qt+S6Hf/CvpVM7WpWVGYsiTjcRTTPiIwmgYs3HHqvuTClJ2Rkvx/oG9dtg2FXg8C8CjGHo2CuOfxkHsbKRxahCZK26NPLrG4rdCHqsqNnpNlWro7Ukp2mAmzhTIqBA4vQZudLqWnsl2Mb+8bq3H14EZpi6QJf/tVMa4vDxb3gjRM/CSgYQ96NIl6m8t3B8vGe1GZfxSoQbPL+RFOUS6Hdre+vHQb0AVo0TQTdRovTK9th+6MkUcZ77s2xak9iKcdf68EdDh2OBhoTLWpkEGu1u79dWfQW8bl+PevcgUwm+8qWZV2SyBv6njlgbN5H79lZNuKe9tJtuXTnJ4+i7O4DxCD7fhp6FE/SHf89Hxu6/28g+LfNytb2Zc71Qg8/SR4vUagruZ7yMg12ne2G6jKlAUwPIMca/9FY0JgrWerAXLumKrH2n2PhKWjIeoCZOU4ql/lpHZiuROpxA0/uLc6qcOqo/sDDwYNXTcQAAA=&quot;"/>
    <we:property name="isFiltersActionButtonVisible" value="true"/>
    <we:property name="isVisualContainerHeaderHidden" value="false"/>
    <we:property name="reportEmbeddedTime" value="&quot;2024-10-25T21:59:30.144Z&quot;"/>
    <we:property name="creatorTenantId" value="&quot;655aa61d-5dcb-4182-97f1-2f54919de0cf&quot;"/>
    <we:property name="creatorUserId" value="&quot;100320004E8E84C0&quot;"/>
    <we:property name="creatorSessionId" value="&quot;4c2ccec3-67d5-48e1-8fd0-2a657014347f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9a6d95a2-588e-4652-9f01-79389db36b2a}">
  <we:reference id="WA200003233" version="2.0.0.3" store="pt-BR" storeType="OMEX"/>
  <we:alternateReferences/>
  <we:properties>
    <we:property name="Microsoft.Office.CampaignId" value="&quot;none&quot;"/>
    <we:property name="reportUrl" value="&quot;/groups/me/reports/a93cf483-53e2-463a-82e7-b9373520775f/23e732730050065d5a02?bookmarkGuid=e226451a-3a43-4526-ae38-0812677140c3&amp;bookmarkUsage=1&amp;ctid=655aa61d-5dcb-4182-97f1-2f54919de0cf&amp;fromEntryPoint=export&quot;"/>
    <we:property name="reportState" value="&quot;CONNECTED&quot;"/>
    <we:property name="artifactViewState" value="&quot;live&quot;"/>
    <we:property name="reportEmbeddedTime" value="&quot;2024-10-25T21:47:59.371Z&quot;"/>
    <we:property name="creatorSessionId" value="&quot;2185b770-3da4-4f24-acb9-c4de936138e7&quot;"/>
    <we:property name="creatorUserId" value="&quot;100320004E8E84C0&quot;"/>
    <we:property name="creatorTenantId" value="&quot;655aa61d-5dcb-4182-97f1-2f54919de0cf&quot;"/>
    <we:property name="pageDisplayName" value="&quot;Página 3&quot;"/>
    <we:property name="pageName" value="&quot;23e732730050065d5a02&quot;"/>
    <we:property name="reportName" value="&quot;Desafio Power BI&quot;"/>
    <we:property name="isVisualContainerHeaderHidden" value="false"/>
    <we:property name="isFiltersActionButtonVisible" value="true"/>
    <we:property name="initialStateBookmark" value="&quot;H4sIAAAAAAAAA9VWUW/aMBD+K8jPaDJJkzDeKGPS1LVFzdqXCU2X5JK6MnbkOAyG+O87O3SsaBqbtA32hH0+3/f5uw/HG1aIppawvoEFshF7pwqRQ6FNb8D6THXBy9vbq+vx3dWnm/H1lMK6tkKrho02zIKp0D6IpgXpSlDw47zPQMoZVG5Wgmywz2o0jVYgxRfskmnJmha3fYarWmoDrmRqwaIru6R0mhP24FVIiJBbscQUc9tFgxCTMEhCziPO46iIgAeU1nQJntkPU1xpDz/RyoJQBONiRRjEw4KHkARZFod5Eg48jUaoSu4I7/d+WNdOFYsrm+mV0yN7ImBXabulAw0huhhmWPJhFFDBQcyT0O0uhbQ7wGw9XdWGtCIFu2oTOnmlDYkvmdfEYNNJsGETLduFH01fxFPdmhzvsPRLygq7pkqlUKBy4SR2bGZGk/h+ZaJbZc3ahx/154lBAi3YiG/733iMiyXtpughiXFVGazA7qbTv8Kwl4LELvq2Vbtu8/Ple6+EbXqplsVxznOK/NRQC6hfmunZ9wT49J2zd1ZZe/v8eW/MvYmDYZ4kGEMcRDiMLwZZ9JofNfFpm0HDUtjfMc9p/3T/lyEGEd2oUCBwSJIkxDzI8rO41VKsFqjsGd9qv2rMo4aoBU4ewdhDV2hToLns+v9GmOfPZNA/IH7S027n/9K+e1c4+3oH7yVjC6Rnixvo1jY15DgDhR6/7koI9HlkFlCF644fG/f7XpDfu+Y8gGxdX/wjh3kQ6pfIJB7Z4J4+zNPy7L4CT3i92YYJAAA=&quot;"/>
    <we:property name="bookmark" value="&quot;H4sIAAAAAAAAA9WWTY/TMBCG/0rlc4WcpPnY3pZSJCSEKgJ7QT1M4mnWK9eOHKe0VP3vjJ3ull0QBQnocoo9Hs+8nnniZM+E7FoFu3ewRjZlb7SQNQhjRxEbMz0Yr5Kac5gIjLBCkdfVJBO0alonje7YdM8c2Abdjex6UD4SGT8txwyUWkDjZytQHY5Zi7YzGpT8goMzLTnb42HMcNsqY8GHLB049GE35E5zkhC9SCgj1E5usMTaDdY4wTyJ84TzlPMsFSnwmNy6wSEo+6GLDx3Sz4x2IDWl8TaRxFkheAJ5XFVZUudJFGR0UjfqKPi098Ou9cVxuHWV2fp6VHeU2Ec6HOhABaSTosIVL9KYAkYZzxO/eyWVOyasdvNta6lWVMEh2oxO3hhLPVAs1MRiN5Rgz2ZG9eswmj+yl6a3Nb7HVVjSTrodRVpJDbqWvsRezcIaKn5YmZleO7sL5lvzeWaRkgo25Yfxg45rsaHdKL4Tcd00Fhtwx+n8rygclaBwsL7u9bHb/Pnq/ail60alUeK85iVZfgrUGtrHMN1zTwnvviH7iMou4PPn2VgGiOOiznPMIItTLLJJVKVX/CzEl20GDVfS/Q48l33p/i8gopRuVBAIHPI8T7COq/pZ3GolNmvU7hnfar8K5lkgWomzW7DuKRXGCrQvh/6/kvb+MxmPnwi/6GkPy3+J74kKj28g+FQytkb6bfED07uuhRoXoDHkb4cQEoMfwQJa+O6EsfXPt5J4H5pzA6r3fQk/OSykCdm+AvdL4I1dCQAA&quot;"/>
    <we:property name="datasetId" value="&quot;ca2c9a59-bc93-4ee0-8367-a1d087943b7f&quot;"/>
    <we:property name="embedUrl" value="&quot;/reportEmbed?reportId=a93cf483-53e2-463a-82e7-b9373520775f&amp;config=eyJjbHVzdGVyVXJsIjoiaHR0cHM6Ly9XQUJJLUJSQVpJTC1TT1VUSC1yZWRpcmVjdC5hbmFseXNpcy53aW5kb3dzLm5ldCIsImVtYmVkRmVhdHVyZXMiOnsidXNhZ2VNZXRyaWNzVk5leHQiOnRydWV9fQ%3D%3D&amp;disableSensitivityBanner=true&quot;"/>
    <we:property name="backgroundColor" value="&quot;#D5CAED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Apresentação do PowerPoint</vt:lpstr>
      <vt:lpstr>Apresentação do PowerPoint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Wallace Pereira</cp:lastModifiedBy>
  <cp:revision>3</cp:revision>
  <dcterms:created xsi:type="dcterms:W3CDTF">2018-06-07T21:39:02Z</dcterms:created>
  <dcterms:modified xsi:type="dcterms:W3CDTF">2024-10-25T22:06:24Z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