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7220" autoAdjust="0"/>
    <p:restoredTop sz="86415" autoAdjust="0"/>
  </p:normalViewPr>
  <p:slideViewPr>
    <p:cSldViewPr snapToGrid="0">
      <p:cViewPr varScale="1">
        <p:scale>
          <a:sx n="58" d="100"/>
          <a:sy n="58" d="100"/>
        </p:scale>
        <p:origin x="9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refere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aulgraham.com/hundre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peed.pypy.org/" TargetMode="External"/><Relationship Id="rId2" Type="http://schemas.openxmlformats.org/officeDocument/2006/relationships/hyperlink" Target="http://www.cdotson.com/2014/08/nodejs-vs-python-vs-pypy-a-simple-performance-comparis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arlheinzniebuhr.github.io/en/2015/09/28/C-vs-Go-vs-pypy-vs-Python/" TargetMode="External"/><Relationship Id="rId4" Type="http://schemas.openxmlformats.org/officeDocument/2006/relationships/hyperlink" Target="http://smallshire.org.uk/sufficientlysmall/2009/05/22/ironpython-2-0-and-jython-2-5-performance-compared-to-python-2-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 to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Implementations and What They’re Good For</a:t>
            </a:r>
          </a:p>
        </p:txBody>
      </p:sp>
    </p:spTree>
    <p:extLst>
      <p:ext uri="{BB962C8B-B14F-4D97-AF65-F5344CB8AC3E}">
        <p14:creationId xmlns:p14="http://schemas.microsoft.com/office/powerpoint/2010/main" val="142150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</a:t>
            </a:r>
            <a:r>
              <a:rPr lang="en-US" baseline="0" dirty="0" smtClean="0"/>
              <a:t> is “python”?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499" y="1976335"/>
            <a:ext cx="3977288" cy="343224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Spec:</a:t>
            </a:r>
            <a:br>
              <a:rPr lang="en-US" dirty="0" smtClean="0"/>
            </a:b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://docs.python.org/2/reference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477" y="1068421"/>
            <a:ext cx="61912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2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741"/>
            <a:ext cx="5463782" cy="36934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Since this is a Python meetup, you probably already</a:t>
            </a:r>
            <a:r>
              <a:rPr lang="en-US" baseline="0" dirty="0" smtClean="0"/>
              <a:t> have your reasons ..</a:t>
            </a:r>
            <a:br>
              <a:rPr lang="en-US" baseline="0" dirty="0" smtClean="0"/>
            </a:br>
            <a:r>
              <a:rPr lang="en-US" baseline="0" dirty="0" smtClean="0"/>
              <a:t>but since I’m talking, I’ll give you mine:</a:t>
            </a:r>
          </a:p>
          <a:p>
            <a:pPr lvl="1"/>
            <a:r>
              <a:rPr lang="en-US" dirty="0" smtClean="0"/>
              <a:t>rapid prototyping</a:t>
            </a:r>
          </a:p>
          <a:p>
            <a:pPr lvl="2"/>
            <a:r>
              <a:rPr lang="en-US" dirty="0" smtClean="0"/>
              <a:t>fast debug/execute cycle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 smtClean="0"/>
              <a:t>tons of libraries</a:t>
            </a:r>
          </a:p>
          <a:p>
            <a:pPr lvl="1"/>
            <a:r>
              <a:rPr lang="en-US" dirty="0" smtClean="0"/>
              <a:t>ubiquity</a:t>
            </a:r>
          </a:p>
          <a:p>
            <a:pPr lvl="2"/>
            <a:r>
              <a:rPr lang="en-US" dirty="0" smtClean="0"/>
              <a:t>Good Windows support; preinstalled on everything else</a:t>
            </a:r>
          </a:p>
          <a:p>
            <a:pPr lvl="1"/>
            <a:r>
              <a:rPr lang="en-US" dirty="0"/>
              <a:t>easy to </a:t>
            </a:r>
            <a:r>
              <a:rPr lang="en-US" dirty="0" smtClean="0"/>
              <a:t>read</a:t>
            </a:r>
          </a:p>
          <a:p>
            <a:pPr lvl="2"/>
            <a:r>
              <a:rPr lang="en-US" dirty="0" smtClean="0"/>
              <a:t>Because you’re going to have to read it at least 10x after you write it, and it’s always harder to read than to write</a:t>
            </a:r>
            <a:endParaRPr lang="en-US" dirty="0"/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89" y="1040860"/>
            <a:ext cx="5080905" cy="4750340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420595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so</a:t>
            </a:r>
            <a:r>
              <a:rPr lang="en-US" baseline="0" dirty="0" smtClean="0"/>
              <a:t> which one should I use?</a:t>
            </a:r>
            <a:br>
              <a:rPr lang="en-US" baseline="0" dirty="0" smtClean="0"/>
            </a:br>
            <a:r>
              <a:rPr lang="en-US" sz="2400" baseline="0" dirty="0" smtClean="0"/>
              <a:t>or: why are there so many choices?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5193796" cy="3319034"/>
          </a:xfrm>
        </p:spPr>
        <p:txBody>
          <a:bodyPr/>
          <a:lstStyle/>
          <a:p>
            <a:r>
              <a:rPr lang="en-US" dirty="0" smtClean="0"/>
              <a:t>two main factors:</a:t>
            </a:r>
          </a:p>
          <a:p>
            <a:pPr lvl="1"/>
            <a:r>
              <a:rPr lang="en-US" dirty="0" smtClean="0"/>
              <a:t>compatibility:  what code are you interfacing with</a:t>
            </a:r>
          </a:p>
          <a:p>
            <a:pPr lvl="1"/>
            <a:r>
              <a:rPr lang="en-US" dirty="0" smtClean="0"/>
              <a:t>efficiency:  who doesn’t want faster code?</a:t>
            </a:r>
          </a:p>
        </p:txBody>
      </p:sp>
      <p:pic>
        <p:nvPicPr>
          <p:cNvPr id="2050" name="Picture 2" descr="http://vignette4.wikia.nocookie.net/uncyclopedia/images/3/3f/So_Confus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09" y="2240915"/>
            <a:ext cx="52863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9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4592413" cy="13025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 to talk about; easy to measure.</a:t>
            </a:r>
            <a:br>
              <a:rPr lang="en-US" dirty="0" smtClean="0"/>
            </a:br>
            <a:r>
              <a:rPr lang="en-US" dirty="0" smtClean="0"/>
              <a:t>not really that important.</a:t>
            </a:r>
          </a:p>
          <a:p>
            <a:pPr marL="457200" lvl="1" indent="0">
              <a:buNone/>
            </a:pPr>
            <a:r>
              <a:rPr lang="en-US" sz="1050" dirty="0" smtClean="0"/>
              <a:t>(if it is actually important, python is probably not the best tool)</a:t>
            </a:r>
          </a:p>
          <a:p>
            <a:pPr marL="285750" lvl="0" indent="-285750"/>
            <a:r>
              <a:rPr lang="en-US" sz="1800" dirty="0" smtClean="0">
                <a:hlinkClick r:id="rId2"/>
              </a:rPr>
              <a:t>http://paulgraham.com/hundred.html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902858"/>
            <a:ext cx="51435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64098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quick answer to why *</a:t>
            </a:r>
            <a:r>
              <a:rPr lang="en-US" dirty="0" err="1" smtClean="0"/>
              <a:t>cpu</a:t>
            </a:r>
            <a:r>
              <a:rPr lang="en-US" dirty="0" smtClean="0"/>
              <a:t>* efficiency doesn’t matter</a:t>
            </a:r>
            <a:br>
              <a:rPr lang="en-US" dirty="0" smtClean="0"/>
            </a:br>
            <a:r>
              <a:rPr lang="en-US" sz="1800" dirty="0" smtClean="0"/>
              <a:t>(a.k.a. why people use python in production)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722" y="2250589"/>
            <a:ext cx="6057380" cy="41210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9447865">
            <a:off x="6935527" y="3084139"/>
            <a:ext cx="3302785" cy="44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46428" y="206592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Network/Disk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354027">
            <a:off x="1869227" y="3084138"/>
            <a:ext cx="3302785" cy="44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40362" y="18812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6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</a:t>
            </a:r>
            <a:br>
              <a:rPr lang="en-US" dirty="0" smtClean="0"/>
            </a:br>
            <a:r>
              <a:rPr lang="en-US" sz="1800" dirty="0" smtClean="0"/>
              <a:t>(my fav thing about python,</a:t>
            </a:r>
            <a:br>
              <a:rPr lang="en-US" sz="1800" dirty="0" smtClean="0"/>
            </a:br>
            <a:r>
              <a:rPr lang="en-US" sz="1800" dirty="0" smtClean="0"/>
              <a:t>other than the lack of curly braces)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4710747" cy="3124201"/>
          </a:xfrm>
          <a:effectLst>
            <a:glow rad="1905000">
              <a:schemeClr val="accent1"/>
            </a:glow>
          </a:effectLst>
        </p:spPr>
        <p:txBody>
          <a:bodyPr/>
          <a:lstStyle/>
          <a:p>
            <a:r>
              <a:rPr lang="en-US" dirty="0" smtClean="0"/>
              <a:t>Also the answer to efficiency:</a:t>
            </a:r>
            <a:br>
              <a:rPr lang="en-US" dirty="0" smtClean="0"/>
            </a:br>
            <a:r>
              <a:rPr lang="en-US" dirty="0" smtClean="0"/>
              <a:t>profile and write the hot spots in C </a:t>
            </a:r>
            <a:r>
              <a:rPr lang="en-US" sz="1600" dirty="0" smtClean="0"/>
              <a:t>(or C#, or Java, or ...)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ctypes</a:t>
            </a:r>
            <a:r>
              <a:rPr lang="en-US" dirty="0" smtClean="0"/>
              <a:t>, it’s easy to call into C from any of the python implementations</a:t>
            </a:r>
          </a:p>
          <a:p>
            <a:r>
              <a:rPr lang="en-US" dirty="0" err="1" smtClean="0"/>
              <a:t>IronPython</a:t>
            </a:r>
            <a:r>
              <a:rPr lang="en-US" dirty="0" smtClean="0"/>
              <a:t> is built on the “DLR”, which gives the slickest integration story of them all IMHO</a:t>
            </a:r>
          </a:p>
        </p:txBody>
      </p:sp>
      <p:pic>
        <p:nvPicPr>
          <p:cNvPr id="3074" name="Picture 2" descr="http://www.thisiswhyimbroke.com/images/ultimate-swiss-army-knif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742" y="994691"/>
            <a:ext cx="5781170" cy="4925602"/>
          </a:xfrm>
          <a:prstGeom prst="rect">
            <a:avLst/>
          </a:prstGeom>
          <a:noFill/>
          <a:effectLst>
            <a:glow rad="165100">
              <a:schemeClr val="accent1">
                <a:alpha val="7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0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12" y="699247"/>
            <a:ext cx="9837284" cy="54292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>
              <a:schemeClr val="accent1"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Call Some C (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ctypes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  <a:p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Call and Be Called (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IronPython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  <a:p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Serious Speed (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PyPy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&amp; </a:t>
            </a:r>
            <a:r>
              <a:rPr lang="en-US" dirty="0" err="1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Numpy</a:t>
            </a:r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62231"/>
          </a:xfrm>
        </p:spPr>
        <p:txBody>
          <a:bodyPr/>
          <a:lstStyle/>
          <a:p>
            <a:r>
              <a:rPr lang="en-US" dirty="0" smtClean="0"/>
              <a:t>Let’s write some code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crude speed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http://www.cdotson.com/2014/08/nodejs-vs-python-vs-pypy-a-simple-performance-comparison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http://speed.pypy.org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http://smallshire.org.uk/sufficientlysmall/2009/05/22/ironpython-2-0-and-jython-2-5-performance-compared-to-python-2-5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http://karlheinzniebuhr.github.io/en/2015/09/28/C-vs-Go-vs-pypy-vs-Python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01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1385</TotalTime>
  <Words>143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UP to interpretation</vt:lpstr>
      <vt:lpstr>What is “python”?</vt:lpstr>
      <vt:lpstr>Why Would I use it?</vt:lpstr>
      <vt:lpstr>okay, so which one should I use? or: why are there so many choices?</vt:lpstr>
      <vt:lpstr>efficiency!!</vt:lpstr>
      <vt:lpstr>quick answer to why *cpu* efficiency doesn’t matter (a.k.a. why people use python in production)</vt:lpstr>
      <vt:lpstr>Compatibility (my fav thing about python, other than the lack of curly braces)</vt:lpstr>
      <vt:lpstr>Let’s write some code ...</vt:lpstr>
      <vt:lpstr>Some crude speed comparisons</vt:lpstr>
    </vt:vector>
  </TitlesOfParts>
  <Company>Geographical Information Services,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to interpretation</dc:title>
  <dc:creator>Charles Arnold</dc:creator>
  <cp:lastModifiedBy>Charles Arnold</cp:lastModifiedBy>
  <cp:revision>15</cp:revision>
  <dcterms:created xsi:type="dcterms:W3CDTF">2015-12-08T02:03:00Z</dcterms:created>
  <dcterms:modified xsi:type="dcterms:W3CDTF">2015-12-09T01:08:04Z</dcterms:modified>
</cp:coreProperties>
</file>