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11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2012/8/13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2012/8/13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2012/8/13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2012/8/13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2012/8/13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2012/8/13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2012/8/13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46050"/>
          </a:xfrm>
        </p:spPr>
        <p:txBody>
          <a:bodyPr>
            <a:normAutofit/>
          </a:bodyPr>
          <a:lstStyle>
            <a:lvl1pPr algn="l">
              <a:defRPr sz="1200"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2012/8/13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2012/8/13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2012/8/13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2012/8/13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2012/8/13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a</a:t>
            </a:r>
            <a:r>
              <a:rPr kumimoji="1" lang="en-US" altLang="ja-JP" dirty="0" smtClean="0"/>
              <a:t>rchitecture.png</a:t>
            </a:r>
            <a:endParaRPr kumimoji="1" lang="ja-JP" altLang="en-US" dirty="0"/>
          </a:p>
        </p:txBody>
      </p:sp>
      <p:sp>
        <p:nvSpPr>
          <p:cNvPr id="5" name="角丸四角形 4"/>
          <p:cNvSpPr/>
          <p:nvPr/>
        </p:nvSpPr>
        <p:spPr>
          <a:xfrm>
            <a:off x="262873" y="1324202"/>
            <a:ext cx="2951857" cy="2460444"/>
          </a:xfrm>
          <a:prstGeom prst="roundRect">
            <a:avLst>
              <a:gd name="adj" fmla="val 8780"/>
            </a:avLst>
          </a:prstGeom>
          <a:gradFill flip="none" rotWithShape="1">
            <a:gsLst>
              <a:gs pos="0">
                <a:schemeClr val="tx2">
                  <a:lumMod val="20000"/>
                  <a:lumOff val="8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en-US" altLang="ja-JP" sz="1200" dirty="0" smtClean="0">
                <a:solidFill>
                  <a:schemeClr val="accent1">
                    <a:lumMod val="75000"/>
                  </a:schemeClr>
                </a:solidFill>
              </a:rPr>
              <a:t>Java VM</a:t>
            </a:r>
            <a:endParaRPr kumimoji="1" lang="ja-JP" altLang="en-U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436308" y="1736812"/>
            <a:ext cx="2592288" cy="43204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/>
              <a:t>Java application</a:t>
            </a:r>
            <a:endParaRPr kumimoji="1" lang="ja-JP" altLang="en-US" sz="1400" dirty="0"/>
          </a:p>
        </p:txBody>
      </p:sp>
      <p:sp>
        <p:nvSpPr>
          <p:cNvPr id="9" name="円柱 8"/>
          <p:cNvSpPr/>
          <p:nvPr/>
        </p:nvSpPr>
        <p:spPr>
          <a:xfrm>
            <a:off x="1043608" y="4149080"/>
            <a:ext cx="1368152" cy="1008112"/>
          </a:xfrm>
          <a:prstGeom prst="ca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1">
                    <a:lumMod val="75000"/>
                  </a:schemeClr>
                </a:solidFill>
              </a:rPr>
              <a:t>Relational</a:t>
            </a:r>
          </a:p>
          <a:p>
            <a:pPr algn="ctr"/>
            <a:r>
              <a:rPr lang="en-US" altLang="ja-JP" sz="1400" dirty="0" smtClean="0">
                <a:solidFill>
                  <a:schemeClr val="accent1">
                    <a:lumMod val="75000"/>
                  </a:schemeClr>
                </a:solidFill>
              </a:rPr>
              <a:t>database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5508104" y="1268761"/>
            <a:ext cx="2952328" cy="2664296"/>
          </a:xfrm>
          <a:prstGeom prst="roundRect">
            <a:avLst>
              <a:gd name="adj" fmla="val 8780"/>
            </a:avLst>
          </a:prstGeom>
          <a:gradFill flip="none" rotWithShape="1">
            <a:gsLst>
              <a:gs pos="0">
                <a:schemeClr val="tx2">
                  <a:lumMod val="20000"/>
                  <a:lumOff val="8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en-US" altLang="ja-JP" sz="1200" dirty="0" smtClean="0">
                <a:solidFill>
                  <a:schemeClr val="accent1">
                    <a:lumMod val="75000"/>
                  </a:schemeClr>
                </a:solidFill>
              </a:rPr>
              <a:t>Java VM</a:t>
            </a:r>
            <a:endParaRPr kumimoji="1" lang="ja-JP" altLang="en-U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フローチャート : 書類 11"/>
          <p:cNvSpPr/>
          <p:nvPr/>
        </p:nvSpPr>
        <p:spPr>
          <a:xfrm>
            <a:off x="3923928" y="2273719"/>
            <a:ext cx="1008112" cy="805315"/>
          </a:xfrm>
          <a:prstGeom prst="flowChartDocumen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1">
                    <a:lumMod val="50000"/>
                  </a:schemeClr>
                </a:solidFill>
              </a:rPr>
              <a:t>Log file</a:t>
            </a:r>
            <a:endParaRPr kumimoji="1" lang="ja-JP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5724128" y="1707333"/>
            <a:ext cx="2520280" cy="20773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6852" y="1853327"/>
            <a:ext cx="2275291" cy="13301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テキスト ボックス 12"/>
          <p:cNvSpPr txBox="1"/>
          <p:nvPr/>
        </p:nvSpPr>
        <p:spPr>
          <a:xfrm>
            <a:off x="5876852" y="3183497"/>
            <a:ext cx="22752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 err="1">
                <a:solidFill>
                  <a:schemeClr val="bg1"/>
                </a:solidFill>
              </a:rPr>
              <a:t>m</a:t>
            </a:r>
            <a:r>
              <a:rPr kumimoji="1" lang="en-US" altLang="ja-JP" sz="1400" dirty="0" err="1" smtClean="0">
                <a:solidFill>
                  <a:schemeClr val="bg1"/>
                </a:solidFill>
              </a:rPr>
              <a:t>ikaboshi</a:t>
            </a:r>
            <a:r>
              <a:rPr kumimoji="1" lang="en-US" altLang="ja-JP" sz="1400" dirty="0" smtClean="0">
                <a:solidFill>
                  <a:schemeClr val="bg1"/>
                </a:solidFill>
              </a:rPr>
              <a:t>-</a:t>
            </a:r>
            <a:r>
              <a:rPr kumimoji="1" lang="en-US" altLang="ja-JP" sz="1400" dirty="0" err="1" smtClean="0">
                <a:solidFill>
                  <a:schemeClr val="bg1"/>
                </a:solidFill>
              </a:rPr>
              <a:t>jdbc</a:t>
            </a:r>
            <a:r>
              <a:rPr kumimoji="1" lang="en-US" altLang="ja-JP" sz="1400" dirty="0" smtClean="0">
                <a:solidFill>
                  <a:schemeClr val="bg1"/>
                </a:solidFill>
              </a:rPr>
              <a:t>-monitor</a:t>
            </a:r>
          </a:p>
          <a:p>
            <a:pPr algn="ctr"/>
            <a:r>
              <a:rPr lang="en-US" altLang="ja-JP" sz="1400" dirty="0" smtClean="0">
                <a:solidFill>
                  <a:schemeClr val="bg1"/>
                </a:solidFill>
              </a:rPr>
              <a:t>(log viewer)</a:t>
            </a:r>
            <a:endParaRPr kumimoji="1" lang="ja-JP" altLang="en-US" sz="1400" dirty="0">
              <a:solidFill>
                <a:schemeClr val="bg1"/>
              </a:solidFill>
            </a:endParaRPr>
          </a:p>
        </p:txBody>
      </p:sp>
      <p:cxnSp>
        <p:nvCxnSpPr>
          <p:cNvPr id="28" name="カギ線コネクタ 27"/>
          <p:cNvCxnSpPr>
            <a:stCxn id="6" idx="2"/>
            <a:endCxn id="9" idx="1"/>
          </p:cNvCxnSpPr>
          <p:nvPr/>
        </p:nvCxnSpPr>
        <p:spPr>
          <a:xfrm rot="5400000">
            <a:off x="739958" y="3156586"/>
            <a:ext cx="1980220" cy="4768"/>
          </a:xfrm>
          <a:prstGeom prst="bentConnector3">
            <a:avLst/>
          </a:prstGeom>
          <a:ln w="508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正方形/長方形 6"/>
          <p:cNvSpPr/>
          <p:nvPr/>
        </p:nvSpPr>
        <p:spPr>
          <a:xfrm>
            <a:off x="436308" y="2348880"/>
            <a:ext cx="2592288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err="1" smtClean="0"/>
              <a:t>mikaboshi-jdbc-moniotor</a:t>
            </a:r>
            <a:endParaRPr kumimoji="1" lang="en-US" altLang="ja-JP" sz="1400" dirty="0" smtClean="0"/>
          </a:p>
          <a:p>
            <a:pPr algn="ctr"/>
            <a:r>
              <a:rPr lang="en-US" altLang="ja-JP" sz="1400" dirty="0" smtClean="0"/>
              <a:t>(JDBC log wrapper)</a:t>
            </a:r>
            <a:endParaRPr kumimoji="1" lang="ja-JP" altLang="en-US" sz="1400" dirty="0"/>
          </a:p>
        </p:txBody>
      </p:sp>
      <p:sp>
        <p:nvSpPr>
          <p:cNvPr id="8" name="正方形/長方形 7"/>
          <p:cNvSpPr/>
          <p:nvPr/>
        </p:nvSpPr>
        <p:spPr>
          <a:xfrm>
            <a:off x="436308" y="3140968"/>
            <a:ext cx="2592288" cy="43380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/>
              <a:t>JDBC driver</a:t>
            </a:r>
            <a:endParaRPr kumimoji="1" lang="ja-JP" altLang="en-US" sz="1400" dirty="0"/>
          </a:p>
        </p:txBody>
      </p:sp>
      <p:cxnSp>
        <p:nvCxnSpPr>
          <p:cNvPr id="1031" name="直線矢印コネクタ 1030"/>
          <p:cNvCxnSpPr>
            <a:stCxn id="7" idx="3"/>
            <a:endCxn id="12" idx="1"/>
          </p:cNvCxnSpPr>
          <p:nvPr/>
        </p:nvCxnSpPr>
        <p:spPr>
          <a:xfrm>
            <a:off x="3028596" y="2672916"/>
            <a:ext cx="895332" cy="3461"/>
          </a:xfrm>
          <a:prstGeom prst="straightConnector1">
            <a:avLst/>
          </a:prstGeom>
          <a:ln w="508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3" name="直線矢印コネクタ 1032"/>
          <p:cNvCxnSpPr>
            <a:stCxn id="12" idx="3"/>
          </p:cNvCxnSpPr>
          <p:nvPr/>
        </p:nvCxnSpPr>
        <p:spPr>
          <a:xfrm flipV="1">
            <a:off x="4932040" y="2672916"/>
            <a:ext cx="944812" cy="3461"/>
          </a:xfrm>
          <a:prstGeom prst="straightConnector1">
            <a:avLst/>
          </a:prstGeom>
          <a:ln w="508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1963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50800">
          <a:solidFill>
            <a:schemeClr val="accent6">
              <a:lumMod val="75000"/>
            </a:schemeClr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24</Words>
  <Application>Microsoft Office PowerPoint</Application>
  <PresentationFormat>画面に合わせる (4:3)</PresentationFormat>
  <Paragraphs>12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テーマ</vt:lpstr>
      <vt:lpstr>architecture.png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Architecture_en.png</dc:title>
  <dc:creator>cwan</dc:creator>
  <cp:lastModifiedBy>Windows ユーザー</cp:lastModifiedBy>
  <cp:revision>6</cp:revision>
  <dcterms:created xsi:type="dcterms:W3CDTF">2012-08-13T08:39:12Z</dcterms:created>
  <dcterms:modified xsi:type="dcterms:W3CDTF">2012-08-13T09:37:38Z</dcterms:modified>
</cp:coreProperties>
</file>