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/>
          </a:bodyPr>
          <a:lstStyle>
            <a:lvl1pPr algn="l">
              <a:defRPr sz="1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2012/8/14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a</a:t>
            </a:r>
            <a:r>
              <a:rPr kumimoji="1" lang="en-US" altLang="ja-JP" dirty="0" smtClean="0"/>
              <a:t>rchitecture.png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62873" y="1324202"/>
            <a:ext cx="2951857" cy="2460444"/>
          </a:xfrm>
          <a:prstGeom prst="roundRect">
            <a:avLst>
              <a:gd name="adj" fmla="val 8780"/>
            </a:avLst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200" dirty="0" smtClean="0">
                <a:solidFill>
                  <a:schemeClr val="accent1">
                    <a:lumMod val="75000"/>
                  </a:schemeClr>
                </a:solidFill>
              </a:rPr>
              <a:t>Java VM</a:t>
            </a:r>
            <a:endParaRPr kumimoji="1" lang="ja-JP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36308" y="1736812"/>
            <a:ext cx="2592288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Java application</a:t>
            </a:r>
            <a:endParaRPr kumimoji="1" lang="ja-JP" altLang="en-US" sz="1400" dirty="0"/>
          </a:p>
        </p:txBody>
      </p:sp>
      <p:sp>
        <p:nvSpPr>
          <p:cNvPr id="9" name="円柱 8"/>
          <p:cNvSpPr/>
          <p:nvPr/>
        </p:nvSpPr>
        <p:spPr>
          <a:xfrm>
            <a:off x="1043608" y="4149080"/>
            <a:ext cx="1368152" cy="10081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</a:rPr>
              <a:t>Relational</a:t>
            </a:r>
          </a:p>
          <a:p>
            <a:pPr algn="ctr"/>
            <a:r>
              <a:rPr lang="en-US" altLang="ja-JP" sz="1400" dirty="0" smtClean="0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508104" y="1268761"/>
            <a:ext cx="2952328" cy="2664296"/>
          </a:xfrm>
          <a:prstGeom prst="roundRect">
            <a:avLst>
              <a:gd name="adj" fmla="val 8780"/>
            </a:avLst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200" dirty="0" smtClean="0">
                <a:solidFill>
                  <a:schemeClr val="accent1">
                    <a:lumMod val="75000"/>
                  </a:schemeClr>
                </a:solidFill>
              </a:rPr>
              <a:t>Java VM</a:t>
            </a:r>
            <a:endParaRPr kumimoji="1" lang="ja-JP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フローチャート : 書類 11"/>
          <p:cNvSpPr/>
          <p:nvPr/>
        </p:nvSpPr>
        <p:spPr>
          <a:xfrm>
            <a:off x="3923928" y="2273719"/>
            <a:ext cx="1008112" cy="805315"/>
          </a:xfrm>
          <a:prstGeom prst="flowChartDocumen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Log file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724128" y="1707333"/>
            <a:ext cx="2520280" cy="207731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852" y="1853327"/>
            <a:ext cx="2275291" cy="133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5876852" y="3183497"/>
            <a:ext cx="22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 smtClean="0">
                <a:solidFill>
                  <a:schemeClr val="bg1"/>
                </a:solidFill>
              </a:rPr>
              <a:t>mikaboshi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 </a:t>
            </a:r>
            <a:r>
              <a:rPr lang="en-US" altLang="ja-JP" sz="1400" dirty="0" smtClean="0">
                <a:solidFill>
                  <a:schemeClr val="bg1"/>
                </a:solidFill>
              </a:rPr>
              <a:t>JDBC M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onitor</a:t>
            </a:r>
            <a:endParaRPr kumimoji="1" lang="en-US" altLang="ja-JP" sz="14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(Log </a:t>
            </a:r>
            <a:r>
              <a:rPr lang="en-US" altLang="ja-JP" sz="1400" dirty="0" smtClean="0">
                <a:solidFill>
                  <a:schemeClr val="bg1"/>
                </a:solidFill>
              </a:rPr>
              <a:t>viewer)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28" name="カギ線コネクタ 27"/>
          <p:cNvCxnSpPr>
            <a:stCxn id="6" idx="2"/>
            <a:endCxn id="9" idx="1"/>
          </p:cNvCxnSpPr>
          <p:nvPr/>
        </p:nvCxnSpPr>
        <p:spPr>
          <a:xfrm rot="5400000">
            <a:off x="739958" y="3156586"/>
            <a:ext cx="1980220" cy="4768"/>
          </a:xfrm>
          <a:prstGeom prst="bentConnector3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436308" y="2348880"/>
            <a:ext cx="2592288" cy="64807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mikaboshi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JDBC M</a:t>
            </a:r>
            <a:r>
              <a:rPr kumimoji="1" lang="en-US" altLang="ja-JP" sz="1400" dirty="0" smtClean="0"/>
              <a:t>onitor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(JDBC </a:t>
            </a:r>
            <a:r>
              <a:rPr lang="en-US" altLang="ja-JP" sz="1400" dirty="0" smtClean="0"/>
              <a:t>wrapper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436308" y="3140968"/>
            <a:ext cx="2592288" cy="4338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JDBC driver</a:t>
            </a:r>
            <a:endParaRPr kumimoji="1" lang="ja-JP" altLang="en-US" sz="1400" dirty="0"/>
          </a:p>
        </p:txBody>
      </p:sp>
      <p:cxnSp>
        <p:nvCxnSpPr>
          <p:cNvPr id="1031" name="直線矢印コネクタ 1030"/>
          <p:cNvCxnSpPr>
            <a:stCxn id="7" idx="3"/>
            <a:endCxn id="12" idx="1"/>
          </p:cNvCxnSpPr>
          <p:nvPr/>
        </p:nvCxnSpPr>
        <p:spPr>
          <a:xfrm>
            <a:off x="3028596" y="2672916"/>
            <a:ext cx="895332" cy="346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線矢印コネクタ 1032"/>
          <p:cNvCxnSpPr>
            <a:stCxn id="12" idx="3"/>
          </p:cNvCxnSpPr>
          <p:nvPr/>
        </p:nvCxnSpPr>
        <p:spPr>
          <a:xfrm flipV="1">
            <a:off x="4932040" y="2672916"/>
            <a:ext cx="944812" cy="346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9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>
          <a:solidFill>
            <a:schemeClr val="accent6">
              <a:lumMod val="7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</Words>
  <Application>Microsoft Office PowerPoint</Application>
  <PresentationFormat>画面に合わせる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architecture.png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Architecture_en.png</dc:title>
  <dc:creator>cwan</dc:creator>
  <cp:lastModifiedBy>Windows ユーザー</cp:lastModifiedBy>
  <cp:revision>8</cp:revision>
  <dcterms:created xsi:type="dcterms:W3CDTF">2012-08-13T08:39:12Z</dcterms:created>
  <dcterms:modified xsi:type="dcterms:W3CDTF">2012-08-13T20:42:39Z</dcterms:modified>
</cp:coreProperties>
</file>