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C6141D5-7373-40F7-A74F-FBE9AA717710}">
  <a:tblStyle styleId="{7C6141D5-7373-40F7-A74F-FBE9AA717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1"/>
  </p:normalViewPr>
  <p:slideViewPr>
    <p:cSldViewPr snapToGrid="0" snapToObjects="1">
      <p:cViewPr>
        <p:scale>
          <a:sx n="84" d="100"/>
          <a:sy n="84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3462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70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5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1800"/>
              <a:buChar char="●"/>
              <a:defRPr/>
            </a:lvl1pPr>
            <a:lvl2pPr lvl="1" algn="ctr" rtl="0">
              <a:spcBef>
                <a:spcPts val="0"/>
              </a:spcBef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l="2132" t="6554" r="6751" b="14093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71305" y="321547"/>
            <a:ext cx="8634094" cy="422610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Make Yelp even better.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7BB8B-8EE8-419F-8A9B-E413B4C64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24" y="891290"/>
            <a:ext cx="5193294" cy="25274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8FD18-0560-42EA-8583-C57AB7A2448A}"/>
              </a:ext>
            </a:extLst>
          </p:cNvPr>
          <p:cNvSpPr/>
          <p:nvPr/>
        </p:nvSpPr>
        <p:spPr>
          <a:xfrm>
            <a:off x="1103673" y="4614742"/>
            <a:ext cx="8040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 Chu Wang          Di  You	 Saranya Manoharan      Rishitha Kiran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1D51F-B763-416E-8B53-D9F29E38D85F}"/>
              </a:ext>
            </a:extLst>
          </p:cNvPr>
          <p:cNvSpPr txBox="1"/>
          <p:nvPr/>
        </p:nvSpPr>
        <p:spPr>
          <a:xfrm>
            <a:off x="0" y="463299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TEAM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83100" y="120580"/>
            <a:ext cx="8620500" cy="94454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What Yelp Space does</a:t>
            </a:r>
            <a:endParaRPr lang="en" dirty="0">
              <a:solidFill>
                <a:srgbClr val="FFC000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67588" y="1227886"/>
            <a:ext cx="3822575" cy="32737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2100" dirty="0">
                <a:solidFill>
                  <a:srgbClr val="FFC000"/>
                </a:solidFill>
              </a:rPr>
              <a:t>1. </a:t>
            </a:r>
            <a:r>
              <a:rPr lang="en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  <a:t>Recommend potential friends to users</a:t>
            </a:r>
            <a:br>
              <a:rPr lang="en-US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</a:br>
            <a:br>
              <a:rPr lang="en-US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  <a:t>2. </a:t>
            </a:r>
            <a:r>
              <a:rPr lang="en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  <a:t>Recommend </a:t>
            </a:r>
            <a:r>
              <a:rPr lang="en-US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  <a:t>prospective </a:t>
            </a:r>
            <a:r>
              <a:rPr lang="en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  <a:t>users to business owner</a:t>
            </a:r>
            <a:r>
              <a:rPr lang="en-US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  <a:t>s</a:t>
            </a:r>
            <a:br>
              <a:rPr lang="en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</a:br>
            <a:br>
              <a:rPr lang="en-US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10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  <a:t>3. Top restaurants/shops recommendation in the local area</a:t>
            </a:r>
            <a:br>
              <a:rPr lang="en-US" sz="1400" b="0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</a:br>
            <a:endParaRPr lang="en" sz="2100" dirty="0">
              <a:solidFill>
                <a:srgbClr val="FFC00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50" y="1436250"/>
            <a:ext cx="4124306" cy="2511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23</Words>
  <Application>Microsoft Office PowerPoint</Application>
  <PresentationFormat>On-screen Show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Lato</vt:lpstr>
      <vt:lpstr>Raleway</vt:lpstr>
      <vt:lpstr>Swiss</vt:lpstr>
      <vt:lpstr>Make Yelp even better.</vt:lpstr>
      <vt:lpstr>What Yelp Space does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Yelp even better.</dc:title>
  <cp:lastModifiedBy>Saranya</cp:lastModifiedBy>
  <cp:revision>22</cp:revision>
  <dcterms:modified xsi:type="dcterms:W3CDTF">2017-12-07T21:46:04Z</dcterms:modified>
</cp:coreProperties>
</file>