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301" r:id="rId5"/>
    <p:sldId id="287" r:id="rId6"/>
    <p:sldId id="358" r:id="rId7"/>
    <p:sldId id="356" r:id="rId8"/>
    <p:sldId id="360" r:id="rId9"/>
    <p:sldId id="362" r:id="rId10"/>
    <p:sldId id="363" r:id="rId11"/>
    <p:sldId id="357" r:id="rId12"/>
    <p:sldId id="361" r:id="rId13"/>
    <p:sldId id="359" r:id="rId14"/>
    <p:sldId id="354" r:id="rId15"/>
    <p:sldId id="355" r:id="rId16"/>
    <p:sldId id="352"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66" autoAdjust="0"/>
    <p:restoredTop sz="96257" autoAdjust="0"/>
  </p:normalViewPr>
  <p:slideViewPr>
    <p:cSldViewPr showGuides="1">
      <p:cViewPr>
        <p:scale>
          <a:sx n="125" d="100"/>
          <a:sy n="125" d="100"/>
        </p:scale>
        <p:origin x="1476" y="85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3194"/>
    </p:cViewPr>
  </p:sorterViewPr>
  <p:notesViewPr>
    <p:cSldViewPr showGuides="1">
      <p:cViewPr>
        <p:scale>
          <a:sx n="80" d="100"/>
          <a:sy n="80" d="100"/>
        </p:scale>
        <p:origin x="3918" y="21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409528" y="251520"/>
            <a:ext cx="2971800" cy="216000"/>
          </a:xfrm>
          <a:prstGeom prst="rect">
            <a:avLst/>
          </a:prstGeom>
        </p:spPr>
        <p:txBody>
          <a:bodyPr vert="horz" lIns="0" tIns="0" rIns="0" bIns="0" rtlCol="0" anchor="ctr"/>
          <a:lstStyle>
            <a:lvl1pPr algn="l">
              <a:defRPr sz="1200"/>
            </a:lvl1pPr>
          </a:lstStyle>
          <a:p>
            <a:endParaRPr lang="de-DE" sz="1000" dirty="0"/>
          </a:p>
        </p:txBody>
      </p:sp>
      <p:sp>
        <p:nvSpPr>
          <p:cNvPr id="3" name="Datumsplatzhalter 2"/>
          <p:cNvSpPr>
            <a:spLocks noGrp="1"/>
          </p:cNvSpPr>
          <p:nvPr>
            <p:ph type="dt" sz="quarter" idx="1"/>
          </p:nvPr>
        </p:nvSpPr>
        <p:spPr>
          <a:xfrm>
            <a:off x="908800" y="8676456"/>
            <a:ext cx="720000" cy="216000"/>
          </a:xfrm>
          <a:prstGeom prst="rect">
            <a:avLst/>
          </a:prstGeom>
        </p:spPr>
        <p:txBody>
          <a:bodyPr vert="horz" lIns="0" tIns="0" rIns="0" bIns="0" rtlCol="0" anchor="ctr"/>
          <a:lstStyle>
            <a:lvl1pPr algn="r">
              <a:defRPr sz="1200"/>
            </a:lvl1pPr>
          </a:lstStyle>
          <a:p>
            <a:pPr algn="l"/>
            <a:fld id="{5320D358-F853-4E66-A71E-3A9A01236113}" type="datetimeFigureOut">
              <a:rPr lang="de-DE" sz="1000" smtClean="0"/>
              <a:pPr algn="l"/>
              <a:t>10.06.2024</a:t>
            </a:fld>
            <a:endParaRPr lang="de-DE" sz="1000" dirty="0"/>
          </a:p>
        </p:txBody>
      </p:sp>
      <p:sp>
        <p:nvSpPr>
          <p:cNvPr id="4" name="Fußzeilenplatzhalter 3"/>
          <p:cNvSpPr>
            <a:spLocks noGrp="1"/>
          </p:cNvSpPr>
          <p:nvPr>
            <p:ph type="ftr" sz="quarter" idx="2"/>
          </p:nvPr>
        </p:nvSpPr>
        <p:spPr>
          <a:xfrm>
            <a:off x="1701328" y="8676456"/>
            <a:ext cx="4680000" cy="216000"/>
          </a:xfrm>
          <a:prstGeom prst="rect">
            <a:avLst/>
          </a:prstGeom>
        </p:spPr>
        <p:txBody>
          <a:bodyPr vert="horz" lIns="0" tIns="0" rIns="0" bIns="0" rtlCol="0" anchor="ctr"/>
          <a:lstStyle>
            <a:lvl1pPr algn="l">
              <a:defRPr sz="1200"/>
            </a:lvl1pPr>
          </a:lstStyle>
          <a:p>
            <a:endParaRPr lang="de-DE" sz="1000" dirty="0"/>
          </a:p>
        </p:txBody>
      </p:sp>
      <p:sp>
        <p:nvSpPr>
          <p:cNvPr id="5" name="Foliennummernplatzhalter 4"/>
          <p:cNvSpPr>
            <a:spLocks noGrp="1"/>
          </p:cNvSpPr>
          <p:nvPr>
            <p:ph type="sldNum" sz="quarter" idx="3"/>
          </p:nvPr>
        </p:nvSpPr>
        <p:spPr>
          <a:xfrm>
            <a:off x="476672" y="8685213"/>
            <a:ext cx="360000" cy="216000"/>
          </a:xfrm>
          <a:prstGeom prst="rect">
            <a:avLst/>
          </a:prstGeom>
        </p:spPr>
        <p:txBody>
          <a:bodyPr vert="horz" lIns="0" tIns="0" rIns="0" bIns="0" rtlCol="0" anchor="ctr"/>
          <a:lstStyle>
            <a:lvl1pPr algn="r">
              <a:defRPr sz="1200"/>
            </a:lvl1pPr>
          </a:lstStyle>
          <a:p>
            <a:pPr algn="l"/>
            <a:fld id="{E5BBCCF6-F8A8-4C49-BF3D-CA1AA74CA975}" type="slidenum">
              <a:rPr lang="de-DE" sz="1000" smtClean="0"/>
              <a:pPr algn="l"/>
              <a:t>‹Nr.›</a:t>
            </a:fld>
            <a:endParaRPr lang="de-DE" sz="1000" dirty="0"/>
          </a:p>
        </p:txBody>
      </p:sp>
      <p:pic>
        <p:nvPicPr>
          <p:cNvPr id="6" name="Picture 5">
            <a:extLst>
              <a:ext uri="{FF2B5EF4-FFF2-40B4-BE49-F238E27FC236}">
                <a16:creationId xmlns:a16="http://schemas.microsoft.com/office/drawing/2014/main" id="{0E8D4223-8A2D-4163-820B-908A21E7093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476672" y="251520"/>
            <a:ext cx="342000" cy="462162"/>
          </a:xfrm>
          <a:prstGeom prst="rect">
            <a:avLst/>
          </a:prstGeom>
        </p:spPr>
      </p:pic>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6"/>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sz="1000" dirty="0"/>
          </a:p>
        </p:txBody>
      </p:sp>
      <p:sp>
        <p:nvSpPr>
          <p:cNvPr id="9" name="Datumsplatzhalter 2"/>
          <p:cNvSpPr>
            <a:spLocks noGrp="1"/>
          </p:cNvSpPr>
          <p:nvPr>
            <p:ph type="dt" sz="quarter" idx="1"/>
          </p:nvPr>
        </p:nvSpPr>
        <p:spPr>
          <a:xfrm>
            <a:off x="908800" y="8676456"/>
            <a:ext cx="720000" cy="216000"/>
          </a:xfrm>
          <a:prstGeom prst="rect">
            <a:avLst/>
          </a:prstGeom>
        </p:spPr>
        <p:txBody>
          <a:bodyPr vert="horz" lIns="0" tIns="0" rIns="0" bIns="0" rtlCol="0" anchor="ctr"/>
          <a:lstStyle>
            <a:lvl1pPr algn="l">
              <a:defRPr sz="1200"/>
            </a:lvl1pPr>
          </a:lstStyle>
          <a:p>
            <a:fld id="{5320D358-F853-4E66-A71E-3A9A01236113}" type="datetimeFigureOut">
              <a:rPr lang="de-DE" sz="1000" smtClean="0"/>
              <a:pPr/>
              <a:t>10.06.2024</a:t>
            </a:fld>
            <a:endParaRPr lang="de-DE" sz="1000" dirty="0"/>
          </a:p>
        </p:txBody>
      </p:sp>
      <p:sp>
        <p:nvSpPr>
          <p:cNvPr id="10" name="Fußzeilenplatzhalter 3"/>
          <p:cNvSpPr>
            <a:spLocks noGrp="1"/>
          </p:cNvSpPr>
          <p:nvPr>
            <p:ph type="ftr" sz="quarter" idx="4"/>
          </p:nvPr>
        </p:nvSpPr>
        <p:spPr>
          <a:xfrm>
            <a:off x="1700808" y="8676456"/>
            <a:ext cx="4680000" cy="216000"/>
          </a:xfrm>
          <a:prstGeom prst="rect">
            <a:avLst/>
          </a:prstGeom>
        </p:spPr>
        <p:txBody>
          <a:bodyPr vert="horz" lIns="0" tIns="0" rIns="0" bIns="0" rtlCol="0" anchor="ctr"/>
          <a:lstStyle>
            <a:lvl1pPr algn="l">
              <a:defRPr sz="1200"/>
            </a:lvl1pPr>
          </a:lstStyle>
          <a:p>
            <a:endParaRPr lang="de-DE" sz="1000" dirty="0"/>
          </a:p>
        </p:txBody>
      </p:sp>
      <p:sp>
        <p:nvSpPr>
          <p:cNvPr id="11" name="Foliennummernplatzhalter 4"/>
          <p:cNvSpPr>
            <a:spLocks noGrp="1"/>
          </p:cNvSpPr>
          <p:nvPr>
            <p:ph type="sldNum" sz="quarter" idx="5"/>
          </p:nvPr>
        </p:nvSpPr>
        <p:spPr>
          <a:xfrm>
            <a:off x="476672" y="8685213"/>
            <a:ext cx="360000" cy="216000"/>
          </a:xfrm>
          <a:prstGeom prst="rect">
            <a:avLst/>
          </a:prstGeom>
        </p:spPr>
        <p:txBody>
          <a:bodyPr vert="horz" lIns="0" tIns="0" rIns="0" bIns="0" rtlCol="0" anchor="ctr"/>
          <a:lstStyle>
            <a:lvl1pPr algn="l">
              <a:defRPr sz="1200"/>
            </a:lvl1pPr>
          </a:lstStyle>
          <a:p>
            <a:fld id="{E5BBCCF6-F8A8-4C49-BF3D-CA1AA74CA975}" type="slidenum">
              <a:rPr lang="de-DE" sz="1000" smtClean="0"/>
              <a:pPr/>
              <a:t>‹Nr.›</a:t>
            </a:fld>
            <a:endParaRPr lang="de-DE" sz="1000"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spcBef>
        <a:spcPts val="400"/>
      </a:spcBef>
      <a:spcAft>
        <a:spcPts val="400"/>
      </a:spcAft>
      <a:defRPr sz="1200" b="0" kern="1200">
        <a:solidFill>
          <a:schemeClr val="tx1"/>
        </a:solidFill>
        <a:latin typeface="+mn-lt"/>
        <a:ea typeface="+mn-ea"/>
        <a:cs typeface="+mn-cs"/>
      </a:defRPr>
    </a:lvl1pPr>
    <a:lvl2pPr marL="144000" indent="-144000" algn="l" defTabSz="914400" rtl="0" eaLnBrk="1" latinLnBrk="0" hangingPunct="1">
      <a:lnSpc>
        <a:spcPct val="110000"/>
      </a:lnSpc>
      <a:spcBef>
        <a:spcPts val="100"/>
      </a:spcBef>
      <a:spcAft>
        <a:spcPts val="100"/>
      </a:spcAft>
      <a:buFont typeface="Arial" panose="020B0604020202020204" pitchFamily="34" charset="0"/>
      <a:buChar char="•"/>
      <a:defRPr sz="1200" kern="1200">
        <a:solidFill>
          <a:schemeClr val="tx1"/>
        </a:solidFill>
        <a:latin typeface="+mn-lt"/>
        <a:ea typeface="+mn-ea"/>
        <a:cs typeface="+mn-cs"/>
      </a:defRPr>
    </a:lvl2pPr>
    <a:lvl3pPr marL="288000" indent="-144000" algn="l" defTabSz="914400" rtl="0" eaLnBrk="1" latinLnBrk="0" hangingPunct="1">
      <a:lnSpc>
        <a:spcPct val="110000"/>
      </a:lnSpc>
      <a:spcBef>
        <a:spcPts val="100"/>
      </a:spcBef>
      <a:spcAft>
        <a:spcPts val="100"/>
      </a:spcAft>
      <a:buFont typeface="Symbol" panose="05050102010706020507" pitchFamily="18" charset="2"/>
      <a:buChar char="-"/>
      <a:defRPr sz="1200" kern="1200">
        <a:solidFill>
          <a:schemeClr val="tx1"/>
        </a:solidFill>
        <a:latin typeface="+mn-lt"/>
        <a:ea typeface="+mn-ea"/>
        <a:cs typeface="+mn-cs"/>
      </a:defRPr>
    </a:lvl3pPr>
    <a:lvl4pPr marL="432000" indent="-144000" algn="l" defTabSz="914400" rtl="0" eaLnBrk="1" latinLnBrk="0" hangingPunct="1">
      <a:lnSpc>
        <a:spcPct val="110000"/>
      </a:lnSpc>
      <a:spcBef>
        <a:spcPts val="100"/>
      </a:spcBef>
      <a:spcAft>
        <a:spcPts val="100"/>
      </a:spcAft>
      <a:buFont typeface="Symbol" panose="05050102010706020507" pitchFamily="18" charset="2"/>
      <a:buChar char="-"/>
      <a:defRPr sz="1200" kern="1200">
        <a:solidFill>
          <a:schemeClr val="tx1"/>
        </a:solidFill>
        <a:latin typeface="+mn-lt"/>
        <a:ea typeface="+mn-ea"/>
        <a:cs typeface="+mn-cs"/>
      </a:defRPr>
    </a:lvl4pPr>
    <a:lvl5pPr marL="576000" indent="-144000" algn="l" defTabSz="914400" rtl="0" eaLnBrk="1" latinLnBrk="0" hangingPunct="1">
      <a:lnSpc>
        <a:spcPct val="110000"/>
      </a:lnSpc>
      <a:spcBef>
        <a:spcPts val="100"/>
      </a:spcBef>
      <a:spcAft>
        <a:spcPts val="100"/>
      </a:spcAft>
      <a:buFont typeface="Symbol" panose="05050102010706020507" pitchFamily="18" charset="2"/>
      <a:buChar char="-"/>
      <a:defRPr sz="1200" kern="1200">
        <a:solidFill>
          <a:schemeClr val="tx1"/>
        </a:solidFill>
        <a:latin typeface="+mn-lt"/>
        <a:ea typeface="+mn-ea"/>
        <a:cs typeface="+mn-cs"/>
      </a:defRPr>
    </a:lvl5pPr>
    <a:lvl6pPr marL="576000" indent="-144000" algn="l" defTabSz="914400" rtl="0" eaLnBrk="1" latinLnBrk="0" hangingPunct="1">
      <a:lnSpc>
        <a:spcPct val="110000"/>
      </a:lnSpc>
      <a:spcBef>
        <a:spcPts val="100"/>
      </a:spcBef>
      <a:spcAft>
        <a:spcPts val="100"/>
      </a:spcAft>
      <a:buFont typeface="Symbol" panose="05050102010706020507" pitchFamily="18" charset="2"/>
      <a:buChar char="-"/>
      <a:defRPr sz="1200" kern="1200">
        <a:solidFill>
          <a:schemeClr val="tx1"/>
        </a:solidFill>
        <a:latin typeface="+mn-lt"/>
        <a:ea typeface="+mn-ea"/>
        <a:cs typeface="+mn-cs"/>
      </a:defRPr>
    </a:lvl6pPr>
    <a:lvl7pPr marL="576000" indent="-144000" algn="l" defTabSz="914400" rtl="0" eaLnBrk="1" latinLnBrk="0" hangingPunct="1">
      <a:lnSpc>
        <a:spcPct val="110000"/>
      </a:lnSpc>
      <a:spcBef>
        <a:spcPts val="100"/>
      </a:spcBef>
      <a:spcAft>
        <a:spcPts val="100"/>
      </a:spcAft>
      <a:buFont typeface="Symbol" panose="05050102010706020507" pitchFamily="18" charset="2"/>
      <a:buChar char="-"/>
      <a:defRPr sz="1200" kern="1200">
        <a:solidFill>
          <a:schemeClr val="tx1"/>
        </a:solidFill>
        <a:latin typeface="+mn-lt"/>
        <a:ea typeface="+mn-ea"/>
        <a:cs typeface="+mn-cs"/>
      </a:defRPr>
    </a:lvl7pPr>
    <a:lvl8pPr marL="576000" indent="-144000" algn="l" defTabSz="914400" rtl="0" eaLnBrk="1" latinLnBrk="0" hangingPunct="1">
      <a:lnSpc>
        <a:spcPct val="110000"/>
      </a:lnSpc>
      <a:spcBef>
        <a:spcPts val="100"/>
      </a:spcBef>
      <a:spcAft>
        <a:spcPts val="100"/>
      </a:spcAft>
      <a:buFont typeface="Symbol" panose="05050102010706020507" pitchFamily="18" charset="2"/>
      <a:buChar char="-"/>
      <a:defRPr sz="1200" kern="1200">
        <a:solidFill>
          <a:schemeClr val="tx1"/>
        </a:solidFill>
        <a:latin typeface="+mn-lt"/>
        <a:ea typeface="+mn-ea"/>
        <a:cs typeface="+mn-cs"/>
      </a:defRPr>
    </a:lvl8pPr>
    <a:lvl9pPr marL="576000" indent="-144000" algn="l" defTabSz="914400" rtl="0" eaLnBrk="1" latinLnBrk="0" hangingPunct="1">
      <a:lnSpc>
        <a:spcPct val="110000"/>
      </a:lnSpc>
      <a:spcBef>
        <a:spcPts val="100"/>
      </a:spcBef>
      <a:spcAft>
        <a:spcPts val="100"/>
      </a:spcAft>
      <a:buFont typeface="Symbol" panose="05050102010706020507" pitchFamily="18" charset="2"/>
      <a:buChar char="-"/>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5BBCCF6-F8A8-4C49-BF3D-CA1AA74CA975}" type="slidenum">
              <a:rPr lang="de-DE" sz="1000" smtClean="0"/>
              <a:t>12</a:t>
            </a:fld>
            <a:endParaRPr lang="de-DE" sz="1000" dirty="0"/>
          </a:p>
        </p:txBody>
      </p:sp>
    </p:spTree>
    <p:extLst>
      <p:ext uri="{BB962C8B-B14F-4D97-AF65-F5344CB8AC3E}">
        <p14:creationId xmlns:p14="http://schemas.microsoft.com/office/powerpoint/2010/main" val="2871815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dirty="0"/>
              <a:t>To add a picture, please right click the image placeholder and bring it to front. </a:t>
            </a:r>
            <a:br>
              <a:rPr lang="en-GB" dirty="0"/>
            </a:br>
            <a:br>
              <a:rPr lang="en-GB" dirty="0"/>
            </a:br>
            <a:r>
              <a:rPr lang="en-GB" dirty="0"/>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dirty="0"/>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dirty="0"/>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dirty="0"/>
              <a:t>Click to edit subline</a:t>
            </a:r>
          </a:p>
          <a:p>
            <a:pPr lvl="1"/>
            <a:r>
              <a:rPr lang="en-GB" dirty="0"/>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dirty="0"/>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dirty="0"/>
              <a:t>Security classification | C2 General</a:t>
            </a:r>
          </a:p>
        </p:txBody>
      </p:sp>
    </p:spTree>
    <p:extLst>
      <p:ext uri="{BB962C8B-B14F-4D97-AF65-F5344CB8AC3E}">
        <p14:creationId xmlns:p14="http://schemas.microsoft.com/office/powerpoint/2010/main" val="303169512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ation | 2 Contents">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3716610"/>
            <a:ext cx="5112000" cy="266514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GB" dirty="0"/>
              <a:t>Click to edit text. Use the buttons “Increase List Level” and “Decrease List Level” for copytext or bullet levels.</a:t>
            </a:r>
          </a:p>
          <a:p>
            <a:pPr lvl="1"/>
            <a:r>
              <a:rPr lang="en-GB" dirty="0"/>
              <a:t>Level 2</a:t>
            </a:r>
          </a:p>
          <a:p>
            <a:pPr lvl="2"/>
            <a:r>
              <a:rPr lang="en-GB" dirty="0"/>
              <a:t>Level 3</a:t>
            </a:r>
          </a:p>
          <a:p>
            <a:pPr lvl="3"/>
            <a:r>
              <a:rPr lang="en-GB" dirty="0"/>
              <a:t>Level 4</a:t>
            </a:r>
          </a:p>
          <a:p>
            <a:pPr lvl="0"/>
            <a:endParaRPr lang="en-GB" dirty="0"/>
          </a:p>
        </p:txBody>
      </p:sp>
      <p:sp>
        <p:nvSpPr>
          <p:cNvPr id="5" name="Fußzeilenplatzhalter 4"/>
          <p:cNvSpPr>
            <a:spLocks noGrp="1"/>
          </p:cNvSpPr>
          <p:nvPr>
            <p:ph type="ftr" sz="quarter" idx="11"/>
          </p:nvPr>
        </p:nvSpPr>
        <p:spPr bwMode="black"/>
        <p:txBody>
          <a:bodyPr/>
          <a:lstStyle/>
          <a:p>
            <a:r>
              <a:rPr lang="en-GB" dirty="0"/>
              <a:t>Author, Date, Presentation title, C2 General</a:t>
            </a:r>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‹Nr.›</a:t>
            </a:fld>
            <a:endParaRPr lang="en-GB" dirty="0"/>
          </a:p>
        </p:txBody>
      </p:sp>
      <p:sp>
        <p:nvSpPr>
          <p:cNvPr id="12" name="Titel 11"/>
          <p:cNvSpPr>
            <a:spLocks noGrp="1"/>
          </p:cNvSpPr>
          <p:nvPr>
            <p:ph type="title" hasCustomPrompt="1"/>
          </p:nvPr>
        </p:nvSpPr>
        <p:spPr bwMode="black">
          <a:xfrm>
            <a:off x="1199458" y="2348880"/>
            <a:ext cx="5112000" cy="1223714"/>
          </a:xfrm>
        </p:spPr>
        <p:txBody>
          <a:bodyPr bIns="28800" anchor="b"/>
          <a:lstStyle>
            <a:lvl1pPr>
              <a:lnSpc>
                <a:spcPct val="90000"/>
              </a:lnSpc>
              <a:defRPr sz="3200" spc="-50" baseline="0">
                <a:latin typeface="+mj-lt"/>
              </a:defRPr>
            </a:lvl1pPr>
          </a:lstStyle>
          <a:p>
            <a:r>
              <a:rPr lang="en-GB" dirty="0"/>
              <a:t>Click to edit title</a:t>
            </a:r>
          </a:p>
        </p:txBody>
      </p:sp>
      <p:sp>
        <p:nvSpPr>
          <p:cNvPr id="9" name="Inhaltsplatzhalter 2">
            <a:extLst>
              <a:ext uri="{FF2B5EF4-FFF2-40B4-BE49-F238E27FC236}">
                <a16:creationId xmlns:a16="http://schemas.microsoft.com/office/drawing/2014/main" id="{461ED10A-0495-4A89-BA52-79C00234B56E}"/>
              </a:ext>
            </a:extLst>
          </p:cNvPr>
          <p:cNvSpPr>
            <a:spLocks noGrp="1"/>
          </p:cNvSpPr>
          <p:nvPr>
            <p:ph idx="16" hasCustomPrompt="1"/>
          </p:nvPr>
        </p:nvSpPr>
        <p:spPr bwMode="gray">
          <a:xfrm>
            <a:off x="6600825" y="0"/>
            <a:ext cx="5591175" cy="6858000"/>
          </a:xfrm>
          <a:noFill/>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dirty="0"/>
              <a:t> </a:t>
            </a:r>
          </a:p>
        </p:txBody>
      </p:sp>
    </p:spTree>
    <p:extLst>
      <p:ext uri="{BB962C8B-B14F-4D97-AF65-F5344CB8AC3E}">
        <p14:creationId xmlns:p14="http://schemas.microsoft.com/office/powerpoint/2010/main" val="1986517323"/>
      </p:ext>
    </p:extLst>
  </p:cSld>
  <p:clrMapOvr>
    <a:masterClrMapping/>
  </p:clrMapOvr>
  <p:extLst>
    <p:ext uri="{DCECCB84-F9BA-43D5-87BE-67443E8EF086}">
      <p15:sldGuideLst xmlns:p15="http://schemas.microsoft.com/office/powerpoint/2012/main">
        <p15:guide id="1" orient="horz" pos="2160" userDrawn="1">
          <p15:clr>
            <a:srgbClr val="547EBF"/>
          </p15:clr>
        </p15:guide>
        <p15:guide id="2" pos="3976" userDrawn="1">
          <p15:clr>
            <a:srgbClr val="547EBF"/>
          </p15:clr>
        </p15:guide>
        <p15:guide id="3" pos="4158" userDrawn="1">
          <p15:clr>
            <a:srgbClr val="547EBF"/>
          </p15:clr>
        </p15:guide>
        <p15:guide id="4" orient="horz" pos="233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ation | Content Picture">
    <p:spTree>
      <p:nvGrpSpPr>
        <p:cNvPr id="1" name=""/>
        <p:cNvGrpSpPr/>
        <p:nvPr/>
      </p:nvGrpSpPr>
      <p:grpSpPr>
        <a:xfrm>
          <a:off x="0" y="0"/>
          <a:ext cx="0" cy="0"/>
          <a:chOff x="0" y="0"/>
          <a:chExt cx="0" cy="0"/>
        </a:xfrm>
      </p:grpSpPr>
      <p:sp>
        <p:nvSpPr>
          <p:cNvPr id="7" name="Bildplatzhalter 8">
            <a:extLst>
              <a:ext uri="{FF2B5EF4-FFF2-40B4-BE49-F238E27FC236}">
                <a16:creationId xmlns:a16="http://schemas.microsoft.com/office/drawing/2014/main" id="{2E310726-F0F9-435D-B724-F278EC72901D}"/>
              </a:ext>
            </a:extLst>
          </p:cNvPr>
          <p:cNvSpPr>
            <a:spLocks noGrp="1"/>
          </p:cNvSpPr>
          <p:nvPr>
            <p:ph type="pic" sz="quarter" idx="13" hasCustomPrompt="1"/>
          </p:nvPr>
        </p:nvSpPr>
        <p:spPr bwMode="gray">
          <a:xfrm>
            <a:off x="1199456" y="0"/>
            <a:ext cx="4536504" cy="6858000"/>
          </a:xfrm>
          <a:solidFill>
            <a:srgbClr val="DDE3E7"/>
          </a:solidFill>
        </p:spPr>
        <p:txBody>
          <a:bodyPr bIns="864000" anchor="ctr"/>
          <a:lstStyle>
            <a:lvl1pPr algn="ctr">
              <a:lnSpc>
                <a:spcPct val="100000"/>
              </a:lnSpc>
              <a:spcBef>
                <a:spcPts val="0"/>
              </a:spcBef>
              <a:defRPr sz="1000" b="0">
                <a:latin typeface="+mn-lt"/>
              </a:defRPr>
            </a:lvl1pPr>
          </a:lstStyle>
          <a:p>
            <a:r>
              <a:rPr lang="en-GB" dirty="0"/>
              <a:t>Click icon </a:t>
            </a:r>
            <a:br>
              <a:rPr lang="en-GB" dirty="0"/>
            </a:br>
            <a:r>
              <a:rPr lang="en-GB" dirty="0"/>
              <a:t>to add picture</a:t>
            </a:r>
          </a:p>
        </p:txBody>
      </p:sp>
      <p:sp>
        <p:nvSpPr>
          <p:cNvPr id="3" name="Inhaltsplatzhalter 2"/>
          <p:cNvSpPr>
            <a:spLocks noGrp="1"/>
          </p:cNvSpPr>
          <p:nvPr>
            <p:ph idx="1" hasCustomPrompt="1"/>
          </p:nvPr>
        </p:nvSpPr>
        <p:spPr bwMode="black">
          <a:xfrm>
            <a:off x="6600056" y="3716610"/>
            <a:ext cx="5112000" cy="266514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GB" dirty="0"/>
              <a:t>Click to edit text. Use the buttons “Increase List Level” and “Decrease List Level” for copytext or bullet levels.</a:t>
            </a:r>
          </a:p>
          <a:p>
            <a:pPr lvl="1"/>
            <a:r>
              <a:rPr lang="en-GB" dirty="0"/>
              <a:t>Level 2</a:t>
            </a:r>
          </a:p>
          <a:p>
            <a:pPr lvl="2"/>
            <a:r>
              <a:rPr lang="en-GB" dirty="0"/>
              <a:t>Level 3</a:t>
            </a:r>
          </a:p>
          <a:p>
            <a:pPr lvl="3"/>
            <a:r>
              <a:rPr lang="en-GB" dirty="0"/>
              <a:t>Level 4</a:t>
            </a:r>
          </a:p>
        </p:txBody>
      </p:sp>
      <p:sp>
        <p:nvSpPr>
          <p:cNvPr id="5" name="Fußzeilenplatzhalter 4"/>
          <p:cNvSpPr>
            <a:spLocks noGrp="1"/>
          </p:cNvSpPr>
          <p:nvPr>
            <p:ph type="ftr" sz="quarter" idx="11"/>
          </p:nvPr>
        </p:nvSpPr>
        <p:spPr bwMode="black"/>
        <p:txBody>
          <a:bodyPr/>
          <a:lstStyle/>
          <a:p>
            <a:r>
              <a:rPr lang="en-GB" dirty="0"/>
              <a:t>Author, Date, Presentation title, C2 General</a:t>
            </a:r>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‹Nr.›</a:t>
            </a:fld>
            <a:endParaRPr lang="en-GB" dirty="0"/>
          </a:p>
        </p:txBody>
      </p:sp>
      <p:sp>
        <p:nvSpPr>
          <p:cNvPr id="12" name="Titel 11"/>
          <p:cNvSpPr>
            <a:spLocks noGrp="1"/>
          </p:cNvSpPr>
          <p:nvPr>
            <p:ph type="title" hasCustomPrompt="1"/>
          </p:nvPr>
        </p:nvSpPr>
        <p:spPr bwMode="black">
          <a:xfrm>
            <a:off x="6600057" y="2348880"/>
            <a:ext cx="5112000" cy="1223714"/>
          </a:xfrm>
        </p:spPr>
        <p:txBody>
          <a:bodyPr bIns="28800" anchor="b"/>
          <a:lstStyle>
            <a:lvl1pPr>
              <a:lnSpc>
                <a:spcPct val="90000"/>
              </a:lnSpc>
              <a:defRPr sz="3200" spc="-50" baseline="0">
                <a:latin typeface="+mj-lt"/>
              </a:defRPr>
            </a:lvl1pPr>
          </a:lstStyle>
          <a:p>
            <a:r>
              <a:rPr lang="en-GB" dirty="0"/>
              <a:t>Click to edit title</a:t>
            </a:r>
          </a:p>
        </p:txBody>
      </p:sp>
    </p:spTree>
    <p:extLst>
      <p:ext uri="{BB962C8B-B14F-4D97-AF65-F5344CB8AC3E}">
        <p14:creationId xmlns:p14="http://schemas.microsoft.com/office/powerpoint/2010/main" val="1046646783"/>
      </p:ext>
    </p:extLst>
  </p:cSld>
  <p:clrMapOvr>
    <a:masterClrMapping/>
  </p:clrMapOvr>
  <p:extLst>
    <p:ext uri="{DCECCB84-F9BA-43D5-87BE-67443E8EF086}">
      <p15:sldGuideLst xmlns:p15="http://schemas.microsoft.com/office/powerpoint/2012/main">
        <p15:guide id="1" orient="horz" pos="2160">
          <p15:clr>
            <a:srgbClr val="547EBF"/>
          </p15:clr>
        </p15:guide>
        <p15:guide id="2" pos="4158" userDrawn="1">
          <p15:clr>
            <a:srgbClr val="547EBF"/>
          </p15:clr>
        </p15:guide>
        <p15:guide id="3" pos="3613">
          <p15:clr>
            <a:srgbClr val="547EBF"/>
          </p15:clr>
        </p15:guide>
        <p15:guide id="4" orient="horz" pos="2341"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Bildplatzhalter 8"/>
          <p:cNvSpPr>
            <a:spLocks noGrp="1"/>
          </p:cNvSpPr>
          <p:nvPr>
            <p:ph type="pic" sz="quarter" idx="13" hasCustomPrompt="1"/>
          </p:nvPr>
        </p:nvSpPr>
        <p:spPr bwMode="gray">
          <a:xfrm>
            <a:off x="0" y="0"/>
            <a:ext cx="12192000" cy="6858000"/>
          </a:xfrm>
          <a:solidFill>
            <a:srgbClr val="DDE3E7"/>
          </a:solidFill>
        </p:spPr>
        <p:txBody>
          <a:bodyPr bIns="864000" anchor="ctr"/>
          <a:lstStyle>
            <a:lvl1pPr algn="ctr">
              <a:lnSpc>
                <a:spcPct val="100000"/>
              </a:lnSpc>
              <a:spcBef>
                <a:spcPts val="0"/>
              </a:spcBef>
              <a:defRPr sz="1000" b="0">
                <a:latin typeface="+mn-lt"/>
              </a:defRPr>
            </a:lvl1pPr>
          </a:lstStyle>
          <a:p>
            <a:r>
              <a:rPr lang="en-GB" dirty="0"/>
              <a:t>Click icon </a:t>
            </a:r>
            <a:br>
              <a:rPr lang="en-GB" dirty="0"/>
            </a:br>
            <a:r>
              <a:rPr lang="en-GB" dirty="0"/>
              <a:t>to add picture</a:t>
            </a:r>
          </a:p>
        </p:txBody>
      </p:sp>
      <p:sp>
        <p:nvSpPr>
          <p:cNvPr id="6" name="Fußzeilenplatzhalter 5"/>
          <p:cNvSpPr>
            <a:spLocks noGrp="1"/>
          </p:cNvSpPr>
          <p:nvPr>
            <p:ph type="ftr" sz="quarter" idx="11"/>
          </p:nvPr>
        </p:nvSpPr>
        <p:spPr bwMode="black"/>
        <p:txBody>
          <a:bodyPr/>
          <a:lstStyle>
            <a:lvl1pPr>
              <a:defRPr>
                <a:solidFill>
                  <a:schemeClr val="tx1"/>
                </a:solidFill>
              </a:defRPr>
            </a:lvl1pPr>
          </a:lstStyle>
          <a:p>
            <a:r>
              <a:rPr lang="en-GB" dirty="0"/>
              <a:t>Author, Date, Presentation title, C2 General</a:t>
            </a:r>
          </a:p>
        </p:txBody>
      </p:sp>
      <p:sp>
        <p:nvSpPr>
          <p:cNvPr id="7" name="Foliennummernplatzhalter 6"/>
          <p:cNvSpPr>
            <a:spLocks noGrp="1"/>
          </p:cNvSpPr>
          <p:nvPr>
            <p:ph type="sldNum" sz="quarter" idx="12"/>
          </p:nvPr>
        </p:nvSpPr>
        <p:spPr bwMode="black"/>
        <p:txBody>
          <a:bodyPr/>
          <a:lstStyle>
            <a:lvl1pPr>
              <a:defRPr>
                <a:solidFill>
                  <a:schemeClr val="tx1"/>
                </a:solidFill>
              </a:defRPr>
            </a:lvl1pPr>
          </a:lstStyle>
          <a:p>
            <a:fld id="{8FF9B0DE-3FEB-4AA0-B465-B80EF7C1333D}" type="slidenum">
              <a:rPr lang="en-GB" smtClean="0"/>
              <a:pPr/>
              <a:t>‹Nr.›</a:t>
            </a:fld>
            <a:endParaRPr lang="en-GB" dirty="0"/>
          </a:p>
        </p:txBody>
      </p:sp>
      <p:sp>
        <p:nvSpPr>
          <p:cNvPr id="11" name="Text Placeholder 5">
            <a:extLst>
              <a:ext uri="{FF2B5EF4-FFF2-40B4-BE49-F238E27FC236}">
                <a16:creationId xmlns:a16="http://schemas.microsoft.com/office/drawing/2014/main" id="{3C7B15AF-35F6-4342-BFFD-60CEF2991A69}"/>
              </a:ext>
            </a:extLst>
          </p:cNvPr>
          <p:cNvSpPr>
            <a:spLocks noGrp="1"/>
          </p:cNvSpPr>
          <p:nvPr>
            <p:ph type="body" sz="quarter" idx="15" hasCustomPrompt="1"/>
          </p:nvPr>
        </p:nvSpPr>
        <p:spPr bwMode="gray">
          <a:xfrm>
            <a:off x="255600" y="360000"/>
            <a:ext cx="342000" cy="460800"/>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dirty="0"/>
              <a:t> </a:t>
            </a:r>
          </a:p>
        </p:txBody>
      </p:sp>
      <p:sp>
        <p:nvSpPr>
          <p:cNvPr id="2" name="Title 1">
            <a:extLst>
              <a:ext uri="{FF2B5EF4-FFF2-40B4-BE49-F238E27FC236}">
                <a16:creationId xmlns:a16="http://schemas.microsoft.com/office/drawing/2014/main" id="{50C0A1EC-77F3-4323-93F3-DA7A757DE205}"/>
              </a:ext>
            </a:extLst>
          </p:cNvPr>
          <p:cNvSpPr>
            <a:spLocks noGrp="1"/>
          </p:cNvSpPr>
          <p:nvPr>
            <p:ph type="title" hasCustomPrompt="1"/>
          </p:nvPr>
        </p:nvSpPr>
        <p:spPr bwMode="black">
          <a:xfrm>
            <a:off x="1199456" y="3933056"/>
            <a:ext cx="5183882" cy="1656000"/>
          </a:xfrm>
        </p:spPr>
        <p:txBody>
          <a:bodyPr tIns="0"/>
          <a:lstStyle>
            <a:lvl1pPr>
              <a:lnSpc>
                <a:spcPct val="90000"/>
              </a:lnSpc>
              <a:defRPr sz="3200"/>
            </a:lvl1pPr>
          </a:lstStyle>
          <a:p>
            <a:pPr lvl="0"/>
            <a:r>
              <a:rPr lang="en-GB" dirty="0"/>
              <a:t>Click to edit text</a:t>
            </a:r>
          </a:p>
        </p:txBody>
      </p:sp>
    </p:spTree>
    <p:extLst>
      <p:ext uri="{BB962C8B-B14F-4D97-AF65-F5344CB8AC3E}">
        <p14:creationId xmlns:p14="http://schemas.microsoft.com/office/powerpoint/2010/main" val="3984515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7" name="Grafik 2">
            <a:extLst>
              <a:ext uri="{FF2B5EF4-FFF2-40B4-BE49-F238E27FC236}">
                <a16:creationId xmlns:a16="http://schemas.microsoft.com/office/drawing/2014/main" id="{31CCA9A7-7392-474F-A97C-4FFD1536D6F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828" r="-3007"/>
          <a:stretch/>
        </p:blipFill>
        <p:spPr>
          <a:xfrm>
            <a:off x="1203657" y="0"/>
            <a:ext cx="4640315" cy="6858000"/>
          </a:xfrm>
          <a:prstGeom prst="rect">
            <a:avLst/>
          </a:prstGeom>
          <a:ln>
            <a:noFill/>
          </a:ln>
        </p:spPr>
      </p:pic>
      <p:sp>
        <p:nvSpPr>
          <p:cNvPr id="5" name="Fußzeilenplatzhalter 4"/>
          <p:cNvSpPr>
            <a:spLocks noGrp="1"/>
          </p:cNvSpPr>
          <p:nvPr>
            <p:ph type="ftr" sz="quarter" idx="11"/>
          </p:nvPr>
        </p:nvSpPr>
        <p:spPr bwMode="black"/>
        <p:txBody>
          <a:bodyPr/>
          <a:lstStyle>
            <a:lvl1pPr>
              <a:defRPr>
                <a:solidFill>
                  <a:schemeClr val="tx1"/>
                </a:solidFill>
              </a:defRPr>
            </a:lvl1pPr>
          </a:lstStyle>
          <a:p>
            <a:r>
              <a:rPr lang="en-GB" dirty="0"/>
              <a:t>Author, Date, Presentation title, C2 General</a:t>
            </a:r>
          </a:p>
        </p:txBody>
      </p:sp>
      <p:sp>
        <p:nvSpPr>
          <p:cNvPr id="6" name="Foliennummernplatzhalter 5"/>
          <p:cNvSpPr>
            <a:spLocks noGrp="1"/>
          </p:cNvSpPr>
          <p:nvPr>
            <p:ph type="sldNum" sz="quarter" idx="12"/>
          </p:nvPr>
        </p:nvSpPr>
        <p:spPr bwMode="black"/>
        <p:txBody>
          <a:bodyPr/>
          <a:lstStyle>
            <a:lvl1pPr>
              <a:defRPr>
                <a:solidFill>
                  <a:schemeClr val="tx1"/>
                </a:solidFill>
              </a:defRPr>
            </a:lvl1pPr>
          </a:lstStyle>
          <a:p>
            <a:fld id="{8FF9B0DE-3FEB-4AA0-B465-B80EF7C1333D}" type="slidenum">
              <a:rPr lang="en-GB" smtClean="0"/>
              <a:pPr/>
              <a:t>‹Nr.›</a:t>
            </a:fld>
            <a:endParaRPr lang="en-GB" dirty="0"/>
          </a:p>
        </p:txBody>
      </p:sp>
      <p:sp>
        <p:nvSpPr>
          <p:cNvPr id="9" name="Text Placeholder 10">
            <a:extLst>
              <a:ext uri="{FF2B5EF4-FFF2-40B4-BE49-F238E27FC236}">
                <a16:creationId xmlns:a16="http://schemas.microsoft.com/office/drawing/2014/main" id="{5D46F054-5B83-4656-A174-AFA2194CAC8D}"/>
              </a:ext>
            </a:extLst>
          </p:cNvPr>
          <p:cNvSpPr>
            <a:spLocks noGrp="1"/>
          </p:cNvSpPr>
          <p:nvPr>
            <p:ph type="body" sz="quarter" idx="15" hasCustomPrompt="1"/>
          </p:nvPr>
        </p:nvSpPr>
        <p:spPr bwMode="black">
          <a:xfrm>
            <a:off x="1199456" y="1484313"/>
            <a:ext cx="5112000" cy="4897437"/>
          </a:xfrm>
        </p:spPr>
        <p:txBody>
          <a:bodyPr lIns="2160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dirty="0"/>
              <a:t>Click to edit text. Use the buttons “Increase List Level” and “Decrease List Level” for copytext or bullet levels.</a:t>
            </a:r>
          </a:p>
          <a:p>
            <a:pPr lvl="1"/>
            <a:r>
              <a:rPr lang="en-GB" dirty="0"/>
              <a:t>Level 2</a:t>
            </a:r>
          </a:p>
          <a:p>
            <a:pPr lvl="2"/>
            <a:r>
              <a:rPr lang="en-GB" dirty="0"/>
              <a:t>Level 3</a:t>
            </a:r>
          </a:p>
          <a:p>
            <a:pPr lvl="3"/>
            <a:r>
              <a:rPr lang="en-GB" dirty="0"/>
              <a:t>Level 4</a:t>
            </a:r>
          </a:p>
          <a:p>
            <a:pPr lvl="4"/>
            <a:r>
              <a:rPr lang="en-GB" dirty="0"/>
              <a:t>Level 5</a:t>
            </a:r>
          </a:p>
          <a:p>
            <a:pPr lvl="5"/>
            <a:r>
              <a:rPr lang="en-GB" dirty="0"/>
              <a:t>Level 6</a:t>
            </a:r>
          </a:p>
          <a:p>
            <a:pPr lvl="6"/>
            <a:r>
              <a:rPr lang="en-GB" dirty="0"/>
              <a:t>Level 7</a:t>
            </a:r>
          </a:p>
          <a:p>
            <a:pPr lvl="7"/>
            <a:r>
              <a:rPr lang="en-GB" dirty="0"/>
              <a:t>Level 8</a:t>
            </a:r>
          </a:p>
          <a:p>
            <a:pPr lvl="8"/>
            <a:r>
              <a:rPr lang="en-GB" dirty="0"/>
              <a:t>Level 9</a:t>
            </a:r>
          </a:p>
        </p:txBody>
      </p:sp>
    </p:spTree>
    <p:extLst>
      <p:ext uri="{BB962C8B-B14F-4D97-AF65-F5344CB8AC3E}">
        <p14:creationId xmlns:p14="http://schemas.microsoft.com/office/powerpoint/2010/main" val="1812349871"/>
      </p:ext>
    </p:extLst>
  </p:cSld>
  <p:clrMapOvr>
    <a:masterClrMapping/>
  </p:clrMapOvr>
  <p:extLst>
    <p:ext uri="{DCECCB84-F9BA-43D5-87BE-67443E8EF086}">
      <p15:sldGuideLst xmlns:p15="http://schemas.microsoft.com/office/powerpoint/2012/main">
        <p15:guide id="1" pos="3976" userDrawn="1">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 Nav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2BFDC-25B3-4B53-8F94-0FA71FB9C711}"/>
              </a:ext>
            </a:extLst>
          </p:cNvPr>
          <p:cNvSpPr/>
          <p:nvPr userDrawn="1"/>
        </p:nvSpPr>
        <p:spPr bwMode="gray">
          <a:xfrm>
            <a:off x="0" y="0"/>
            <a:ext cx="12192000"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5" name="Fußzeilenplatzhalter 4"/>
          <p:cNvSpPr>
            <a:spLocks noGrp="1"/>
          </p:cNvSpPr>
          <p:nvPr>
            <p:ph type="ftr" sz="quarter" idx="11"/>
          </p:nvPr>
        </p:nvSpPr>
        <p:spPr bwMode="gray"/>
        <p:txBody>
          <a:bodyPr/>
          <a:lstStyle>
            <a:lvl1pPr>
              <a:defRPr>
                <a:solidFill>
                  <a:schemeClr val="bg1"/>
                </a:solidFill>
              </a:defRPr>
            </a:lvl1pPr>
          </a:lstStyle>
          <a:p>
            <a:r>
              <a:rPr lang="en-GB" dirty="0"/>
              <a:t>Author, Date, Presentation title, C2 General</a:t>
            </a:r>
          </a:p>
        </p:txBody>
      </p:sp>
      <p:sp>
        <p:nvSpPr>
          <p:cNvPr id="6" name="Foliennummernplatzhalter 5"/>
          <p:cNvSpPr>
            <a:spLocks noGrp="1"/>
          </p:cNvSpPr>
          <p:nvPr>
            <p:ph type="sldNum" sz="quarter" idx="12"/>
          </p:nvPr>
        </p:nvSpPr>
        <p:spPr bwMode="gray"/>
        <p:txBody>
          <a:bodyPr/>
          <a:lstStyle>
            <a:lvl1pPr>
              <a:defRPr>
                <a:solidFill>
                  <a:schemeClr val="bg1"/>
                </a:solidFill>
              </a:defRPr>
            </a:lvl1pPr>
          </a:lstStyle>
          <a:p>
            <a:fld id="{8FF9B0DE-3FEB-4AA0-B465-B80EF7C1333D}" type="slidenum">
              <a:rPr lang="en-GB" smtClean="0"/>
              <a:pPr/>
              <a:t>‹Nr.›</a:t>
            </a:fld>
            <a:endParaRPr lang="en-GB" dirty="0"/>
          </a:p>
        </p:txBody>
      </p:sp>
      <p:sp>
        <p:nvSpPr>
          <p:cNvPr id="11" name="Text Placeholder 10">
            <a:extLst>
              <a:ext uri="{FF2B5EF4-FFF2-40B4-BE49-F238E27FC236}">
                <a16:creationId xmlns:a16="http://schemas.microsoft.com/office/drawing/2014/main" id="{E96BEA9E-AA8A-4009-9F77-9A844B163972}"/>
              </a:ext>
            </a:extLst>
          </p:cNvPr>
          <p:cNvSpPr>
            <a:spLocks noGrp="1"/>
          </p:cNvSpPr>
          <p:nvPr>
            <p:ph type="body" sz="quarter" idx="15" hasCustomPrompt="1"/>
          </p:nvPr>
        </p:nvSpPr>
        <p:spPr bwMode="gray">
          <a:xfrm>
            <a:off x="1199456" y="1484313"/>
            <a:ext cx="5112000" cy="4897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dirty="0"/>
              <a:t>Click to edit text. Use the buttons “Increase List Level” and “Decrease List Level” for copytext or bullet levels.</a:t>
            </a:r>
          </a:p>
          <a:p>
            <a:pPr lvl="1"/>
            <a:r>
              <a:rPr lang="en-GB" dirty="0"/>
              <a:t>Level 2</a:t>
            </a:r>
          </a:p>
          <a:p>
            <a:pPr lvl="2"/>
            <a:r>
              <a:rPr lang="en-GB" dirty="0"/>
              <a:t>Level 3</a:t>
            </a:r>
          </a:p>
          <a:p>
            <a:pPr lvl="3"/>
            <a:r>
              <a:rPr lang="en-GB" dirty="0"/>
              <a:t>Level 4</a:t>
            </a:r>
          </a:p>
          <a:p>
            <a:pPr lvl="4"/>
            <a:r>
              <a:rPr lang="en-GB" dirty="0"/>
              <a:t>Level 5</a:t>
            </a:r>
          </a:p>
          <a:p>
            <a:pPr lvl="5"/>
            <a:r>
              <a:rPr lang="en-GB" dirty="0"/>
              <a:t>Level 6</a:t>
            </a:r>
          </a:p>
          <a:p>
            <a:pPr lvl="6"/>
            <a:r>
              <a:rPr lang="en-GB" dirty="0"/>
              <a:t>Level 7</a:t>
            </a:r>
          </a:p>
          <a:p>
            <a:pPr lvl="7"/>
            <a:r>
              <a:rPr lang="en-GB" dirty="0"/>
              <a:t>Level 8</a:t>
            </a:r>
          </a:p>
          <a:p>
            <a:pPr lvl="8"/>
            <a:r>
              <a:rPr lang="en-GB" dirty="0"/>
              <a:t>Level 9</a:t>
            </a:r>
          </a:p>
        </p:txBody>
      </p:sp>
      <p:pic>
        <p:nvPicPr>
          <p:cNvPr id="9" name="Picture 8">
            <a:extLst>
              <a:ext uri="{FF2B5EF4-FFF2-40B4-BE49-F238E27FC236}">
                <a16:creationId xmlns:a16="http://schemas.microsoft.com/office/drawing/2014/main" id="{478744BB-555F-45E2-92B2-3298A462DB1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255600" y="360000"/>
            <a:ext cx="342000" cy="462162"/>
          </a:xfrm>
          <a:prstGeom prst="rect">
            <a:avLst/>
          </a:prstGeom>
        </p:spPr>
      </p:pic>
    </p:spTree>
    <p:extLst>
      <p:ext uri="{BB962C8B-B14F-4D97-AF65-F5344CB8AC3E}">
        <p14:creationId xmlns:p14="http://schemas.microsoft.com/office/powerpoint/2010/main" val="1091311875"/>
      </p:ext>
    </p:extLst>
  </p:cSld>
  <p:clrMapOvr>
    <a:masterClrMapping/>
  </p:clrMapOvr>
  <p:extLst>
    <p:ext uri="{DCECCB84-F9BA-43D5-87BE-67443E8EF086}">
      <p15:sldGuideLst xmlns:p15="http://schemas.microsoft.com/office/powerpoint/2012/main">
        <p15:guide id="1" pos="3976"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bwMode="black"/>
        <p:txBody>
          <a:bodyPr/>
          <a:lstStyle/>
          <a:p>
            <a:r>
              <a:rPr lang="en-GB" dirty="0"/>
              <a:t>Author, Date, Presentation title, C2 General</a:t>
            </a:r>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‹Nr.›</a:t>
            </a:fld>
            <a:endParaRPr lang="en-GB" dirty="0"/>
          </a:p>
        </p:txBody>
      </p:sp>
      <p:sp>
        <p:nvSpPr>
          <p:cNvPr id="12" name="Titel 11"/>
          <p:cNvSpPr>
            <a:spLocks noGrp="1"/>
          </p:cNvSpPr>
          <p:nvPr>
            <p:ph type="title" hasCustomPrompt="1"/>
          </p:nvPr>
        </p:nvSpPr>
        <p:spPr bwMode="black">
          <a:xfrm>
            <a:off x="1199455" y="332656"/>
            <a:ext cx="10512000" cy="720000"/>
          </a:xfrm>
        </p:spPr>
        <p:txBody>
          <a:bodyPr/>
          <a:lstStyle>
            <a:lvl1pPr>
              <a:defRPr/>
            </a:lvl1pPr>
          </a:lstStyle>
          <a:p>
            <a:r>
              <a:rPr lang="en-GB" dirty="0"/>
              <a:t>Click to edit title</a:t>
            </a:r>
          </a:p>
        </p:txBody>
      </p:sp>
    </p:spTree>
    <p:extLst>
      <p:ext uri="{BB962C8B-B14F-4D97-AF65-F5344CB8AC3E}">
        <p14:creationId xmlns:p14="http://schemas.microsoft.com/office/powerpoint/2010/main" val="234440719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ly Title | Nav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2BFDC-25B3-4B53-8F94-0FA71FB9C711}"/>
              </a:ext>
            </a:extLst>
          </p:cNvPr>
          <p:cNvSpPr/>
          <p:nvPr userDrawn="1"/>
        </p:nvSpPr>
        <p:spPr bwMode="gray">
          <a:xfrm>
            <a:off x="0" y="0"/>
            <a:ext cx="12192000"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5" name="Fußzeilenplatzhalter 4"/>
          <p:cNvSpPr>
            <a:spLocks noGrp="1"/>
          </p:cNvSpPr>
          <p:nvPr>
            <p:ph type="ftr" sz="quarter" idx="11"/>
          </p:nvPr>
        </p:nvSpPr>
        <p:spPr bwMode="gray"/>
        <p:txBody>
          <a:bodyPr/>
          <a:lstStyle>
            <a:lvl1pPr>
              <a:defRPr>
                <a:solidFill>
                  <a:schemeClr val="bg1"/>
                </a:solidFill>
              </a:defRPr>
            </a:lvl1pPr>
          </a:lstStyle>
          <a:p>
            <a:r>
              <a:rPr lang="en-GB" dirty="0"/>
              <a:t>Author, Date, Presentation title, C2 General</a:t>
            </a:r>
          </a:p>
        </p:txBody>
      </p:sp>
      <p:sp>
        <p:nvSpPr>
          <p:cNvPr id="2" name="Title 1">
            <a:extLst>
              <a:ext uri="{FF2B5EF4-FFF2-40B4-BE49-F238E27FC236}">
                <a16:creationId xmlns:a16="http://schemas.microsoft.com/office/drawing/2014/main" id="{AF3E6DB4-7ADC-4B55-8AD8-3BA360268226}"/>
              </a:ext>
            </a:extLst>
          </p:cNvPr>
          <p:cNvSpPr>
            <a:spLocks noGrp="1"/>
          </p:cNvSpPr>
          <p:nvPr>
            <p:ph type="title" hasCustomPrompt="1"/>
          </p:nvPr>
        </p:nvSpPr>
        <p:spPr bwMode="gray"/>
        <p:txBody>
          <a:bodyPr/>
          <a:lstStyle>
            <a:lvl1pPr>
              <a:defRPr>
                <a:solidFill>
                  <a:schemeClr val="bg1"/>
                </a:solidFill>
              </a:defRPr>
            </a:lvl1pPr>
          </a:lstStyle>
          <a:p>
            <a:r>
              <a:rPr lang="en-GB" dirty="0"/>
              <a:t>Click to edit title</a:t>
            </a:r>
          </a:p>
        </p:txBody>
      </p:sp>
      <p:pic>
        <p:nvPicPr>
          <p:cNvPr id="4" name="Picture 3">
            <a:extLst>
              <a:ext uri="{FF2B5EF4-FFF2-40B4-BE49-F238E27FC236}">
                <a16:creationId xmlns:a16="http://schemas.microsoft.com/office/drawing/2014/main" id="{D79F3D12-0829-4466-A8F8-35405B4F1E0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255600" y="360000"/>
            <a:ext cx="342000" cy="462162"/>
          </a:xfrm>
          <a:prstGeom prst="rect">
            <a:avLst/>
          </a:prstGeom>
        </p:spPr>
      </p:pic>
      <p:sp>
        <p:nvSpPr>
          <p:cNvPr id="3" name="Foliennummernplatzhalter 2">
            <a:extLst>
              <a:ext uri="{FF2B5EF4-FFF2-40B4-BE49-F238E27FC236}">
                <a16:creationId xmlns:a16="http://schemas.microsoft.com/office/drawing/2014/main" id="{9B94C8E0-E39E-40CF-9F7E-CFC728DE09EC}"/>
              </a:ext>
            </a:extLst>
          </p:cNvPr>
          <p:cNvSpPr>
            <a:spLocks noGrp="1"/>
          </p:cNvSpPr>
          <p:nvPr>
            <p:ph type="sldNum" sz="quarter" idx="12"/>
          </p:nvPr>
        </p:nvSpPr>
        <p:spPr bwMode="gray"/>
        <p:txBody>
          <a:bodyPr/>
          <a:lstStyle>
            <a:lvl1pPr>
              <a:defRPr>
                <a:solidFill>
                  <a:schemeClr val="bg1"/>
                </a:solidFill>
              </a:defRPr>
            </a:lvl1pPr>
          </a:lstStyle>
          <a:p>
            <a:fld id="{8FF9B0DE-3FEB-4AA0-B465-B80EF7C1333D}" type="slidenum">
              <a:rPr lang="en-GB" smtClean="0"/>
              <a:pPr/>
              <a:t>‹Nr.›</a:t>
            </a:fld>
            <a:endParaRPr lang="en-GB" dirty="0"/>
          </a:p>
        </p:txBody>
      </p:sp>
    </p:spTree>
    <p:extLst>
      <p:ext uri="{BB962C8B-B14F-4D97-AF65-F5344CB8AC3E}">
        <p14:creationId xmlns:p14="http://schemas.microsoft.com/office/powerpoint/2010/main" val="188455187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ly Title | Dark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2BFDC-25B3-4B53-8F94-0FA71FB9C711}"/>
              </a:ext>
            </a:extLst>
          </p:cNvPr>
          <p:cNvSpPr/>
          <p:nvPr userDrawn="1"/>
        </p:nvSpPr>
        <p:spPr bwMode="gray">
          <a:xfrm>
            <a:off x="0" y="0"/>
            <a:ext cx="12192000" cy="6858000"/>
          </a:xfrm>
          <a:prstGeom prst="rect">
            <a:avLst/>
          </a:prstGeom>
          <a:solidFill>
            <a:srgbClr val="33333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5" name="Fußzeilenplatzhalter 4"/>
          <p:cNvSpPr>
            <a:spLocks noGrp="1"/>
          </p:cNvSpPr>
          <p:nvPr>
            <p:ph type="ftr" sz="quarter" idx="11"/>
          </p:nvPr>
        </p:nvSpPr>
        <p:spPr bwMode="gray"/>
        <p:txBody>
          <a:bodyPr/>
          <a:lstStyle>
            <a:lvl1pPr>
              <a:defRPr>
                <a:solidFill>
                  <a:schemeClr val="bg1"/>
                </a:solidFill>
              </a:defRPr>
            </a:lvl1pPr>
          </a:lstStyle>
          <a:p>
            <a:r>
              <a:rPr lang="en-GB" dirty="0"/>
              <a:t>Author, Date, Presentation title, C2 General</a:t>
            </a:r>
          </a:p>
        </p:txBody>
      </p:sp>
      <p:sp>
        <p:nvSpPr>
          <p:cNvPr id="6" name="Foliennummernplatzhalter 5"/>
          <p:cNvSpPr>
            <a:spLocks noGrp="1"/>
          </p:cNvSpPr>
          <p:nvPr>
            <p:ph type="sldNum" sz="quarter" idx="12"/>
          </p:nvPr>
        </p:nvSpPr>
        <p:spPr bwMode="gray"/>
        <p:txBody>
          <a:bodyPr/>
          <a:lstStyle>
            <a:lvl1pPr>
              <a:defRPr>
                <a:solidFill>
                  <a:schemeClr val="bg1"/>
                </a:solidFill>
              </a:defRPr>
            </a:lvl1pPr>
          </a:lstStyle>
          <a:p>
            <a:fld id="{8FF9B0DE-3FEB-4AA0-B465-B80EF7C1333D}" type="slidenum">
              <a:rPr lang="en-GB" smtClean="0"/>
              <a:pPr/>
              <a:t>‹Nr.›</a:t>
            </a:fld>
            <a:endParaRPr lang="en-GB" dirty="0"/>
          </a:p>
        </p:txBody>
      </p:sp>
      <p:sp>
        <p:nvSpPr>
          <p:cNvPr id="2" name="Title 1">
            <a:extLst>
              <a:ext uri="{FF2B5EF4-FFF2-40B4-BE49-F238E27FC236}">
                <a16:creationId xmlns:a16="http://schemas.microsoft.com/office/drawing/2014/main" id="{C815E00E-D6FB-4E33-8601-E8BA89784CED}"/>
              </a:ext>
            </a:extLst>
          </p:cNvPr>
          <p:cNvSpPr>
            <a:spLocks noGrp="1"/>
          </p:cNvSpPr>
          <p:nvPr>
            <p:ph type="title" hasCustomPrompt="1"/>
          </p:nvPr>
        </p:nvSpPr>
        <p:spPr bwMode="gray"/>
        <p:txBody>
          <a:bodyPr/>
          <a:lstStyle>
            <a:lvl1pPr>
              <a:defRPr>
                <a:solidFill>
                  <a:schemeClr val="bg1"/>
                </a:solidFill>
              </a:defRPr>
            </a:lvl1pPr>
          </a:lstStyle>
          <a:p>
            <a:r>
              <a:rPr lang="en-GB" dirty="0"/>
              <a:t>Click to edit title</a:t>
            </a:r>
          </a:p>
        </p:txBody>
      </p:sp>
      <p:pic>
        <p:nvPicPr>
          <p:cNvPr id="12" name="Picture 11">
            <a:extLst>
              <a:ext uri="{FF2B5EF4-FFF2-40B4-BE49-F238E27FC236}">
                <a16:creationId xmlns:a16="http://schemas.microsoft.com/office/drawing/2014/main" id="{40442036-1C04-47BC-98AD-23710B5C328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255600" y="360000"/>
            <a:ext cx="342000" cy="462162"/>
          </a:xfrm>
          <a:prstGeom prst="rect">
            <a:avLst/>
          </a:prstGeom>
        </p:spPr>
      </p:pic>
    </p:spTree>
    <p:extLst>
      <p:ext uri="{BB962C8B-B14F-4D97-AF65-F5344CB8AC3E}">
        <p14:creationId xmlns:p14="http://schemas.microsoft.com/office/powerpoint/2010/main" val="21350930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bwMode="black"/>
        <p:txBody>
          <a:bodyPr/>
          <a:lstStyle/>
          <a:p>
            <a:r>
              <a:rPr lang="en-GB" dirty="0"/>
              <a:t>Author, Date, Presentation title, C2 General</a:t>
            </a:r>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‹Nr.›</a:t>
            </a:fld>
            <a:endParaRPr lang="en-GB" dirty="0"/>
          </a:p>
        </p:txBody>
      </p:sp>
    </p:spTree>
    <p:extLst>
      <p:ext uri="{BB962C8B-B14F-4D97-AF65-F5344CB8AC3E}">
        <p14:creationId xmlns:p14="http://schemas.microsoft.com/office/powerpoint/2010/main" val="24251661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dirty="0"/>
              <a:t>Click to edit text. Use the buttons “Increase List Level” and “Decrease List Level” for copytext or bullet levels.</a:t>
            </a:r>
          </a:p>
          <a:p>
            <a:pPr lvl="1"/>
            <a:r>
              <a:rPr lang="en-GB" dirty="0"/>
              <a:t>Level 2</a:t>
            </a:r>
          </a:p>
          <a:p>
            <a:pPr lvl="2"/>
            <a:r>
              <a:rPr lang="en-GB" dirty="0"/>
              <a:t>Level 3</a:t>
            </a:r>
          </a:p>
          <a:p>
            <a:pPr lvl="3"/>
            <a:r>
              <a:rPr lang="en-GB" dirty="0"/>
              <a:t>Level 4</a:t>
            </a:r>
          </a:p>
          <a:p>
            <a:pPr lvl="4"/>
            <a:r>
              <a:rPr lang="en-GB" dirty="0"/>
              <a:t>Level 5</a:t>
            </a:r>
          </a:p>
          <a:p>
            <a:pPr lvl="5"/>
            <a:r>
              <a:rPr lang="en-GB" dirty="0"/>
              <a:t>Level 6</a:t>
            </a:r>
          </a:p>
          <a:p>
            <a:pPr lvl="6"/>
            <a:r>
              <a:rPr lang="en-GB" dirty="0"/>
              <a:t>Level 7</a:t>
            </a:r>
          </a:p>
          <a:p>
            <a:pPr lvl="7"/>
            <a:r>
              <a:rPr lang="en-GB" dirty="0"/>
              <a:t>Level 8</a:t>
            </a:r>
          </a:p>
          <a:p>
            <a:pPr lvl="8"/>
            <a:r>
              <a:rPr lang="en-GB" dirty="0"/>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GB" dirty="0"/>
              <a:t>Author, Date, Presentation title, C2 General</a:t>
            </a:r>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‹Nr.›</a:t>
            </a:fld>
            <a:endParaRPr lang="en-GB" dirty="0"/>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dirty="0"/>
              <a:t>Click to edit title</a:t>
            </a:r>
          </a:p>
        </p:txBody>
      </p:sp>
    </p:spTree>
    <p:extLst>
      <p:ext uri="{BB962C8B-B14F-4D97-AF65-F5344CB8AC3E}">
        <p14:creationId xmlns:p14="http://schemas.microsoft.com/office/powerpoint/2010/main" val="427210025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7" name="Bildplatzhalter 8"/>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dirty="0"/>
              <a:t>To add a picture, please right click the image placeholder and bring it to front. </a:t>
            </a:r>
            <a:br>
              <a:rPr lang="en-GB" dirty="0"/>
            </a:br>
            <a:br>
              <a:rPr lang="en-GB" dirty="0"/>
            </a:br>
            <a:r>
              <a:rPr lang="en-GB" dirty="0"/>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dirty="0"/>
              <a:t> </a:t>
            </a:r>
          </a:p>
        </p:txBody>
      </p:sp>
      <p:sp>
        <p:nvSpPr>
          <p:cNvPr id="2" name="Titel 1"/>
          <p:cNvSpPr>
            <a:spLocks noGrp="1"/>
          </p:cNvSpPr>
          <p:nvPr>
            <p:ph type="ctrTitle" hasCustomPrompt="1"/>
          </p:nvPr>
        </p:nvSpPr>
        <p:spPr bwMode="black">
          <a:xfrm>
            <a:off x="1199456" y="333375"/>
            <a:ext cx="8208000" cy="3239002"/>
          </a:xfrm>
        </p:spPr>
        <p:txBody>
          <a:bodyPr tIns="0" bIns="0" anchor="b"/>
          <a:lstStyle>
            <a:lvl1pPr algn="l">
              <a:lnSpc>
                <a:spcPct val="90000"/>
              </a:lnSpc>
              <a:defRPr sz="6600" b="1" i="0" spc="-150" baseline="0">
                <a:solidFill>
                  <a:schemeClr val="bg2"/>
                </a:solidFill>
                <a:latin typeface="+mj-lt"/>
              </a:defRPr>
            </a:lvl1pPr>
          </a:lstStyle>
          <a:p>
            <a:r>
              <a:rPr lang="en-GB" dirty="0"/>
              <a:t>Click to edit title</a:t>
            </a:r>
          </a:p>
        </p:txBody>
      </p:sp>
      <p:sp>
        <p:nvSpPr>
          <p:cNvPr id="3" name="Untertitel 2"/>
          <p:cNvSpPr>
            <a:spLocks noGrp="1"/>
          </p:cNvSpPr>
          <p:nvPr>
            <p:ph type="subTitle" idx="1" hasCustomPrompt="1"/>
          </p:nvPr>
        </p:nvSpPr>
        <p:spPr bwMode="black">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9pPr>
          </a:lstStyle>
          <a:p>
            <a:r>
              <a:rPr lang="en-GB" dirty="0"/>
              <a:t>Click to edit subline</a:t>
            </a:r>
          </a:p>
          <a:p>
            <a:pPr lvl="1"/>
            <a:r>
              <a:rPr lang="en-GB" dirty="0"/>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dirty="0"/>
              <a:t> </a:t>
            </a:r>
          </a:p>
        </p:txBody>
      </p:sp>
      <p:sp>
        <p:nvSpPr>
          <p:cNvPr id="8" name="Text Placeholder 4">
            <a:extLst>
              <a:ext uri="{FF2B5EF4-FFF2-40B4-BE49-F238E27FC236}">
                <a16:creationId xmlns:a16="http://schemas.microsoft.com/office/drawing/2014/main" id="{E1DE48AB-B208-4189-8089-DC7BC55579D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2"/>
                </a:solidFill>
              </a:defRPr>
            </a:lvl1pPr>
            <a:lvl2pPr marL="0" indent="0">
              <a:spcBef>
                <a:spcPts val="0"/>
              </a:spcBef>
              <a:spcAft>
                <a:spcPts val="0"/>
              </a:spcAft>
              <a:buNone/>
              <a:defRPr>
                <a:solidFill>
                  <a:schemeClr val="bg2"/>
                </a:solidFill>
              </a:defRPr>
            </a:lvl2pPr>
            <a:lvl3pPr marL="0" indent="0">
              <a:spcBef>
                <a:spcPts val="0"/>
              </a:spcBef>
              <a:spcAft>
                <a:spcPts val="0"/>
              </a:spcAft>
              <a:buNone/>
              <a:defRPr>
                <a:solidFill>
                  <a:schemeClr val="bg2"/>
                </a:solidFill>
              </a:defRPr>
            </a:lvl3pPr>
            <a:lvl4pPr marL="0" indent="0">
              <a:spcBef>
                <a:spcPts val="0"/>
              </a:spcBef>
              <a:spcAft>
                <a:spcPts val="0"/>
              </a:spcAft>
              <a:buNone/>
              <a:defRPr>
                <a:solidFill>
                  <a:schemeClr val="bg2"/>
                </a:solidFill>
              </a:defRPr>
            </a:lvl4pPr>
            <a:lvl5pPr marL="0" indent="0">
              <a:spcBef>
                <a:spcPts val="0"/>
              </a:spcBef>
              <a:spcAft>
                <a:spcPts val="0"/>
              </a:spcAft>
              <a:buNone/>
              <a:defRPr>
                <a:solidFill>
                  <a:schemeClr val="bg2"/>
                </a:solidFill>
              </a:defRPr>
            </a:lvl5pPr>
            <a:lvl6pPr marL="0" indent="0">
              <a:spcBef>
                <a:spcPts val="0"/>
              </a:spcBef>
              <a:spcAft>
                <a:spcPts val="0"/>
              </a:spcAft>
              <a:buNone/>
              <a:defRPr>
                <a:solidFill>
                  <a:schemeClr val="bg2"/>
                </a:solidFill>
              </a:defRPr>
            </a:lvl6pPr>
            <a:lvl7pPr marL="0" indent="0">
              <a:spcBef>
                <a:spcPts val="0"/>
              </a:spcBef>
              <a:spcAft>
                <a:spcPts val="0"/>
              </a:spcAft>
              <a:buNone/>
              <a:defRPr>
                <a:solidFill>
                  <a:schemeClr val="bg2"/>
                </a:solidFill>
              </a:defRPr>
            </a:lvl7pPr>
            <a:lvl8pPr marL="0" indent="0">
              <a:spcBef>
                <a:spcPts val="0"/>
              </a:spcBef>
              <a:spcAft>
                <a:spcPts val="0"/>
              </a:spcAft>
              <a:buNone/>
              <a:defRPr>
                <a:solidFill>
                  <a:schemeClr val="bg2"/>
                </a:solidFill>
              </a:defRPr>
            </a:lvl8pPr>
            <a:lvl9pPr marL="0" indent="0">
              <a:spcBef>
                <a:spcPts val="0"/>
              </a:spcBef>
              <a:spcAft>
                <a:spcPts val="0"/>
              </a:spcAft>
              <a:buNone/>
              <a:defRPr>
                <a:solidFill>
                  <a:schemeClr val="bg2"/>
                </a:solidFill>
              </a:defRPr>
            </a:lvl9pPr>
          </a:lstStyle>
          <a:p>
            <a:r>
              <a:rPr lang="en-GB" dirty="0"/>
              <a:t>Security classification | C2 internal</a:t>
            </a:r>
          </a:p>
        </p:txBody>
      </p:sp>
    </p:spTree>
    <p:extLst>
      <p:ext uri="{BB962C8B-B14F-4D97-AF65-F5344CB8AC3E}">
        <p14:creationId xmlns:p14="http://schemas.microsoft.com/office/powerpoint/2010/main" val="286993463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C4B535-EC52-4CF4-B9BE-3BC97006635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3603279" y="1484313"/>
            <a:ext cx="8109296" cy="4897438"/>
          </a:xfrm>
          <a:prstGeom prst="rect">
            <a:avLst/>
          </a:prstGeom>
        </p:spPr>
      </p:pic>
      <p:pic>
        <p:nvPicPr>
          <p:cNvPr id="5" name="Picture 4">
            <a:extLst>
              <a:ext uri="{FF2B5EF4-FFF2-40B4-BE49-F238E27FC236}">
                <a16:creationId xmlns:a16="http://schemas.microsoft.com/office/drawing/2014/main" id="{D87113FC-C0DE-475B-B48F-F341EA6D3B6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268689" y="5122052"/>
            <a:ext cx="234000" cy="1259276"/>
          </a:xfrm>
          <a:prstGeom prst="rect">
            <a:avLst/>
          </a:prstGeom>
        </p:spPr>
      </p:pic>
      <p:sp>
        <p:nvSpPr>
          <p:cNvPr id="2" name="Titel 1"/>
          <p:cNvSpPr>
            <a:spLocks noGrp="1"/>
          </p:cNvSpPr>
          <p:nvPr>
            <p:ph type="ctrTitle" hasCustomPrompt="1"/>
          </p:nvPr>
        </p:nvSpPr>
        <p:spPr bwMode="black">
          <a:xfrm>
            <a:off x="1199456" y="333375"/>
            <a:ext cx="8208000" cy="3238922"/>
          </a:xfrm>
        </p:spPr>
        <p:txBody>
          <a:bodyPr tIns="0" bIns="0" anchor="b"/>
          <a:lstStyle>
            <a:lvl1pPr algn="l">
              <a:lnSpc>
                <a:spcPct val="90000"/>
              </a:lnSpc>
              <a:defRPr sz="6600" b="1" i="0" spc="-150" baseline="0">
                <a:solidFill>
                  <a:schemeClr val="bg2"/>
                </a:solidFill>
                <a:latin typeface="+mj-lt"/>
              </a:defRPr>
            </a:lvl1pPr>
          </a:lstStyle>
          <a:p>
            <a:r>
              <a:rPr lang="en-GB" dirty="0"/>
              <a:t>Click to edit title</a:t>
            </a:r>
          </a:p>
        </p:txBody>
      </p:sp>
      <p:sp>
        <p:nvSpPr>
          <p:cNvPr id="3" name="Untertitel 2"/>
          <p:cNvSpPr>
            <a:spLocks noGrp="1"/>
          </p:cNvSpPr>
          <p:nvPr>
            <p:ph type="subTitle" idx="1" hasCustomPrompt="1"/>
          </p:nvPr>
        </p:nvSpPr>
        <p:spPr bwMode="black">
          <a:xfrm>
            <a:off x="1199456" y="3716313"/>
            <a:ext cx="8208912"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2"/>
                </a:solidFill>
                <a:latin typeface="+mn-lt"/>
              </a:defRPr>
            </a:lvl9pPr>
          </a:lstStyle>
          <a:p>
            <a:r>
              <a:rPr lang="en-GB" dirty="0"/>
              <a:t>Click to edit subline</a:t>
            </a:r>
          </a:p>
          <a:p>
            <a:pPr lvl="1"/>
            <a:r>
              <a:rPr lang="en-GB" dirty="0"/>
              <a:t>Level 2</a:t>
            </a:r>
          </a:p>
          <a:p>
            <a:endParaRPr lang="en-GB" dirty="0"/>
          </a:p>
        </p:txBody>
      </p:sp>
      <p:sp>
        <p:nvSpPr>
          <p:cNvPr id="6" name="Text Placeholder 4">
            <a:extLst>
              <a:ext uri="{FF2B5EF4-FFF2-40B4-BE49-F238E27FC236}">
                <a16:creationId xmlns:a16="http://schemas.microsoft.com/office/drawing/2014/main" id="{C88788FE-2FC8-4F5B-B883-59F33B86B1FA}"/>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2"/>
                </a:solidFill>
              </a:defRPr>
            </a:lvl1pPr>
            <a:lvl2pPr marL="0" indent="0">
              <a:spcBef>
                <a:spcPts val="0"/>
              </a:spcBef>
              <a:spcAft>
                <a:spcPts val="0"/>
              </a:spcAft>
              <a:buNone/>
              <a:defRPr>
                <a:solidFill>
                  <a:schemeClr val="bg2"/>
                </a:solidFill>
              </a:defRPr>
            </a:lvl2pPr>
            <a:lvl3pPr marL="0" indent="0">
              <a:spcBef>
                <a:spcPts val="0"/>
              </a:spcBef>
              <a:spcAft>
                <a:spcPts val="0"/>
              </a:spcAft>
              <a:buNone/>
              <a:defRPr>
                <a:solidFill>
                  <a:schemeClr val="bg2"/>
                </a:solidFill>
              </a:defRPr>
            </a:lvl3pPr>
            <a:lvl4pPr marL="0" indent="0">
              <a:spcBef>
                <a:spcPts val="0"/>
              </a:spcBef>
              <a:spcAft>
                <a:spcPts val="0"/>
              </a:spcAft>
              <a:buNone/>
              <a:defRPr>
                <a:solidFill>
                  <a:schemeClr val="bg2"/>
                </a:solidFill>
              </a:defRPr>
            </a:lvl4pPr>
            <a:lvl5pPr marL="0" indent="0">
              <a:spcBef>
                <a:spcPts val="0"/>
              </a:spcBef>
              <a:spcAft>
                <a:spcPts val="0"/>
              </a:spcAft>
              <a:buNone/>
              <a:defRPr>
                <a:solidFill>
                  <a:schemeClr val="bg2"/>
                </a:solidFill>
              </a:defRPr>
            </a:lvl5pPr>
            <a:lvl6pPr marL="0" indent="0">
              <a:spcBef>
                <a:spcPts val="0"/>
              </a:spcBef>
              <a:spcAft>
                <a:spcPts val="0"/>
              </a:spcAft>
              <a:buNone/>
              <a:defRPr>
                <a:solidFill>
                  <a:schemeClr val="bg2"/>
                </a:solidFill>
              </a:defRPr>
            </a:lvl6pPr>
            <a:lvl7pPr marL="0" indent="0">
              <a:spcBef>
                <a:spcPts val="0"/>
              </a:spcBef>
              <a:spcAft>
                <a:spcPts val="0"/>
              </a:spcAft>
              <a:buNone/>
              <a:defRPr>
                <a:solidFill>
                  <a:schemeClr val="bg2"/>
                </a:solidFill>
              </a:defRPr>
            </a:lvl7pPr>
            <a:lvl8pPr marL="0" indent="0">
              <a:spcBef>
                <a:spcPts val="0"/>
              </a:spcBef>
              <a:spcAft>
                <a:spcPts val="0"/>
              </a:spcAft>
              <a:buNone/>
              <a:defRPr>
                <a:solidFill>
                  <a:schemeClr val="bg2"/>
                </a:solidFill>
              </a:defRPr>
            </a:lvl8pPr>
            <a:lvl9pPr marL="0" indent="0">
              <a:spcBef>
                <a:spcPts val="0"/>
              </a:spcBef>
              <a:spcAft>
                <a:spcPts val="0"/>
              </a:spcAft>
              <a:buNone/>
              <a:defRPr>
                <a:solidFill>
                  <a:schemeClr val="bg2"/>
                </a:solidFill>
              </a:defRPr>
            </a:lvl9pPr>
          </a:lstStyle>
          <a:p>
            <a:r>
              <a:rPr lang="en-GB" dirty="0"/>
              <a:t>Security classification | C2 internal</a:t>
            </a:r>
          </a:p>
        </p:txBody>
      </p:sp>
    </p:spTree>
    <p:extLst>
      <p:ext uri="{BB962C8B-B14F-4D97-AF65-F5344CB8AC3E}">
        <p14:creationId xmlns:p14="http://schemas.microsoft.com/office/powerpoint/2010/main" val="2370821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932D0D-2845-4C0F-8A35-71A52A42FFF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12000" y="936000"/>
            <a:ext cx="9900000" cy="5568750"/>
          </a:xfrm>
          <a:prstGeom prst="rect">
            <a:avLst/>
          </a:prstGeom>
          <a:ln>
            <a:noFill/>
          </a:ln>
        </p:spPr>
      </p:pic>
      <p:sp>
        <p:nvSpPr>
          <p:cNvPr id="2" name="Titel 1"/>
          <p:cNvSpPr>
            <a:spLocks noGrp="1"/>
          </p:cNvSpPr>
          <p:nvPr>
            <p:ph type="title" hasCustomPrompt="1"/>
          </p:nvPr>
        </p:nvSpPr>
        <p:spPr bwMode="black">
          <a:xfrm>
            <a:off x="1199456" y="1484313"/>
            <a:ext cx="8208000" cy="2160711"/>
          </a:xfrm>
        </p:spPr>
        <p:txBody>
          <a:bodyPr lIns="0" tIns="0" bIns="50400" anchor="b"/>
          <a:lstStyle>
            <a:lvl1pPr>
              <a:lnSpc>
                <a:spcPct val="90000"/>
              </a:lnSpc>
              <a:defRPr sz="4400" b="1" spc="-50" baseline="0">
                <a:solidFill>
                  <a:schemeClr val="bg2"/>
                </a:solidFill>
                <a:latin typeface="+mj-lt"/>
              </a:defRPr>
            </a:lvl1pPr>
          </a:lstStyle>
          <a:p>
            <a:r>
              <a:rPr lang="en-GB" dirty="0"/>
              <a:t>Divider</a:t>
            </a:r>
          </a:p>
        </p:txBody>
      </p:sp>
      <p:sp>
        <p:nvSpPr>
          <p:cNvPr id="3" name="Textplatzhalter 2"/>
          <p:cNvSpPr>
            <a:spLocks noGrp="1"/>
          </p:cNvSpPr>
          <p:nvPr>
            <p:ph type="body" idx="1" hasCustomPrompt="1"/>
          </p:nvPr>
        </p:nvSpPr>
        <p:spPr bwMode="black">
          <a:xfrm>
            <a:off x="1200026" y="3717032"/>
            <a:ext cx="8208000" cy="1872556"/>
          </a:xfrm>
        </p:spPr>
        <p:txBody>
          <a:bodyPr lIns="0"/>
          <a:lstStyle>
            <a:lvl1pPr marL="0" indent="0">
              <a:lnSpc>
                <a:spcPct val="110000"/>
              </a:lnSpc>
              <a:spcBef>
                <a:spcPts val="0"/>
              </a:spcBef>
              <a:spcAft>
                <a:spcPts val="0"/>
              </a:spcAft>
              <a:buNone/>
              <a:defRPr sz="2000" b="0" spc="-50" baseline="0">
                <a:solidFill>
                  <a:schemeClr val="bg2"/>
                </a:solidFill>
                <a:latin typeface="+mn-lt"/>
              </a:defRPr>
            </a:lvl1pPr>
            <a:lvl2pPr marL="0" indent="0">
              <a:lnSpc>
                <a:spcPct val="110000"/>
              </a:lnSpc>
              <a:spcBef>
                <a:spcPts val="0"/>
              </a:spcBef>
              <a:spcAft>
                <a:spcPts val="0"/>
              </a:spcAft>
              <a:buNone/>
              <a:defRPr sz="2000" b="0" spc="-50" baseline="0">
                <a:solidFill>
                  <a:schemeClr val="bg2"/>
                </a:solidFill>
                <a:latin typeface="+mn-lt"/>
              </a:defRPr>
            </a:lvl2pPr>
            <a:lvl3pPr marL="0" indent="0">
              <a:lnSpc>
                <a:spcPct val="110000"/>
              </a:lnSpc>
              <a:spcBef>
                <a:spcPts val="0"/>
              </a:spcBef>
              <a:spcAft>
                <a:spcPts val="0"/>
              </a:spcAft>
              <a:buNone/>
              <a:defRPr sz="2000" b="0" spc="-50" baseline="0">
                <a:solidFill>
                  <a:schemeClr val="bg2"/>
                </a:solidFill>
                <a:latin typeface="+mn-lt"/>
              </a:defRPr>
            </a:lvl3pPr>
            <a:lvl4pPr marL="0" indent="0">
              <a:lnSpc>
                <a:spcPct val="110000"/>
              </a:lnSpc>
              <a:spcBef>
                <a:spcPts val="0"/>
              </a:spcBef>
              <a:spcAft>
                <a:spcPts val="0"/>
              </a:spcAft>
              <a:buNone/>
              <a:defRPr sz="2000" b="0" spc="-50" baseline="0">
                <a:solidFill>
                  <a:schemeClr val="bg2"/>
                </a:solidFill>
                <a:latin typeface="+mn-lt"/>
              </a:defRPr>
            </a:lvl4pPr>
            <a:lvl5pPr marL="0" indent="0">
              <a:lnSpc>
                <a:spcPct val="110000"/>
              </a:lnSpc>
              <a:spcBef>
                <a:spcPts val="0"/>
              </a:spcBef>
              <a:spcAft>
                <a:spcPts val="0"/>
              </a:spcAft>
              <a:buNone/>
              <a:defRPr sz="2000" b="0" spc="-50" baseline="0">
                <a:solidFill>
                  <a:schemeClr val="bg2"/>
                </a:solidFill>
                <a:latin typeface="+mn-lt"/>
              </a:defRPr>
            </a:lvl5pPr>
            <a:lvl6pPr marL="0" indent="0">
              <a:lnSpc>
                <a:spcPct val="110000"/>
              </a:lnSpc>
              <a:spcBef>
                <a:spcPts val="0"/>
              </a:spcBef>
              <a:spcAft>
                <a:spcPts val="0"/>
              </a:spcAft>
              <a:buNone/>
              <a:defRPr sz="2000" b="0" spc="-50" baseline="0">
                <a:solidFill>
                  <a:schemeClr val="bg2"/>
                </a:solidFill>
                <a:latin typeface="+mn-lt"/>
              </a:defRPr>
            </a:lvl6pPr>
            <a:lvl7pPr marL="0" indent="0">
              <a:lnSpc>
                <a:spcPct val="110000"/>
              </a:lnSpc>
              <a:spcBef>
                <a:spcPts val="0"/>
              </a:spcBef>
              <a:spcAft>
                <a:spcPts val="0"/>
              </a:spcAft>
              <a:buNone/>
              <a:defRPr sz="2000" b="0" spc="-50" baseline="0">
                <a:solidFill>
                  <a:schemeClr val="bg2"/>
                </a:solidFill>
                <a:latin typeface="+mn-lt"/>
              </a:defRPr>
            </a:lvl7pPr>
            <a:lvl8pPr marL="0" indent="0">
              <a:lnSpc>
                <a:spcPct val="110000"/>
              </a:lnSpc>
              <a:spcBef>
                <a:spcPts val="0"/>
              </a:spcBef>
              <a:spcAft>
                <a:spcPts val="0"/>
              </a:spcAft>
              <a:buNone/>
              <a:defRPr sz="2000" b="0" spc="-50" baseline="0">
                <a:solidFill>
                  <a:schemeClr val="bg2"/>
                </a:solidFill>
                <a:latin typeface="+mn-lt"/>
              </a:defRPr>
            </a:lvl8pPr>
            <a:lvl9pPr marL="0" indent="0">
              <a:lnSpc>
                <a:spcPct val="110000"/>
              </a:lnSpc>
              <a:spcBef>
                <a:spcPts val="0"/>
              </a:spcBef>
              <a:spcAft>
                <a:spcPts val="0"/>
              </a:spcAft>
              <a:buNone/>
              <a:defRPr sz="2000" b="0" spc="-50" baseline="0">
                <a:solidFill>
                  <a:schemeClr val="bg2"/>
                </a:solidFill>
                <a:latin typeface="+mn-lt"/>
              </a:defRPr>
            </a:lvl9pPr>
          </a:lstStyle>
          <a:p>
            <a:r>
              <a:rPr lang="en-GB" dirty="0"/>
              <a:t>Optional short description of the current chapter</a:t>
            </a:r>
          </a:p>
          <a:p>
            <a:pPr lvl="1"/>
            <a:r>
              <a:rPr lang="en-GB" dirty="0"/>
              <a:t>Level 2</a:t>
            </a:r>
          </a:p>
          <a:p>
            <a:pPr lvl="2"/>
            <a:r>
              <a:rPr lang="en-GB" dirty="0"/>
              <a:t>Level 3</a:t>
            </a:r>
          </a:p>
          <a:p>
            <a:pPr lvl="3"/>
            <a:r>
              <a:rPr lang="en-GB" dirty="0"/>
              <a:t>Level 4</a:t>
            </a:r>
          </a:p>
          <a:p>
            <a:pPr lvl="4"/>
            <a:r>
              <a:rPr lang="en-GB" dirty="0"/>
              <a:t>Level 5</a:t>
            </a:r>
          </a:p>
          <a:p>
            <a:endParaRPr lang="en-GB" dirty="0"/>
          </a:p>
        </p:txBody>
      </p:sp>
      <p:sp>
        <p:nvSpPr>
          <p:cNvPr id="5" name="Fußzeilenplatzhalter 4"/>
          <p:cNvSpPr>
            <a:spLocks noGrp="1"/>
          </p:cNvSpPr>
          <p:nvPr>
            <p:ph type="ftr" sz="quarter" idx="11"/>
          </p:nvPr>
        </p:nvSpPr>
        <p:spPr bwMode="gray">
          <a:xfrm rot="16200000">
            <a:off x="-1645334" y="3392999"/>
            <a:ext cx="4105278" cy="287903"/>
          </a:xfrm>
        </p:spPr>
        <p:txBody>
          <a:bodyPr/>
          <a:lstStyle>
            <a:lvl1pPr>
              <a:defRPr>
                <a:solidFill>
                  <a:schemeClr val="tx1"/>
                </a:solidFill>
              </a:defRPr>
            </a:lvl1pPr>
          </a:lstStyle>
          <a:p>
            <a:r>
              <a:rPr lang="en-GB" dirty="0"/>
              <a:t>Author, Date, Presentation title, C2 General</a:t>
            </a:r>
          </a:p>
        </p:txBody>
      </p:sp>
      <p:sp>
        <p:nvSpPr>
          <p:cNvPr id="6" name="Foliennummernplatzhalter 5"/>
          <p:cNvSpPr>
            <a:spLocks noGrp="1"/>
          </p:cNvSpPr>
          <p:nvPr>
            <p:ph type="sldNum" sz="quarter" idx="12"/>
          </p:nvPr>
        </p:nvSpPr>
        <p:spPr bwMode="gray"/>
        <p:txBody>
          <a:bodyPr/>
          <a:lstStyle>
            <a:lvl1pPr>
              <a:defRPr>
                <a:solidFill>
                  <a:schemeClr val="tx1"/>
                </a:solidFill>
              </a:defRPr>
            </a:lvl1pPr>
          </a:lstStyle>
          <a:p>
            <a:fld id="{8FF9B0DE-3FEB-4AA0-B465-B80EF7C1333D}" type="slidenum">
              <a:rPr lang="en-GB" smtClean="0"/>
              <a:pPr/>
              <a:t>‹Nr.›</a:t>
            </a:fld>
            <a:endParaRPr lang="en-GB" dirty="0"/>
          </a:p>
        </p:txBody>
      </p:sp>
    </p:spTree>
    <p:extLst>
      <p:ext uri="{BB962C8B-B14F-4D97-AF65-F5344CB8AC3E}">
        <p14:creationId xmlns:p14="http://schemas.microsoft.com/office/powerpoint/2010/main" val="3745202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2BFDC-25B3-4B53-8F94-0FA71FB9C711}"/>
              </a:ext>
            </a:extLst>
          </p:cNvPr>
          <p:cNvSpPr/>
          <p:nvPr userDrawn="1"/>
        </p:nvSpPr>
        <p:spPr bwMode="gray">
          <a:xfrm>
            <a:off x="0" y="0"/>
            <a:ext cx="12192000"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2" name="Titel 1"/>
          <p:cNvSpPr>
            <a:spLocks noGrp="1"/>
          </p:cNvSpPr>
          <p:nvPr>
            <p:ph type="title" hasCustomPrompt="1"/>
          </p:nvPr>
        </p:nvSpPr>
        <p:spPr bwMode="gray">
          <a:xfrm>
            <a:off x="1199456" y="1484313"/>
            <a:ext cx="8208000" cy="2160711"/>
          </a:xfrm>
        </p:spPr>
        <p:txBody>
          <a:bodyPr tIns="0" bIns="50400" anchor="b"/>
          <a:lstStyle>
            <a:lvl1pPr>
              <a:lnSpc>
                <a:spcPct val="90000"/>
              </a:lnSpc>
              <a:defRPr sz="4400" b="1" spc="-50" baseline="0">
                <a:solidFill>
                  <a:schemeClr val="bg1"/>
                </a:solidFill>
                <a:latin typeface="+mj-lt"/>
              </a:defRPr>
            </a:lvl1pPr>
          </a:lstStyle>
          <a:p>
            <a:r>
              <a:rPr lang="en-GB" dirty="0"/>
              <a:t>Divider</a:t>
            </a:r>
          </a:p>
        </p:txBody>
      </p:sp>
      <p:sp>
        <p:nvSpPr>
          <p:cNvPr id="3" name="Textplatzhalter 2"/>
          <p:cNvSpPr>
            <a:spLocks noGrp="1"/>
          </p:cNvSpPr>
          <p:nvPr>
            <p:ph type="body" idx="1" hasCustomPrompt="1"/>
          </p:nvPr>
        </p:nvSpPr>
        <p:spPr bwMode="gray">
          <a:xfrm>
            <a:off x="1200026" y="3717032"/>
            <a:ext cx="8208000" cy="1872208"/>
          </a:xfrm>
        </p:spPr>
        <p:txBody>
          <a:bodyPr/>
          <a:lstStyle>
            <a:lvl1pPr marL="0" indent="0">
              <a:spcBef>
                <a:spcPts val="0"/>
              </a:spcBef>
              <a:spcAft>
                <a:spcPts val="0"/>
              </a:spcAft>
              <a:buNone/>
              <a:defRPr sz="2000" b="0" spc="-50" baseline="0">
                <a:solidFill>
                  <a:schemeClr val="bg1"/>
                </a:solidFill>
                <a:latin typeface="+mn-lt"/>
              </a:defRPr>
            </a:lvl1pPr>
            <a:lvl2pPr marL="0" indent="0">
              <a:spcBef>
                <a:spcPts val="0"/>
              </a:spcBef>
              <a:spcAft>
                <a:spcPts val="0"/>
              </a:spcAft>
              <a:buNone/>
              <a:defRPr sz="2000" b="0" spc="-50" baseline="0">
                <a:solidFill>
                  <a:schemeClr val="bg1"/>
                </a:solidFill>
                <a:latin typeface="+mn-lt"/>
              </a:defRPr>
            </a:lvl2pPr>
            <a:lvl3pPr marL="0" indent="0">
              <a:spcBef>
                <a:spcPts val="0"/>
              </a:spcBef>
              <a:spcAft>
                <a:spcPts val="0"/>
              </a:spcAft>
              <a:buNone/>
              <a:defRPr sz="2000" b="0" spc="-50" baseline="0">
                <a:solidFill>
                  <a:schemeClr val="bg1"/>
                </a:solidFill>
                <a:latin typeface="+mn-lt"/>
              </a:defRPr>
            </a:lvl3pPr>
            <a:lvl4pPr marL="0" indent="0">
              <a:spcBef>
                <a:spcPts val="0"/>
              </a:spcBef>
              <a:spcAft>
                <a:spcPts val="0"/>
              </a:spcAft>
              <a:buNone/>
              <a:defRPr sz="2000" b="0" spc="-50" baseline="0">
                <a:solidFill>
                  <a:schemeClr val="bg1"/>
                </a:solidFill>
                <a:latin typeface="+mn-lt"/>
              </a:defRPr>
            </a:lvl4pPr>
            <a:lvl5pPr marL="0" indent="0">
              <a:spcBef>
                <a:spcPts val="0"/>
              </a:spcBef>
              <a:spcAft>
                <a:spcPts val="0"/>
              </a:spcAft>
              <a:buNone/>
              <a:defRPr sz="2000" b="0" spc="-50" baseline="0">
                <a:solidFill>
                  <a:schemeClr val="bg1"/>
                </a:solidFill>
                <a:latin typeface="+mn-lt"/>
              </a:defRPr>
            </a:lvl5pPr>
            <a:lvl6pPr marL="0" indent="0">
              <a:spcBef>
                <a:spcPts val="0"/>
              </a:spcBef>
              <a:spcAft>
                <a:spcPts val="0"/>
              </a:spcAft>
              <a:buNone/>
              <a:defRPr sz="2000" b="0" spc="-50" baseline="0">
                <a:solidFill>
                  <a:schemeClr val="bg1"/>
                </a:solidFill>
                <a:latin typeface="+mn-lt"/>
              </a:defRPr>
            </a:lvl6pPr>
            <a:lvl7pPr marL="0" indent="0">
              <a:spcBef>
                <a:spcPts val="0"/>
              </a:spcBef>
              <a:spcAft>
                <a:spcPts val="0"/>
              </a:spcAft>
              <a:buNone/>
              <a:defRPr sz="2000" b="0" spc="-50" baseline="0">
                <a:solidFill>
                  <a:schemeClr val="bg1"/>
                </a:solidFill>
                <a:latin typeface="+mn-lt"/>
              </a:defRPr>
            </a:lvl7pPr>
            <a:lvl8pPr marL="0" indent="0">
              <a:spcBef>
                <a:spcPts val="0"/>
              </a:spcBef>
              <a:spcAft>
                <a:spcPts val="0"/>
              </a:spcAft>
              <a:buNone/>
              <a:defRPr sz="2000" b="0" spc="-50" baseline="0">
                <a:solidFill>
                  <a:schemeClr val="bg1"/>
                </a:solidFill>
                <a:latin typeface="+mn-lt"/>
              </a:defRPr>
            </a:lvl8pPr>
            <a:lvl9pPr marL="0" indent="0">
              <a:spcBef>
                <a:spcPts val="0"/>
              </a:spcBef>
              <a:spcAft>
                <a:spcPts val="0"/>
              </a:spcAft>
              <a:buNone/>
              <a:defRPr sz="2000" b="0" spc="-50" baseline="0">
                <a:solidFill>
                  <a:schemeClr val="bg1"/>
                </a:solidFill>
                <a:latin typeface="+mn-lt"/>
              </a:defRPr>
            </a:lvl9pPr>
          </a:lstStyle>
          <a:p>
            <a:r>
              <a:rPr lang="en-GB" dirty="0"/>
              <a:t>Optional short description of the current chapter</a:t>
            </a:r>
          </a:p>
          <a:p>
            <a:pPr lvl="1"/>
            <a:r>
              <a:rPr lang="en-GB" dirty="0"/>
              <a:t>Level 2</a:t>
            </a:r>
          </a:p>
          <a:p>
            <a:pPr lvl="2"/>
            <a:r>
              <a:rPr lang="en-GB" dirty="0"/>
              <a:t>Level 3</a:t>
            </a:r>
          </a:p>
          <a:p>
            <a:pPr lvl="3"/>
            <a:r>
              <a:rPr lang="en-GB" dirty="0"/>
              <a:t>Level 4</a:t>
            </a:r>
          </a:p>
          <a:p>
            <a:pPr lvl="4"/>
            <a:r>
              <a:rPr lang="en-GB" dirty="0"/>
              <a:t>Level 5</a:t>
            </a:r>
          </a:p>
          <a:p>
            <a:endParaRPr lang="en-GB" dirty="0"/>
          </a:p>
        </p:txBody>
      </p:sp>
      <p:sp>
        <p:nvSpPr>
          <p:cNvPr id="5" name="Fußzeilenplatzhalter 4"/>
          <p:cNvSpPr>
            <a:spLocks noGrp="1"/>
          </p:cNvSpPr>
          <p:nvPr>
            <p:ph type="ftr" sz="quarter" idx="11"/>
          </p:nvPr>
        </p:nvSpPr>
        <p:spPr bwMode="gray"/>
        <p:txBody>
          <a:bodyPr/>
          <a:lstStyle>
            <a:lvl1pPr>
              <a:defRPr>
                <a:solidFill>
                  <a:schemeClr val="bg1"/>
                </a:solidFill>
              </a:defRPr>
            </a:lvl1pPr>
          </a:lstStyle>
          <a:p>
            <a:r>
              <a:rPr lang="en-GB" dirty="0"/>
              <a:t>Author, Date, Presentation title, C2 General</a:t>
            </a:r>
          </a:p>
        </p:txBody>
      </p:sp>
      <p:sp>
        <p:nvSpPr>
          <p:cNvPr id="6" name="Foliennummernplatzhalter 5"/>
          <p:cNvSpPr>
            <a:spLocks noGrp="1"/>
          </p:cNvSpPr>
          <p:nvPr>
            <p:ph type="sldNum" sz="quarter" idx="12"/>
          </p:nvPr>
        </p:nvSpPr>
        <p:spPr bwMode="gray"/>
        <p:txBody>
          <a:bodyPr/>
          <a:lstStyle>
            <a:lvl1pPr>
              <a:defRPr>
                <a:solidFill>
                  <a:schemeClr val="bg1"/>
                </a:solidFill>
              </a:defRPr>
            </a:lvl1pPr>
          </a:lstStyle>
          <a:p>
            <a:fld id="{8FF9B0DE-3FEB-4AA0-B465-B80EF7C1333D}" type="slidenum">
              <a:rPr lang="en-GB" smtClean="0"/>
              <a:pPr/>
              <a:t>‹Nr.›</a:t>
            </a:fld>
            <a:endParaRPr lang="en-GB" dirty="0"/>
          </a:p>
        </p:txBody>
      </p:sp>
      <p:pic>
        <p:nvPicPr>
          <p:cNvPr id="9" name="Picture 8">
            <a:extLst>
              <a:ext uri="{FF2B5EF4-FFF2-40B4-BE49-F238E27FC236}">
                <a16:creationId xmlns:a16="http://schemas.microsoft.com/office/drawing/2014/main" id="{3105E948-0429-4BA5-BE6A-0FB567FE170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255600" y="360000"/>
            <a:ext cx="342000" cy="462162"/>
          </a:xfrm>
          <a:prstGeom prst="rect">
            <a:avLst/>
          </a:prstGeom>
        </p:spPr>
      </p:pic>
    </p:spTree>
    <p:extLst>
      <p:ext uri="{BB962C8B-B14F-4D97-AF65-F5344CB8AC3E}">
        <p14:creationId xmlns:p14="http://schemas.microsoft.com/office/powerpoint/2010/main" val="50048246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ing | 2 Contents">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51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dirty="0"/>
              <a:t>Click to edit text. Use the buttons “Increase List Level” and “Decrease List Level” for copytext or bullet levels.</a:t>
            </a:r>
          </a:p>
          <a:p>
            <a:pPr lvl="1"/>
            <a:r>
              <a:rPr lang="en-GB" dirty="0"/>
              <a:t>Level 2</a:t>
            </a:r>
          </a:p>
          <a:p>
            <a:pPr lvl="2"/>
            <a:r>
              <a:rPr lang="en-GB" dirty="0"/>
              <a:t>Level 3</a:t>
            </a:r>
          </a:p>
          <a:p>
            <a:pPr lvl="3"/>
            <a:r>
              <a:rPr lang="en-GB" dirty="0"/>
              <a:t>Level 4</a:t>
            </a:r>
          </a:p>
          <a:p>
            <a:pPr lvl="4"/>
            <a:r>
              <a:rPr lang="en-GB" dirty="0"/>
              <a:t>Level 5</a:t>
            </a:r>
          </a:p>
          <a:p>
            <a:pPr lvl="5"/>
            <a:r>
              <a:rPr lang="en-GB" dirty="0"/>
              <a:t>Level 6</a:t>
            </a:r>
          </a:p>
          <a:p>
            <a:pPr lvl="6"/>
            <a:r>
              <a:rPr lang="en-GB" dirty="0"/>
              <a:t>Level 7</a:t>
            </a:r>
          </a:p>
          <a:p>
            <a:pPr lvl="7"/>
            <a:r>
              <a:rPr lang="en-GB" dirty="0"/>
              <a:t>Level 8</a:t>
            </a:r>
          </a:p>
          <a:p>
            <a:pPr lvl="8"/>
            <a:r>
              <a:rPr lang="en-GB" dirty="0"/>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GB" dirty="0"/>
              <a:t>Author, Date, Presentation title, C2 General</a:t>
            </a:r>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‹Nr.›</a:t>
            </a:fld>
            <a:endParaRPr lang="en-GB" dirty="0"/>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dirty="0"/>
              <a:t>Click to edit title</a:t>
            </a:r>
          </a:p>
        </p:txBody>
      </p:sp>
      <p:sp>
        <p:nvSpPr>
          <p:cNvPr id="13" name="Inhaltsplatzhalter 2">
            <a:extLst>
              <a:ext uri="{FF2B5EF4-FFF2-40B4-BE49-F238E27FC236}">
                <a16:creationId xmlns:a16="http://schemas.microsoft.com/office/drawing/2014/main" id="{56772B1F-B86A-452C-8BEE-2355B59EA550}"/>
              </a:ext>
            </a:extLst>
          </p:cNvPr>
          <p:cNvSpPr>
            <a:spLocks noGrp="1"/>
          </p:cNvSpPr>
          <p:nvPr>
            <p:ph idx="16" hasCustomPrompt="1"/>
          </p:nvPr>
        </p:nvSpPr>
        <p:spPr bwMode="black">
          <a:xfrm>
            <a:off x="6600056" y="1484784"/>
            <a:ext cx="51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dirty="0"/>
              <a:t>Click to edit text. Use the buttons “Increase List Level” and “Decrease List Level” for copytext or bullet levels.</a:t>
            </a:r>
          </a:p>
          <a:p>
            <a:pPr lvl="1"/>
            <a:r>
              <a:rPr lang="en-GB" dirty="0"/>
              <a:t>Level 2</a:t>
            </a:r>
          </a:p>
          <a:p>
            <a:pPr lvl="2"/>
            <a:r>
              <a:rPr lang="en-GB" dirty="0"/>
              <a:t>Level 3</a:t>
            </a:r>
          </a:p>
          <a:p>
            <a:pPr lvl="3"/>
            <a:r>
              <a:rPr lang="en-GB" dirty="0"/>
              <a:t>Level 4</a:t>
            </a:r>
          </a:p>
          <a:p>
            <a:pPr lvl="4"/>
            <a:r>
              <a:rPr lang="en-GB" dirty="0"/>
              <a:t>Level 5</a:t>
            </a:r>
          </a:p>
          <a:p>
            <a:pPr lvl="5"/>
            <a:r>
              <a:rPr lang="en-GB" dirty="0"/>
              <a:t>Level 6</a:t>
            </a:r>
          </a:p>
          <a:p>
            <a:pPr lvl="6"/>
            <a:r>
              <a:rPr lang="en-GB" dirty="0"/>
              <a:t>Level 7</a:t>
            </a:r>
          </a:p>
          <a:p>
            <a:pPr lvl="7"/>
            <a:r>
              <a:rPr lang="en-GB" dirty="0"/>
              <a:t>Level 8</a:t>
            </a:r>
          </a:p>
          <a:p>
            <a:pPr lvl="8"/>
            <a:r>
              <a:rPr lang="en-GB" dirty="0"/>
              <a:t>Level 9</a:t>
            </a:r>
          </a:p>
        </p:txBody>
      </p:sp>
    </p:spTree>
    <p:extLst>
      <p:ext uri="{BB962C8B-B14F-4D97-AF65-F5344CB8AC3E}">
        <p14:creationId xmlns:p14="http://schemas.microsoft.com/office/powerpoint/2010/main" val="1234876190"/>
      </p:ext>
    </p:extLst>
  </p:cSld>
  <p:clrMapOvr>
    <a:masterClrMapping/>
  </p:clrMapOvr>
  <p:extLst>
    <p:ext uri="{DCECCB84-F9BA-43D5-87BE-67443E8EF086}">
      <p15:sldGuideLst xmlns:p15="http://schemas.microsoft.com/office/powerpoint/2012/main">
        <p15:guide id="1" pos="3976" userDrawn="1">
          <p15:clr>
            <a:srgbClr val="547EBF"/>
          </p15:clr>
        </p15:guide>
        <p15:guide id="2" pos="4158"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orking | Content Picture">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3940"/>
            <a:ext cx="51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dirty="0"/>
              <a:t>Click to edit text. Use the buttons “Increase List Level” and “Decrease List Level” for copytext or bullet levels.</a:t>
            </a:r>
          </a:p>
          <a:p>
            <a:pPr lvl="1"/>
            <a:r>
              <a:rPr lang="en-GB" dirty="0"/>
              <a:t>Level 2</a:t>
            </a:r>
          </a:p>
          <a:p>
            <a:pPr lvl="2"/>
            <a:r>
              <a:rPr lang="en-GB" dirty="0"/>
              <a:t>Level 3</a:t>
            </a:r>
          </a:p>
          <a:p>
            <a:pPr lvl="3"/>
            <a:r>
              <a:rPr lang="en-GB" dirty="0"/>
              <a:t>Level 4</a:t>
            </a:r>
          </a:p>
          <a:p>
            <a:pPr lvl="4"/>
            <a:r>
              <a:rPr lang="en-GB" dirty="0"/>
              <a:t>Level 5</a:t>
            </a:r>
          </a:p>
          <a:p>
            <a:pPr lvl="5"/>
            <a:r>
              <a:rPr lang="en-GB" dirty="0"/>
              <a:t>Level 6</a:t>
            </a:r>
          </a:p>
          <a:p>
            <a:pPr lvl="6"/>
            <a:r>
              <a:rPr lang="en-GB" dirty="0"/>
              <a:t>Level 7</a:t>
            </a:r>
          </a:p>
          <a:p>
            <a:pPr lvl="7"/>
            <a:r>
              <a:rPr lang="en-GB" dirty="0"/>
              <a:t>Level 8</a:t>
            </a:r>
          </a:p>
          <a:p>
            <a:pPr lvl="8"/>
            <a:r>
              <a:rPr lang="en-GB" dirty="0"/>
              <a:t>Level 9</a:t>
            </a:r>
          </a:p>
        </p:txBody>
      </p:sp>
      <p:sp>
        <p:nvSpPr>
          <p:cNvPr id="5" name="Fußzeilenplatzhalter 4"/>
          <p:cNvSpPr>
            <a:spLocks noGrp="1"/>
          </p:cNvSpPr>
          <p:nvPr>
            <p:ph type="ftr" sz="quarter" idx="11"/>
          </p:nvPr>
        </p:nvSpPr>
        <p:spPr bwMode="black"/>
        <p:txBody>
          <a:bodyPr/>
          <a:lstStyle/>
          <a:p>
            <a:r>
              <a:rPr lang="en-GB" dirty="0"/>
              <a:t>Author, Date, Presentation title, C2 General</a:t>
            </a:r>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‹Nr.›</a:t>
            </a:fld>
            <a:endParaRPr lang="en-GB" dirty="0"/>
          </a:p>
        </p:txBody>
      </p:sp>
      <p:sp>
        <p:nvSpPr>
          <p:cNvPr id="12" name="Titel 11"/>
          <p:cNvSpPr>
            <a:spLocks noGrp="1"/>
          </p:cNvSpPr>
          <p:nvPr>
            <p:ph type="title" hasCustomPrompt="1"/>
          </p:nvPr>
        </p:nvSpPr>
        <p:spPr bwMode="black">
          <a:xfrm>
            <a:off x="1199456" y="332656"/>
            <a:ext cx="5112000" cy="720000"/>
          </a:xfrm>
        </p:spPr>
        <p:txBody>
          <a:bodyPr tIns="28800"/>
          <a:lstStyle>
            <a:lvl1pPr>
              <a:defRPr/>
            </a:lvl1pPr>
          </a:lstStyle>
          <a:p>
            <a:r>
              <a:rPr lang="en-GB" dirty="0"/>
              <a:t>Click to edit title</a:t>
            </a:r>
          </a:p>
        </p:txBody>
      </p:sp>
      <p:sp>
        <p:nvSpPr>
          <p:cNvPr id="14" name="Bildplatzhalter 8">
            <a:extLst>
              <a:ext uri="{FF2B5EF4-FFF2-40B4-BE49-F238E27FC236}">
                <a16:creationId xmlns:a16="http://schemas.microsoft.com/office/drawing/2014/main" id="{09E298D1-1B8A-48BA-B429-C8DD2EAF64A9}"/>
              </a:ext>
            </a:extLst>
          </p:cNvPr>
          <p:cNvSpPr>
            <a:spLocks noGrp="1"/>
          </p:cNvSpPr>
          <p:nvPr>
            <p:ph type="pic" sz="quarter" idx="13" hasCustomPrompt="1"/>
          </p:nvPr>
        </p:nvSpPr>
        <p:spPr bwMode="gray">
          <a:xfrm>
            <a:off x="6600825" y="0"/>
            <a:ext cx="5591175" cy="6858000"/>
          </a:xfrm>
          <a:solidFill>
            <a:srgbClr val="DDE3E7"/>
          </a:solidFill>
        </p:spPr>
        <p:txBody>
          <a:bodyPr bIns="864000" anchor="ctr"/>
          <a:lstStyle>
            <a:lvl1pPr algn="ctr">
              <a:lnSpc>
                <a:spcPct val="100000"/>
              </a:lnSpc>
              <a:spcBef>
                <a:spcPts val="0"/>
              </a:spcBef>
              <a:defRPr sz="1000" b="0">
                <a:latin typeface="+mn-lt"/>
              </a:defRPr>
            </a:lvl1pPr>
          </a:lstStyle>
          <a:p>
            <a:r>
              <a:rPr lang="en-GB" dirty="0"/>
              <a:t>Click icon </a:t>
            </a:r>
            <a:br>
              <a:rPr lang="en-GB" dirty="0"/>
            </a:br>
            <a:r>
              <a:rPr lang="en-GB" dirty="0"/>
              <a:t>to add picture</a:t>
            </a:r>
          </a:p>
        </p:txBody>
      </p:sp>
    </p:spTree>
    <p:extLst>
      <p:ext uri="{BB962C8B-B14F-4D97-AF65-F5344CB8AC3E}">
        <p14:creationId xmlns:p14="http://schemas.microsoft.com/office/powerpoint/2010/main" val="898696808"/>
      </p:ext>
    </p:extLst>
  </p:cSld>
  <p:clrMapOvr>
    <a:masterClrMapping/>
  </p:clrMapOvr>
  <p:extLst>
    <p:ext uri="{DCECCB84-F9BA-43D5-87BE-67443E8EF086}">
      <p15:sldGuideLst xmlns:p15="http://schemas.microsoft.com/office/powerpoint/2012/main">
        <p15:guide id="2" pos="3976" userDrawn="1">
          <p15:clr>
            <a:srgbClr val="547EBF"/>
          </p15:clr>
        </p15:guide>
        <p15:guide id="3" pos="4158"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ation |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5" y="3716610"/>
            <a:ext cx="10512000" cy="266514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GB" dirty="0"/>
              <a:t>Click to edit text. Use the buttons “Increase List Level” and “Decrease List Level” for copytext or bullet levels.</a:t>
            </a:r>
          </a:p>
          <a:p>
            <a:pPr lvl="1"/>
            <a:r>
              <a:rPr lang="en-GB" dirty="0"/>
              <a:t>Level 2</a:t>
            </a:r>
          </a:p>
          <a:p>
            <a:pPr lvl="2"/>
            <a:r>
              <a:rPr lang="en-GB" dirty="0"/>
              <a:t>Level 3</a:t>
            </a:r>
          </a:p>
          <a:p>
            <a:pPr lvl="3"/>
            <a:r>
              <a:rPr lang="en-GB" dirty="0"/>
              <a:t>Level 4</a:t>
            </a:r>
          </a:p>
          <a:p>
            <a:pPr lvl="4"/>
            <a:r>
              <a:rPr lang="en-GB" dirty="0"/>
              <a:t>Level 5</a:t>
            </a:r>
          </a:p>
          <a:p>
            <a:pPr lvl="4"/>
            <a:endParaRPr lang="en-GB" dirty="0"/>
          </a:p>
        </p:txBody>
      </p:sp>
      <p:sp>
        <p:nvSpPr>
          <p:cNvPr id="5" name="Fußzeilenplatzhalter 4"/>
          <p:cNvSpPr>
            <a:spLocks noGrp="1"/>
          </p:cNvSpPr>
          <p:nvPr>
            <p:ph type="ftr" sz="quarter" idx="11"/>
          </p:nvPr>
        </p:nvSpPr>
        <p:spPr bwMode="black"/>
        <p:txBody>
          <a:bodyPr/>
          <a:lstStyle/>
          <a:p>
            <a:r>
              <a:rPr lang="en-GB" dirty="0"/>
              <a:t>Author, Date, Presentation title, C2 General</a:t>
            </a:r>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‹Nr.›</a:t>
            </a:fld>
            <a:endParaRPr lang="en-GB" dirty="0"/>
          </a:p>
        </p:txBody>
      </p:sp>
      <p:sp>
        <p:nvSpPr>
          <p:cNvPr id="12" name="Titel 11"/>
          <p:cNvSpPr>
            <a:spLocks noGrp="1"/>
          </p:cNvSpPr>
          <p:nvPr>
            <p:ph type="title" hasCustomPrompt="1"/>
          </p:nvPr>
        </p:nvSpPr>
        <p:spPr bwMode="black">
          <a:xfrm>
            <a:off x="1199456" y="2348880"/>
            <a:ext cx="10512000" cy="1224136"/>
          </a:xfrm>
        </p:spPr>
        <p:txBody>
          <a:bodyPr bIns="28800" anchor="b"/>
          <a:lstStyle>
            <a:lvl1pPr>
              <a:lnSpc>
                <a:spcPct val="90000"/>
              </a:lnSpc>
              <a:defRPr sz="3200" spc="-50" baseline="0">
                <a:latin typeface="+mj-lt"/>
              </a:defRPr>
            </a:lvl1pPr>
          </a:lstStyle>
          <a:p>
            <a:r>
              <a:rPr lang="en-GB" dirty="0"/>
              <a:t>Click to edit title</a:t>
            </a:r>
          </a:p>
        </p:txBody>
      </p:sp>
    </p:spTree>
    <p:extLst>
      <p:ext uri="{BB962C8B-B14F-4D97-AF65-F5344CB8AC3E}">
        <p14:creationId xmlns:p14="http://schemas.microsoft.com/office/powerpoint/2010/main" val="2185509042"/>
      </p:ext>
    </p:extLst>
  </p:cSld>
  <p:clrMapOvr>
    <a:masterClrMapping/>
  </p:clrMapOvr>
  <p:extLst>
    <p:ext uri="{DCECCB84-F9BA-43D5-87BE-67443E8EF086}">
      <p15:sldGuideLst xmlns:p15="http://schemas.microsoft.com/office/powerpoint/2012/main">
        <p15:guide id="1" orient="horz" pos="2160" userDrawn="1">
          <p15:clr>
            <a:srgbClr val="547EBF"/>
          </p15:clr>
        </p15:guide>
        <p15:guide id="2" orient="horz" pos="2341" userDrawn="1">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black">
          <a:xfrm>
            <a:off x="1200150" y="332656"/>
            <a:ext cx="10512000" cy="720000"/>
          </a:xfrm>
          <a:prstGeom prst="rect">
            <a:avLst/>
          </a:prstGeom>
        </p:spPr>
        <p:txBody>
          <a:bodyPr vert="horz" lIns="0" tIns="28800" rIns="0" bIns="0" rtlCol="0" anchor="t">
            <a:noAutofit/>
          </a:bodyPr>
          <a:lstStyle/>
          <a:p>
            <a:r>
              <a:rPr lang="en-GB" dirty="0"/>
              <a:t>Click to edit title</a:t>
            </a:r>
          </a:p>
        </p:txBody>
      </p:sp>
      <p:sp>
        <p:nvSpPr>
          <p:cNvPr id="3" name="Textplatzhalter 2"/>
          <p:cNvSpPr>
            <a:spLocks noGrp="1"/>
          </p:cNvSpPr>
          <p:nvPr>
            <p:ph type="body" idx="1"/>
          </p:nvPr>
        </p:nvSpPr>
        <p:spPr bwMode="black">
          <a:xfrm>
            <a:off x="1200150" y="1484015"/>
            <a:ext cx="10512000" cy="4897313"/>
          </a:xfrm>
          <a:prstGeom prst="rect">
            <a:avLst/>
          </a:prstGeom>
        </p:spPr>
        <p:txBody>
          <a:bodyPr vert="horz" lIns="0" tIns="0" rIns="0" bIns="0" rtlCol="0">
            <a:noAutofit/>
          </a:bodyPr>
          <a:lstStyle/>
          <a:p>
            <a:pPr lvl="0"/>
            <a:r>
              <a:rPr lang="en-GB" dirty="0"/>
              <a:t>Click to edit text. Use the buttons “Increase List Level” and “Decrease List Level” for copytext or bullet levels.</a:t>
            </a:r>
          </a:p>
          <a:p>
            <a:pPr lvl="1"/>
            <a:r>
              <a:rPr lang="en-GB" dirty="0"/>
              <a:t>Level 2</a:t>
            </a:r>
          </a:p>
          <a:p>
            <a:pPr lvl="2"/>
            <a:r>
              <a:rPr lang="en-GB" dirty="0"/>
              <a:t>Level 3</a:t>
            </a:r>
          </a:p>
          <a:p>
            <a:pPr lvl="3"/>
            <a:r>
              <a:rPr lang="en-GB" dirty="0"/>
              <a:t>Level 4</a:t>
            </a:r>
          </a:p>
          <a:p>
            <a:pPr lvl="4"/>
            <a:r>
              <a:rPr lang="en-GB" dirty="0"/>
              <a:t>Level 5</a:t>
            </a:r>
          </a:p>
          <a:p>
            <a:pPr lvl="5"/>
            <a:r>
              <a:rPr lang="en-GB" dirty="0"/>
              <a:t>Level 6</a:t>
            </a:r>
          </a:p>
          <a:p>
            <a:pPr lvl="6"/>
            <a:r>
              <a:rPr lang="en-GB" dirty="0"/>
              <a:t>Level 7</a:t>
            </a:r>
          </a:p>
          <a:p>
            <a:pPr lvl="7"/>
            <a:r>
              <a:rPr lang="en-GB" dirty="0"/>
              <a:t>Level 8</a:t>
            </a:r>
          </a:p>
          <a:p>
            <a:pPr lvl="8"/>
            <a:r>
              <a:rPr lang="en-GB" dirty="0"/>
              <a:t>Level 9</a:t>
            </a:r>
          </a:p>
        </p:txBody>
      </p:sp>
      <p:sp>
        <p:nvSpPr>
          <p:cNvPr id="5" name="Fußzeilenplatzhalter 4"/>
          <p:cNvSpPr>
            <a:spLocks noGrp="1"/>
          </p:cNvSpPr>
          <p:nvPr>
            <p:ph type="ftr" sz="quarter" idx="3"/>
          </p:nvPr>
        </p:nvSpPr>
        <p:spPr bwMode="black">
          <a:xfrm rot="16200000">
            <a:off x="-1645271" y="3392999"/>
            <a:ext cx="4105278" cy="287903"/>
          </a:xfrm>
          <a:prstGeom prst="rect">
            <a:avLst/>
          </a:prstGeom>
        </p:spPr>
        <p:txBody>
          <a:bodyPr vert="horz" lIns="0" tIns="0" rIns="0" bIns="0" rtlCol="0" anchor="ctr">
            <a:noAutofit/>
          </a:bodyPr>
          <a:lstStyle>
            <a:lvl1pPr algn="l">
              <a:defRPr sz="700">
                <a:solidFill>
                  <a:schemeClr val="tx1"/>
                </a:solidFill>
              </a:defRPr>
            </a:lvl1pPr>
          </a:lstStyle>
          <a:p>
            <a:r>
              <a:rPr lang="en-GB" dirty="0"/>
              <a:t>Author, Date, Presentation title, C2 General</a:t>
            </a:r>
          </a:p>
        </p:txBody>
      </p:sp>
      <p:sp>
        <p:nvSpPr>
          <p:cNvPr id="6" name="Foliennummernplatzhalter 5"/>
          <p:cNvSpPr>
            <a:spLocks noGrp="1"/>
          </p:cNvSpPr>
          <p:nvPr>
            <p:ph type="sldNum" sz="quarter" idx="4"/>
          </p:nvPr>
        </p:nvSpPr>
        <p:spPr bwMode="black">
          <a:xfrm flipH="1">
            <a:off x="191344" y="6093336"/>
            <a:ext cx="432048" cy="360000"/>
          </a:xfrm>
          <a:prstGeom prst="rect">
            <a:avLst/>
          </a:prstGeom>
        </p:spPr>
        <p:txBody>
          <a:bodyPr vert="horz" lIns="0" tIns="0" rIns="0" bIns="14400" rtlCol="0" anchor="b">
            <a:noAutofit/>
          </a:bodyPr>
          <a:lstStyle>
            <a:lvl1pPr algn="ctr">
              <a:defRPr sz="1600">
                <a:solidFill>
                  <a:schemeClr val="tx1"/>
                </a:solidFill>
              </a:defRPr>
            </a:lvl1pPr>
          </a:lstStyle>
          <a:p>
            <a:fld id="{8FF9B0DE-3FEB-4AA0-B465-B80EF7C1333D}" type="slidenum">
              <a:rPr lang="en-GB" smtClean="0"/>
              <a:pPr/>
              <a:t>‹Nr.›</a:t>
            </a:fld>
            <a:endParaRPr lang="en-GB" dirty="0"/>
          </a:p>
        </p:txBody>
      </p:sp>
      <p:pic>
        <p:nvPicPr>
          <p:cNvPr id="28" name="Picture 27">
            <a:extLst>
              <a:ext uri="{FF2B5EF4-FFF2-40B4-BE49-F238E27FC236}">
                <a16:creationId xmlns:a16="http://schemas.microsoft.com/office/drawing/2014/main" id="{F5EAD1F8-D385-4F7B-B8F3-539267025C3B}"/>
              </a:ext>
            </a:extLst>
          </p:cNvPr>
          <p:cNvPicPr>
            <a:picLocks noChangeAspect="1"/>
          </p:cNvPicPr>
          <p:nvPr userDrawn="1"/>
        </p:nvPicPr>
        <p:blipFill>
          <a:blip r:embed="rId20" cstate="print">
            <a:extLst>
              <a:ext uri="{28A0092B-C50C-407E-A947-70E740481C1C}">
                <a14:useLocalDpi xmlns:a14="http://schemas.microsoft.com/office/drawing/2010/main"/>
              </a:ext>
            </a:extLst>
          </a:blip>
          <a:stretch>
            <a:fillRect/>
          </a:stretch>
        </p:blipFill>
        <p:spPr bwMode="gray">
          <a:xfrm>
            <a:off x="255600" y="360000"/>
            <a:ext cx="342000" cy="462162"/>
          </a:xfrm>
          <a:prstGeom prst="rect">
            <a:avLst/>
          </a:prstGeom>
        </p:spPr>
      </p:pic>
      <p:grpSp>
        <p:nvGrpSpPr>
          <p:cNvPr id="22" name="Gruppieren 24">
            <a:extLst>
              <a:ext uri="{FF2B5EF4-FFF2-40B4-BE49-F238E27FC236}">
                <a16:creationId xmlns:a16="http://schemas.microsoft.com/office/drawing/2014/main" id="{312B57C8-CC79-40AA-8AA4-6CB66F54872B}"/>
              </a:ext>
            </a:extLst>
          </p:cNvPr>
          <p:cNvGrpSpPr/>
          <p:nvPr userDrawn="1"/>
        </p:nvGrpSpPr>
        <p:grpSpPr bwMode="gray">
          <a:xfrm>
            <a:off x="-168688" y="404664"/>
            <a:ext cx="72000" cy="5976664"/>
            <a:chOff x="-456728" y="404664"/>
            <a:chExt cx="216000" cy="5976664"/>
          </a:xfrm>
        </p:grpSpPr>
        <p:cxnSp>
          <p:nvCxnSpPr>
            <p:cNvPr id="26" name="Gerader Verbinder 22">
              <a:extLst>
                <a:ext uri="{FF2B5EF4-FFF2-40B4-BE49-F238E27FC236}">
                  <a16:creationId xmlns:a16="http://schemas.microsoft.com/office/drawing/2014/main" id="{CA530E4D-6A1D-440A-A92A-58B79E86CAA4}"/>
                </a:ext>
              </a:extLst>
            </p:cNvPr>
            <p:cNvCxnSpPr>
              <a:cxnSpLocks/>
            </p:cNvCxnSpPr>
            <p:nvPr userDrawn="1"/>
          </p:nvCxnSpPr>
          <p:spPr bwMode="gray">
            <a:xfrm>
              <a:off x="-456728" y="404664"/>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3">
              <a:extLst>
                <a:ext uri="{FF2B5EF4-FFF2-40B4-BE49-F238E27FC236}">
                  <a16:creationId xmlns:a16="http://schemas.microsoft.com/office/drawing/2014/main" id="{41000BC1-4CED-4E84-B948-0C3FBB61C61C}"/>
                </a:ext>
              </a:extLst>
            </p:cNvPr>
            <p:cNvCxnSpPr/>
            <p:nvPr userDrawn="1"/>
          </p:nvCxnSpPr>
          <p:spPr bwMode="gray">
            <a:xfrm>
              <a:off x="-456728" y="6381328"/>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2">
              <a:extLst>
                <a:ext uri="{FF2B5EF4-FFF2-40B4-BE49-F238E27FC236}">
                  <a16:creationId xmlns:a16="http://schemas.microsoft.com/office/drawing/2014/main" id="{A5C6A947-9107-449C-B734-B1EBC6B45977}"/>
                </a:ext>
              </a:extLst>
            </p:cNvPr>
            <p:cNvCxnSpPr>
              <a:cxnSpLocks/>
            </p:cNvCxnSpPr>
            <p:nvPr userDrawn="1"/>
          </p:nvCxnSpPr>
          <p:spPr bwMode="gray">
            <a:xfrm>
              <a:off x="-456728" y="1484784"/>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uppieren 20">
            <a:extLst>
              <a:ext uri="{FF2B5EF4-FFF2-40B4-BE49-F238E27FC236}">
                <a16:creationId xmlns:a16="http://schemas.microsoft.com/office/drawing/2014/main" id="{C68B8BB5-A052-4302-8C36-A7347B54D093}"/>
              </a:ext>
            </a:extLst>
          </p:cNvPr>
          <p:cNvGrpSpPr/>
          <p:nvPr userDrawn="1"/>
        </p:nvGrpSpPr>
        <p:grpSpPr bwMode="black">
          <a:xfrm>
            <a:off x="1199456" y="-171400"/>
            <a:ext cx="10513168" cy="72000"/>
            <a:chOff x="1199456" y="-243408"/>
            <a:chExt cx="10513168" cy="216000"/>
          </a:xfrm>
        </p:grpSpPr>
        <p:cxnSp>
          <p:nvCxnSpPr>
            <p:cNvPr id="31" name="Gerader Verbinder 12">
              <a:extLst>
                <a:ext uri="{FF2B5EF4-FFF2-40B4-BE49-F238E27FC236}">
                  <a16:creationId xmlns:a16="http://schemas.microsoft.com/office/drawing/2014/main" id="{0BBDD4DC-2F5E-4921-A28A-16256894A83A}"/>
                </a:ext>
              </a:extLst>
            </p:cNvPr>
            <p:cNvCxnSpPr/>
            <p:nvPr userDrawn="1"/>
          </p:nvCxnSpPr>
          <p:spPr bwMode="black">
            <a:xfrm>
              <a:off x="1199456" y="-243408"/>
              <a:ext cx="0" cy="2160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Gerader Verbinder 13">
              <a:extLst>
                <a:ext uri="{FF2B5EF4-FFF2-40B4-BE49-F238E27FC236}">
                  <a16:creationId xmlns:a16="http://schemas.microsoft.com/office/drawing/2014/main" id="{387E5392-44DA-4D9C-9F10-E50075FC9154}"/>
                </a:ext>
              </a:extLst>
            </p:cNvPr>
            <p:cNvCxnSpPr/>
            <p:nvPr userDrawn="1"/>
          </p:nvCxnSpPr>
          <p:spPr bwMode="black">
            <a:xfrm>
              <a:off x="4511824" y="-243408"/>
              <a:ext cx="0" cy="21600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14">
              <a:extLst>
                <a:ext uri="{FF2B5EF4-FFF2-40B4-BE49-F238E27FC236}">
                  <a16:creationId xmlns:a16="http://schemas.microsoft.com/office/drawing/2014/main" id="{038593D0-2B60-40E3-93F2-262F8CC888AA}"/>
                </a:ext>
              </a:extLst>
            </p:cNvPr>
            <p:cNvCxnSpPr/>
            <p:nvPr userDrawn="1"/>
          </p:nvCxnSpPr>
          <p:spPr bwMode="black">
            <a:xfrm>
              <a:off x="4799856" y="-243408"/>
              <a:ext cx="0" cy="21600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15">
              <a:extLst>
                <a:ext uri="{FF2B5EF4-FFF2-40B4-BE49-F238E27FC236}">
                  <a16:creationId xmlns:a16="http://schemas.microsoft.com/office/drawing/2014/main" id="{8953402E-258F-4450-AB76-4174CBC5B640}"/>
                </a:ext>
              </a:extLst>
            </p:cNvPr>
            <p:cNvCxnSpPr/>
            <p:nvPr userDrawn="1"/>
          </p:nvCxnSpPr>
          <p:spPr bwMode="black">
            <a:xfrm>
              <a:off x="6312024" y="-243408"/>
              <a:ext cx="0" cy="2160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Gerader Verbinder 16">
              <a:extLst>
                <a:ext uri="{FF2B5EF4-FFF2-40B4-BE49-F238E27FC236}">
                  <a16:creationId xmlns:a16="http://schemas.microsoft.com/office/drawing/2014/main" id="{E0A7F052-1C09-4A7C-9370-039CD8902FFA}"/>
                </a:ext>
              </a:extLst>
            </p:cNvPr>
            <p:cNvCxnSpPr/>
            <p:nvPr userDrawn="1"/>
          </p:nvCxnSpPr>
          <p:spPr bwMode="black">
            <a:xfrm>
              <a:off x="6600056" y="-243408"/>
              <a:ext cx="0" cy="2160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Gerader Verbinder 17">
              <a:extLst>
                <a:ext uri="{FF2B5EF4-FFF2-40B4-BE49-F238E27FC236}">
                  <a16:creationId xmlns:a16="http://schemas.microsoft.com/office/drawing/2014/main" id="{CAC11A3C-8D30-4CD1-A9F1-01713888DC5B}"/>
                </a:ext>
              </a:extLst>
            </p:cNvPr>
            <p:cNvCxnSpPr/>
            <p:nvPr userDrawn="1"/>
          </p:nvCxnSpPr>
          <p:spPr bwMode="black">
            <a:xfrm>
              <a:off x="8112224" y="-243408"/>
              <a:ext cx="0" cy="21600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Gerader Verbinder 18">
              <a:extLst>
                <a:ext uri="{FF2B5EF4-FFF2-40B4-BE49-F238E27FC236}">
                  <a16:creationId xmlns:a16="http://schemas.microsoft.com/office/drawing/2014/main" id="{1561F3C7-9D7D-4E3B-BD9E-A0E0CCC1BB4D}"/>
                </a:ext>
              </a:extLst>
            </p:cNvPr>
            <p:cNvCxnSpPr/>
            <p:nvPr userDrawn="1"/>
          </p:nvCxnSpPr>
          <p:spPr bwMode="black">
            <a:xfrm>
              <a:off x="8400256" y="-243408"/>
              <a:ext cx="0" cy="21600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Gerader Verbinder 19">
              <a:extLst>
                <a:ext uri="{FF2B5EF4-FFF2-40B4-BE49-F238E27FC236}">
                  <a16:creationId xmlns:a16="http://schemas.microsoft.com/office/drawing/2014/main" id="{3DB0CF6B-3782-471C-855D-AC7156B1FC4C}"/>
                </a:ext>
              </a:extLst>
            </p:cNvPr>
            <p:cNvCxnSpPr/>
            <p:nvPr userDrawn="1"/>
          </p:nvCxnSpPr>
          <p:spPr bwMode="black">
            <a:xfrm>
              <a:off x="11712624" y="-243408"/>
              <a:ext cx="0" cy="2160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Gerader Verbinder 13">
              <a:extLst>
                <a:ext uri="{FF2B5EF4-FFF2-40B4-BE49-F238E27FC236}">
                  <a16:creationId xmlns:a16="http://schemas.microsoft.com/office/drawing/2014/main" id="{2E9AEC7D-A7E2-4653-9EA9-1D23D8079F01}"/>
                </a:ext>
              </a:extLst>
            </p:cNvPr>
            <p:cNvCxnSpPr/>
            <p:nvPr userDrawn="1"/>
          </p:nvCxnSpPr>
          <p:spPr bwMode="black">
            <a:xfrm>
              <a:off x="3611724" y="-243408"/>
              <a:ext cx="0" cy="2160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Gerader Verbinder 14">
              <a:extLst>
                <a:ext uri="{FF2B5EF4-FFF2-40B4-BE49-F238E27FC236}">
                  <a16:creationId xmlns:a16="http://schemas.microsoft.com/office/drawing/2014/main" id="{8E8724AC-A11A-4D85-9E2A-D4FF98B41AEB}"/>
                </a:ext>
              </a:extLst>
            </p:cNvPr>
            <p:cNvCxnSpPr/>
            <p:nvPr userDrawn="1"/>
          </p:nvCxnSpPr>
          <p:spPr bwMode="black">
            <a:xfrm>
              <a:off x="3899756" y="-243408"/>
              <a:ext cx="0" cy="2160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Gerader Verbinder 17">
              <a:extLst>
                <a:ext uri="{FF2B5EF4-FFF2-40B4-BE49-F238E27FC236}">
                  <a16:creationId xmlns:a16="http://schemas.microsoft.com/office/drawing/2014/main" id="{EA29EE29-0A4A-4211-91D5-77203B3EF25D}"/>
                </a:ext>
              </a:extLst>
            </p:cNvPr>
            <p:cNvCxnSpPr/>
            <p:nvPr userDrawn="1"/>
          </p:nvCxnSpPr>
          <p:spPr bwMode="black">
            <a:xfrm>
              <a:off x="9012324" y="-243408"/>
              <a:ext cx="0" cy="2160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Gerader Verbinder 18">
              <a:extLst>
                <a:ext uri="{FF2B5EF4-FFF2-40B4-BE49-F238E27FC236}">
                  <a16:creationId xmlns:a16="http://schemas.microsoft.com/office/drawing/2014/main" id="{64CF9FB5-CE38-42DD-A4E5-AD6CCCFD7CE3}"/>
                </a:ext>
              </a:extLst>
            </p:cNvPr>
            <p:cNvCxnSpPr/>
            <p:nvPr userDrawn="1"/>
          </p:nvCxnSpPr>
          <p:spPr bwMode="black">
            <a:xfrm>
              <a:off x="9300356" y="-243408"/>
              <a:ext cx="0" cy="21600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861064"/>
      </p:ext>
    </p:extLst>
  </p:cSld>
  <p:clrMap bg1="lt1" tx1="dk1" bg2="lt2" tx2="dk2" accent1="accent1" accent2="accent2" accent3="accent3" accent4="accent4" accent5="accent5" accent6="accent6" hlink="hlink" folHlink="folHlink"/>
  <p:sldLayoutIdLst>
    <p:sldLayoutId id="2147483649" r:id="rId1"/>
    <p:sldLayoutId id="2147483714" r:id="rId2"/>
    <p:sldLayoutId id="2147483712" r:id="rId3"/>
    <p:sldLayoutId id="2147483664" r:id="rId4"/>
    <p:sldLayoutId id="2147483707" r:id="rId5"/>
    <p:sldLayoutId id="2147483684" r:id="rId6"/>
    <p:sldLayoutId id="2147483686" r:id="rId7"/>
    <p:sldLayoutId id="2147483687" r:id="rId8"/>
    <p:sldLayoutId id="2147483688" r:id="rId9"/>
    <p:sldLayoutId id="2147483689" r:id="rId10"/>
    <p:sldLayoutId id="2147483690" r:id="rId11"/>
    <p:sldLayoutId id="2147483691" r:id="rId12"/>
    <p:sldLayoutId id="2147483692" r:id="rId13"/>
    <p:sldLayoutId id="2147483682" r:id="rId14"/>
    <p:sldLayoutId id="2147483693" r:id="rId15"/>
    <p:sldLayoutId id="2147483667" r:id="rId16"/>
    <p:sldLayoutId id="2147483695" r:id="rId17"/>
    <p:sldLayoutId id="2147483694" r:id="rId18"/>
  </p:sldLayoutIdLst>
  <p:hf hdr="0" dt="0"/>
  <p:txStyles>
    <p:titleStyle>
      <a:lvl1pPr algn="l" defTabSz="914400" rtl="0" eaLnBrk="1" latinLnBrk="0" hangingPunct="1">
        <a:lnSpc>
          <a:spcPct val="100000"/>
        </a:lnSpc>
        <a:spcBef>
          <a:spcPct val="0"/>
        </a:spcBef>
        <a:buNone/>
        <a:defRPr sz="2400" b="1" kern="1200" spc="-50" baseline="0">
          <a:solidFill>
            <a:schemeClr val="tx1"/>
          </a:solidFill>
          <a:latin typeface="+mj-lt"/>
          <a:ea typeface="+mj-ea"/>
          <a:cs typeface="+mj-cs"/>
        </a:defRPr>
      </a:lvl1pPr>
    </p:titleStyle>
    <p:body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6" userDrawn="1">
          <p15:clr>
            <a:srgbClr val="547EBF"/>
          </p15:clr>
        </p15:guide>
        <p15:guide id="5" pos="7378" userDrawn="1">
          <p15:clr>
            <a:srgbClr val="547EBF"/>
          </p15:clr>
        </p15:guide>
        <p15:guide id="11" orient="horz" pos="4020" userDrawn="1">
          <p15:clr>
            <a:srgbClr val="547EBF"/>
          </p15:clr>
        </p15:guide>
        <p15:guide id="14" orient="horz" pos="935" userDrawn="1">
          <p15:clr>
            <a:srgbClr val="547EBF"/>
          </p15:clr>
        </p15:guide>
        <p15:guide id="15" orient="horz" pos="255" userDrawn="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rod.liveshare.vsengsaas.visualstudio.com/join?2AC513F7843BECD0CDA8FEDE24A0CD06E18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cwanized/PowerShellAcademy" TargetMode="Externa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platzhalter 5">
            <a:extLst>
              <a:ext uri="{FF2B5EF4-FFF2-40B4-BE49-F238E27FC236}">
                <a16:creationId xmlns:a16="http://schemas.microsoft.com/office/drawing/2014/main" id="{53740883-5411-4564-A3C7-29268A6321B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pic>
        <p:nvPicPr>
          <p:cNvPr id="1026" name="Picture 2">
            <a:extLst>
              <a:ext uri="{FF2B5EF4-FFF2-40B4-BE49-F238E27FC236}">
                <a16:creationId xmlns:a16="http://schemas.microsoft.com/office/drawing/2014/main" id="{5D1868E9-F7AA-DCFC-7C71-040D4C884CF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LightScreen/>
                    </a14:imgEffect>
                  </a14:imgLayer>
                </a14:imgProps>
              </a:ext>
              <a:ext uri="{28A0092B-C50C-407E-A947-70E740481C1C}">
                <a14:useLocalDpi xmlns:a14="http://schemas.microsoft.com/office/drawing/2010/main" val="0"/>
              </a:ext>
            </a:extLst>
          </a:blip>
          <a:srcRect t="12332" b="12575"/>
          <a:stretch/>
        </p:blipFill>
        <p:spPr bwMode="auto">
          <a:xfrm>
            <a:off x="7824192" y="613095"/>
            <a:ext cx="3716313" cy="2790702"/>
          </a:xfrm>
          <a:prstGeom prst="rect">
            <a:avLst/>
          </a:prstGeom>
          <a:noFill/>
          <a:effectLst>
            <a:glow rad="139700">
              <a:schemeClr val="accent1">
                <a:satMod val="175000"/>
                <a:alpha val="40000"/>
              </a:schemeClr>
            </a:glow>
          </a:effectLst>
          <a:scene3d>
            <a:camera prst="perspectiveContrastingLeftFacing"/>
            <a:lightRig rig="threePt" dir="t"/>
          </a:scene3d>
          <a:extLst>
            <a:ext uri="{909E8E84-426E-40DD-AFC4-6F175D3DCCD1}">
              <a14:hiddenFill xmlns:a14="http://schemas.microsoft.com/office/drawing/2010/main">
                <a:solidFill>
                  <a:srgbClr val="FFFFFF"/>
                </a:solidFill>
              </a14:hiddenFill>
            </a:ext>
          </a:extLst>
        </p:spPr>
      </p:pic>
      <p:sp>
        <p:nvSpPr>
          <p:cNvPr id="14" name="Textplatzhalter 13">
            <a:extLst>
              <a:ext uri="{FF2B5EF4-FFF2-40B4-BE49-F238E27FC236}">
                <a16:creationId xmlns:a16="http://schemas.microsoft.com/office/drawing/2014/main" id="{F973FEBD-00D1-4A34-AA7D-095385594327}"/>
              </a:ext>
            </a:extLst>
          </p:cNvPr>
          <p:cNvSpPr>
            <a:spLocks noGrp="1"/>
          </p:cNvSpPr>
          <p:nvPr>
            <p:ph type="body" sz="quarter" idx="15"/>
          </p:nvPr>
        </p:nvSpPr>
        <p:spPr/>
        <p:txBody>
          <a:bodyPr/>
          <a:lstStyle/>
          <a:p>
            <a:endParaRPr lang="de-DE"/>
          </a:p>
        </p:txBody>
      </p:sp>
      <p:sp>
        <p:nvSpPr>
          <p:cNvPr id="8" name="Titel 7">
            <a:extLst>
              <a:ext uri="{FF2B5EF4-FFF2-40B4-BE49-F238E27FC236}">
                <a16:creationId xmlns:a16="http://schemas.microsoft.com/office/drawing/2014/main" id="{D89276F0-8D31-4CEF-A6D0-F1BAB651D07A}"/>
              </a:ext>
            </a:extLst>
          </p:cNvPr>
          <p:cNvSpPr>
            <a:spLocks noGrp="1"/>
          </p:cNvSpPr>
          <p:nvPr>
            <p:ph type="ctrTitle"/>
          </p:nvPr>
        </p:nvSpPr>
        <p:spPr/>
        <p:txBody>
          <a:bodyPr/>
          <a:lstStyle/>
          <a:p>
            <a:r>
              <a:rPr lang="de-DE" dirty="0"/>
              <a:t>PowerShell Course</a:t>
            </a:r>
          </a:p>
        </p:txBody>
      </p:sp>
      <p:sp>
        <p:nvSpPr>
          <p:cNvPr id="9" name="Untertitel 8">
            <a:extLst>
              <a:ext uri="{FF2B5EF4-FFF2-40B4-BE49-F238E27FC236}">
                <a16:creationId xmlns:a16="http://schemas.microsoft.com/office/drawing/2014/main" id="{AB5D0C42-9EB4-4422-BD11-9E7C0057099D}"/>
              </a:ext>
            </a:extLst>
          </p:cNvPr>
          <p:cNvSpPr>
            <a:spLocks noGrp="1"/>
          </p:cNvSpPr>
          <p:nvPr>
            <p:ph type="subTitle" idx="1"/>
          </p:nvPr>
        </p:nvSpPr>
        <p:spPr/>
        <p:txBody>
          <a:bodyPr/>
          <a:lstStyle/>
          <a:p>
            <a:r>
              <a:rPr lang="de-DE" dirty="0"/>
              <a:t>PowerShell </a:t>
            </a:r>
            <a:r>
              <a:rPr lang="de-DE" dirty="0" err="1"/>
              <a:t>is</a:t>
            </a:r>
            <a:r>
              <a:rPr lang="de-DE" dirty="0"/>
              <a:t> </a:t>
            </a:r>
            <a:r>
              <a:rPr lang="de-DE" dirty="0" err="1"/>
              <a:t>your</a:t>
            </a:r>
            <a:r>
              <a:rPr lang="de-DE" dirty="0"/>
              <a:t> friend…</a:t>
            </a:r>
          </a:p>
        </p:txBody>
      </p:sp>
      <p:sp>
        <p:nvSpPr>
          <p:cNvPr id="13" name="Textplatzhalter 12">
            <a:extLst>
              <a:ext uri="{FF2B5EF4-FFF2-40B4-BE49-F238E27FC236}">
                <a16:creationId xmlns:a16="http://schemas.microsoft.com/office/drawing/2014/main" id="{69371979-423B-457A-9896-09B21E8FF838}"/>
              </a:ext>
            </a:extLst>
          </p:cNvPr>
          <p:cNvSpPr>
            <a:spLocks noGrp="1"/>
          </p:cNvSpPr>
          <p:nvPr>
            <p:ph type="body" sz="quarter" idx="14"/>
          </p:nvPr>
        </p:nvSpPr>
        <p:spPr/>
        <p:txBody>
          <a:bodyPr/>
          <a:lstStyle/>
          <a:p>
            <a:endParaRPr lang="de-DE"/>
          </a:p>
        </p:txBody>
      </p:sp>
      <p:sp>
        <p:nvSpPr>
          <p:cNvPr id="15" name="Textplatzhalter 14">
            <a:extLst>
              <a:ext uri="{FF2B5EF4-FFF2-40B4-BE49-F238E27FC236}">
                <a16:creationId xmlns:a16="http://schemas.microsoft.com/office/drawing/2014/main" id="{822EA04D-BE73-4E90-9745-CBAF58C9AD68}"/>
              </a:ext>
            </a:extLst>
          </p:cNvPr>
          <p:cNvSpPr>
            <a:spLocks noGrp="1"/>
          </p:cNvSpPr>
          <p:nvPr>
            <p:ph type="body" sz="quarter" idx="16"/>
          </p:nvPr>
        </p:nvSpPr>
        <p:spPr/>
        <p:txBody>
          <a:bodyPr/>
          <a:lstStyle/>
          <a:p>
            <a:endParaRPr lang="de-DE"/>
          </a:p>
        </p:txBody>
      </p:sp>
    </p:spTree>
    <p:extLst>
      <p:ext uri="{BB962C8B-B14F-4D97-AF65-F5344CB8AC3E}">
        <p14:creationId xmlns:p14="http://schemas.microsoft.com/office/powerpoint/2010/main" val="29351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BCA12C-D8FE-30C7-E99E-50A8BA3AB0C8}"/>
              </a:ext>
            </a:extLst>
          </p:cNvPr>
          <p:cNvSpPr>
            <a:spLocks noGrp="1"/>
          </p:cNvSpPr>
          <p:nvPr>
            <p:ph idx="1"/>
          </p:nvPr>
        </p:nvSpPr>
        <p:spPr/>
        <p:txBody>
          <a:bodyPr/>
          <a:lstStyle/>
          <a:p>
            <a:pPr marL="285750" indent="-285750">
              <a:buFont typeface="Arial" panose="020B0604020202020204" pitchFamily="34" charset="0"/>
              <a:buChar char="•"/>
            </a:pPr>
            <a:r>
              <a:rPr lang="de-CH" dirty="0" err="1"/>
              <a:t>XmlHandler</a:t>
            </a:r>
            <a:endParaRPr lang="de-CH" dirty="0"/>
          </a:p>
          <a:p>
            <a:pPr marL="465750" lvl="1" indent="-285750"/>
            <a:r>
              <a:rPr lang="de-CH" dirty="0" err="1"/>
              <a:t>Dynamicparamters</a:t>
            </a:r>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r>
              <a:rPr lang="de-CH" dirty="0" err="1"/>
              <a:t>PhSM</a:t>
            </a:r>
            <a:endParaRPr lang="de-CH" dirty="0"/>
          </a:p>
          <a:p>
            <a:pPr marL="465750" lvl="1" indent="-285750"/>
            <a:r>
              <a:rPr lang="de-CH" dirty="0" err="1"/>
              <a:t>Splatting</a:t>
            </a:r>
            <a:r>
              <a:rPr lang="de-CH" dirty="0"/>
              <a:t> / </a:t>
            </a:r>
            <a:r>
              <a:rPr lang="de-CH" dirty="0" err="1"/>
              <a:t>logging</a:t>
            </a:r>
            <a:endParaRPr lang="de-CH" dirty="0"/>
          </a:p>
          <a:p>
            <a:pPr lvl="1" indent="0">
              <a:buNone/>
            </a:pPr>
            <a:endParaRPr lang="de-CH" dirty="0"/>
          </a:p>
          <a:p>
            <a:pPr marL="285750" indent="-285750">
              <a:buFont typeface="Arial" panose="020B0604020202020204" pitchFamily="34" charset="0"/>
              <a:buChar char="•"/>
            </a:pPr>
            <a:r>
              <a:rPr lang="de-CH" dirty="0" err="1"/>
              <a:t>MccSfBBlueprint.json</a:t>
            </a:r>
            <a:r>
              <a:rPr lang="de-CH" dirty="0"/>
              <a:t>	</a:t>
            </a:r>
          </a:p>
        </p:txBody>
      </p:sp>
      <p:sp>
        <p:nvSpPr>
          <p:cNvPr id="3" name="Fußzeilenplatzhalter 2">
            <a:extLst>
              <a:ext uri="{FF2B5EF4-FFF2-40B4-BE49-F238E27FC236}">
                <a16:creationId xmlns:a16="http://schemas.microsoft.com/office/drawing/2014/main" id="{77D4719D-CB9B-6106-01AF-17038787905C}"/>
              </a:ext>
            </a:extLst>
          </p:cNvPr>
          <p:cNvSpPr>
            <a:spLocks noGrp="1"/>
          </p:cNvSpPr>
          <p:nvPr>
            <p:ph type="ftr" sz="quarter" idx="11"/>
          </p:nvPr>
        </p:nvSpPr>
        <p:spPr/>
        <p:txBody>
          <a:bodyPr/>
          <a:lstStyle/>
          <a:p>
            <a:r>
              <a:rPr lang="en-GB"/>
              <a:t>Author, Date, Presentation title, C2 General</a:t>
            </a:r>
            <a:endParaRPr lang="en-GB" dirty="0"/>
          </a:p>
        </p:txBody>
      </p:sp>
      <p:sp>
        <p:nvSpPr>
          <p:cNvPr id="4" name="Foliennummernplatzhalter 3">
            <a:extLst>
              <a:ext uri="{FF2B5EF4-FFF2-40B4-BE49-F238E27FC236}">
                <a16:creationId xmlns:a16="http://schemas.microsoft.com/office/drawing/2014/main" id="{5EFAA738-437B-9936-3386-BA1404EAC2F5}"/>
              </a:ext>
            </a:extLst>
          </p:cNvPr>
          <p:cNvSpPr>
            <a:spLocks noGrp="1"/>
          </p:cNvSpPr>
          <p:nvPr>
            <p:ph type="sldNum" sz="quarter" idx="12"/>
          </p:nvPr>
        </p:nvSpPr>
        <p:spPr/>
        <p:txBody>
          <a:bodyPr/>
          <a:lstStyle/>
          <a:p>
            <a:fld id="{8FF9B0DE-3FEB-4AA0-B465-B80EF7C1333D}" type="slidenum">
              <a:rPr lang="en-GB" smtClean="0"/>
              <a:t>10</a:t>
            </a:fld>
            <a:endParaRPr lang="en-GB" dirty="0"/>
          </a:p>
        </p:txBody>
      </p:sp>
      <p:sp>
        <p:nvSpPr>
          <p:cNvPr id="5" name="Titel 4">
            <a:extLst>
              <a:ext uri="{FF2B5EF4-FFF2-40B4-BE49-F238E27FC236}">
                <a16:creationId xmlns:a16="http://schemas.microsoft.com/office/drawing/2014/main" id="{EF0D1E9C-1566-062F-6738-E33CE8672773}"/>
              </a:ext>
            </a:extLst>
          </p:cNvPr>
          <p:cNvSpPr>
            <a:spLocks noGrp="1"/>
          </p:cNvSpPr>
          <p:nvPr>
            <p:ph type="title"/>
          </p:nvPr>
        </p:nvSpPr>
        <p:spPr/>
        <p:txBody>
          <a:bodyPr/>
          <a:lstStyle/>
          <a:p>
            <a:r>
              <a:rPr lang="de-CH" dirty="0"/>
              <a:t>Showcase</a:t>
            </a:r>
          </a:p>
        </p:txBody>
      </p:sp>
    </p:spTree>
    <p:extLst>
      <p:ext uri="{BB962C8B-B14F-4D97-AF65-F5344CB8AC3E}">
        <p14:creationId xmlns:p14="http://schemas.microsoft.com/office/powerpoint/2010/main" val="414000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elle 21">
            <a:extLst>
              <a:ext uri="{FF2B5EF4-FFF2-40B4-BE49-F238E27FC236}">
                <a16:creationId xmlns:a16="http://schemas.microsoft.com/office/drawing/2014/main" id="{C7463764-3176-4004-88B6-AC94E758B996}"/>
              </a:ext>
            </a:extLst>
          </p:cNvPr>
          <p:cNvGraphicFramePr>
            <a:graphicFrameLocks noGrp="1"/>
          </p:cNvGraphicFramePr>
          <p:nvPr>
            <p:ph idx="1"/>
            <p:extLst>
              <p:ext uri="{D42A27DB-BD31-4B8C-83A1-F6EECF244321}">
                <p14:modId xmlns:p14="http://schemas.microsoft.com/office/powerpoint/2010/main" val="2457093345"/>
              </p:ext>
            </p:extLst>
          </p:nvPr>
        </p:nvGraphicFramePr>
        <p:xfrm>
          <a:off x="1200150" y="1484313"/>
          <a:ext cx="10512425" cy="4897438"/>
        </p:xfrm>
        <a:graphic>
          <a:graphicData uri="http://schemas.openxmlformats.org/drawingml/2006/table">
            <a:tbl>
              <a:tblPr bandRow="1">
                <a:tableStyleId>{17292A2E-F333-43FB-9621-5CBBE7FDCDCB}</a:tableStyleId>
              </a:tblPr>
              <a:tblGrid>
                <a:gridCol w="2414399">
                  <a:extLst>
                    <a:ext uri="{9D8B030D-6E8A-4147-A177-3AD203B41FA5}">
                      <a16:colId xmlns:a16="http://schemas.microsoft.com/office/drawing/2014/main" val="20000"/>
                    </a:ext>
                  </a:extLst>
                </a:gridCol>
                <a:gridCol w="284128">
                  <a:extLst>
                    <a:ext uri="{9D8B030D-6E8A-4147-A177-3AD203B41FA5}">
                      <a16:colId xmlns:a16="http://schemas.microsoft.com/office/drawing/2014/main" val="2861817203"/>
                    </a:ext>
                  </a:extLst>
                </a:gridCol>
                <a:gridCol w="7529379">
                  <a:extLst>
                    <a:ext uri="{9D8B030D-6E8A-4147-A177-3AD203B41FA5}">
                      <a16:colId xmlns:a16="http://schemas.microsoft.com/office/drawing/2014/main" val="20001"/>
                    </a:ext>
                  </a:extLst>
                </a:gridCol>
                <a:gridCol w="284519">
                  <a:extLst>
                    <a:ext uri="{9D8B030D-6E8A-4147-A177-3AD203B41FA5}">
                      <a16:colId xmlns:a16="http://schemas.microsoft.com/office/drawing/2014/main" val="20002"/>
                    </a:ext>
                  </a:extLst>
                </a:gridCol>
              </a:tblGrid>
              <a:tr h="349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de-DE" sz="1200" b="1" u="none" strike="noStrike" cap="none" normalizeH="0" baseline="0" dirty="0">
                          <a:ln>
                            <a:noFill/>
                          </a:ln>
                          <a:effectLst/>
                          <a:latin typeface="+mn-lt"/>
                        </a:rPr>
                        <a:t>Doc ID</a:t>
                      </a:r>
                      <a:endParaRPr kumimoji="0" lang="en-GB" altLang="de-DE" sz="1200" b="1" i="0" u="none" strike="noStrike" cap="none" normalizeH="0" baseline="0" dirty="0">
                        <a:ln>
                          <a:noFill/>
                        </a:ln>
                        <a:solidFill>
                          <a:schemeClr val="tx1"/>
                        </a:solidFill>
                        <a:effectLst/>
                        <a:latin typeface="+mn-lt"/>
                      </a:endParaRPr>
                    </a:p>
                  </a:txBody>
                  <a:tcPr marL="0" marR="72000" marT="72000" marB="36000" anchor="ctr">
                    <a:lnL w="9525" cap="flat" cmpd="sng" algn="ctr">
                      <a:noFill/>
                      <a:prstDash val="solid"/>
                    </a:lnL>
                    <a:lnR>
                      <a:noFill/>
                    </a:lnR>
                    <a:lnT w="9525" cap="flat" cmpd="sng" algn="ctr">
                      <a:noFill/>
                      <a:prstDash val="soli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de-DE" sz="1200" b="1" i="0" u="none" strike="noStrike" cap="none" normalizeH="0" baseline="0" dirty="0">
                        <a:ln>
                          <a:noFill/>
                        </a:ln>
                        <a:solidFill>
                          <a:schemeClr val="tx1"/>
                        </a:solidFill>
                        <a:effectLst/>
                        <a:latin typeface="+mn-lt"/>
                      </a:endParaRPr>
                    </a:p>
                  </a:txBody>
                  <a:tcPr marL="0" marR="72000" marT="72000" marB="36000" anchor="ctr">
                    <a:lnL w="9525" cap="flat" cmpd="sng" algn="ctr">
                      <a:noFill/>
                      <a:prstDash val="solid"/>
                    </a:lnL>
                    <a:lnR>
                      <a:noFill/>
                    </a:lnR>
                    <a:lnT w="9525" cap="flat" cmpd="sng" algn="ctr">
                      <a:noFill/>
                      <a:prstDash val="soli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CH" sz="1200" dirty="0">
                          <a:latin typeface="+mn-lt"/>
                        </a:rPr>
                        <a:t>&lt;…&gt;</a:t>
                      </a:r>
                    </a:p>
                  </a:txBody>
                  <a:tcPr marL="0" marR="72000" marT="72000" marB="36000" anchor="ctr">
                    <a:lnL>
                      <a:noFill/>
                    </a:lnL>
                    <a:lnR>
                      <a:noFill/>
                    </a:lnR>
                    <a:lnT w="9525" cap="flat" cmpd="sng" algn="ctr">
                      <a:noFill/>
                      <a:prstDash val="soli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9525" cap="flat" cmpd="sng" algn="ctr">
                      <a:noFill/>
                      <a:prstDash val="soli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9817">
                <a:tc>
                  <a:txBody>
                    <a:bodyPr/>
                    <a:lstStyle/>
                    <a:p>
                      <a:r>
                        <a:rPr lang="de-CH" sz="1200" b="1" dirty="0">
                          <a:latin typeface="+mn-lt"/>
                        </a:rPr>
                        <a:t>Classification</a:t>
                      </a: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6350" cap="flat" cmpd="sng" algn="ctr">
                      <a:solidFill>
                        <a:schemeClr val="accent5"/>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9817">
                <a:tc>
                  <a:txBody>
                    <a:bodyPr/>
                    <a:lstStyle/>
                    <a:p>
                      <a:r>
                        <a:rPr lang="de-CH" sz="1200" b="1" dirty="0" err="1">
                          <a:latin typeface="+mn-lt"/>
                        </a:rPr>
                        <a:t>Scope</a:t>
                      </a:r>
                      <a:r>
                        <a:rPr lang="de-CH" sz="1200" b="1" dirty="0">
                          <a:latin typeface="+mn-lt"/>
                        </a:rPr>
                        <a:t> </a:t>
                      </a:r>
                      <a:r>
                        <a:rPr lang="de-CH" sz="1200" b="1" dirty="0" err="1">
                          <a:latin typeface="+mn-lt"/>
                        </a:rPr>
                        <a:t>of</a:t>
                      </a:r>
                      <a:r>
                        <a:rPr lang="de-CH" sz="1200" b="1" dirty="0">
                          <a:latin typeface="+mn-lt"/>
                        </a:rPr>
                        <a:t> </a:t>
                      </a:r>
                      <a:r>
                        <a:rPr lang="de-CH" sz="1200" b="1" dirty="0" err="1">
                          <a:latin typeface="+mn-lt"/>
                        </a:rPr>
                        <a:t>application</a:t>
                      </a:r>
                      <a:endParaRPr lang="de-CH" sz="1200" b="1" dirty="0">
                        <a:latin typeface="+mn-lt"/>
                      </a:endParaRP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9817">
                <a:tc>
                  <a:txBody>
                    <a:bodyPr/>
                    <a:lstStyle/>
                    <a:p>
                      <a:r>
                        <a:rPr lang="de-CH" sz="1200" b="1" dirty="0" err="1">
                          <a:latin typeface="+mn-lt"/>
                        </a:rPr>
                        <a:t>Document</a:t>
                      </a:r>
                      <a:r>
                        <a:rPr lang="de-CH" sz="1200" b="1" dirty="0">
                          <a:latin typeface="+mn-lt"/>
                        </a:rPr>
                        <a:t> </a:t>
                      </a:r>
                      <a:r>
                        <a:rPr lang="de-CH" sz="1200" b="1" dirty="0" err="1">
                          <a:latin typeface="+mn-lt"/>
                        </a:rPr>
                        <a:t>owner</a:t>
                      </a:r>
                      <a:endParaRPr lang="de-CH" sz="1200" b="1" dirty="0">
                        <a:latin typeface="+mn-lt"/>
                      </a:endParaRP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49817">
                <a:tc>
                  <a:txBody>
                    <a:bodyPr/>
                    <a:lstStyle/>
                    <a:p>
                      <a:r>
                        <a:rPr lang="de-CH" sz="1200" b="1" dirty="0">
                          <a:latin typeface="+mn-lt"/>
                        </a:rPr>
                        <a:t>Version</a:t>
                      </a: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CH" sz="1200" dirty="0">
                          <a:latin typeface="+mn-lt"/>
                        </a:rPr>
                        <a:t>0.1</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817">
                <a:tc>
                  <a:txBody>
                    <a:bodyPr/>
                    <a:lstStyle/>
                    <a:p>
                      <a:r>
                        <a:rPr lang="de-CH" sz="1200" b="1" dirty="0" err="1">
                          <a:latin typeface="+mn-lt"/>
                        </a:rPr>
                        <a:t>Issue</a:t>
                      </a:r>
                      <a:r>
                        <a:rPr lang="de-CH" sz="1200" b="1" dirty="0">
                          <a:latin typeface="+mn-lt"/>
                        </a:rPr>
                        <a:t> </a:t>
                      </a:r>
                      <a:r>
                        <a:rPr lang="de-CH" sz="1200" b="1" dirty="0" err="1">
                          <a:latin typeface="+mn-lt"/>
                        </a:rPr>
                        <a:t>date</a:t>
                      </a:r>
                      <a:endParaRPr lang="de-CH" sz="1200" b="1" dirty="0">
                        <a:latin typeface="+mn-lt"/>
                      </a:endParaRP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49817">
                <a:tc>
                  <a:txBody>
                    <a:bodyPr/>
                    <a:lstStyle/>
                    <a:p>
                      <a:r>
                        <a:rPr lang="de-CH" sz="1200" b="1" dirty="0">
                          <a:latin typeface="+mn-lt"/>
                        </a:rPr>
                        <a:t>Status</a:t>
                      </a: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49817">
                <a:tc>
                  <a:txBody>
                    <a:bodyPr/>
                    <a:lstStyle/>
                    <a:p>
                      <a:r>
                        <a:rPr lang="de-CH" sz="1200" b="1" dirty="0">
                          <a:latin typeface="+mn-lt"/>
                        </a:rPr>
                        <a:t>Valid </a:t>
                      </a:r>
                      <a:r>
                        <a:rPr lang="de-CH" sz="1200" b="1" dirty="0" err="1">
                          <a:latin typeface="+mn-lt"/>
                        </a:rPr>
                        <a:t>from</a:t>
                      </a:r>
                      <a:endParaRPr lang="de-CH" sz="1200" b="1" dirty="0">
                        <a:latin typeface="+mn-lt"/>
                      </a:endParaRP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49817">
                <a:tc>
                  <a:txBody>
                    <a:bodyPr/>
                    <a:lstStyle/>
                    <a:p>
                      <a:r>
                        <a:rPr lang="de-CH" sz="1200" b="1" dirty="0">
                          <a:latin typeface="+mn-lt"/>
                        </a:rPr>
                        <a:t>Valid </a:t>
                      </a:r>
                      <a:r>
                        <a:rPr lang="de-CH" sz="1200" b="1" dirty="0" err="1">
                          <a:latin typeface="+mn-lt"/>
                        </a:rPr>
                        <a:t>until</a:t>
                      </a:r>
                      <a:endParaRPr lang="de-CH" sz="1200" b="1" dirty="0">
                        <a:latin typeface="+mn-lt"/>
                      </a:endParaRP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49817">
                <a:tc>
                  <a:txBody>
                    <a:bodyPr/>
                    <a:lstStyle/>
                    <a:p>
                      <a:r>
                        <a:rPr lang="de-CH" sz="1200" b="1" dirty="0">
                          <a:latin typeface="+mn-lt"/>
                        </a:rPr>
                        <a:t>File </a:t>
                      </a:r>
                      <a:r>
                        <a:rPr lang="de-CH" sz="1200" b="1" dirty="0" err="1">
                          <a:latin typeface="+mn-lt"/>
                        </a:rPr>
                        <a:t>location</a:t>
                      </a:r>
                      <a:endParaRPr lang="de-CH" sz="1200" b="1" dirty="0">
                        <a:latin typeface="+mn-lt"/>
                      </a:endParaRP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49817">
                <a:tc>
                  <a:txBody>
                    <a:bodyPr/>
                    <a:lstStyle/>
                    <a:p>
                      <a:r>
                        <a:rPr lang="de-CH" sz="1200" b="1" dirty="0" err="1">
                          <a:latin typeface="+mn-lt"/>
                        </a:rPr>
                        <a:t>Document</a:t>
                      </a:r>
                      <a:r>
                        <a:rPr lang="de-CH" sz="1200" b="1" dirty="0">
                          <a:latin typeface="+mn-lt"/>
                        </a:rPr>
                        <a:t> Name</a:t>
                      </a: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49817">
                <a:tc>
                  <a:txBody>
                    <a:bodyPr/>
                    <a:lstStyle/>
                    <a:p>
                      <a:r>
                        <a:rPr lang="de-CH" sz="1200" b="1" dirty="0" err="1">
                          <a:latin typeface="+mn-lt"/>
                        </a:rPr>
                        <a:t>Document</a:t>
                      </a:r>
                      <a:r>
                        <a:rPr lang="de-CH" sz="1200" b="1" dirty="0">
                          <a:latin typeface="+mn-lt"/>
                        </a:rPr>
                        <a:t> </a:t>
                      </a:r>
                      <a:r>
                        <a:rPr lang="de-CH" sz="1200" b="1" dirty="0" err="1">
                          <a:latin typeface="+mn-lt"/>
                        </a:rPr>
                        <a:t>Subject</a:t>
                      </a:r>
                      <a:endParaRPr lang="de-CH" sz="1200" b="1" dirty="0">
                        <a:latin typeface="+mn-lt"/>
                      </a:endParaRP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9119868"/>
                  </a:ext>
                </a:extLst>
              </a:tr>
              <a:tr h="349817">
                <a:tc>
                  <a:txBody>
                    <a:bodyPr/>
                    <a:lstStyle/>
                    <a:p>
                      <a:r>
                        <a:rPr lang="de-CH" sz="1200" b="1" dirty="0">
                          <a:latin typeface="+mn-lt"/>
                        </a:rPr>
                        <a:t>Update </a:t>
                      </a:r>
                      <a:r>
                        <a:rPr lang="de-CH" sz="1200" b="1" dirty="0" err="1">
                          <a:latin typeface="+mn-lt"/>
                        </a:rPr>
                        <a:t>interval</a:t>
                      </a:r>
                      <a:endParaRPr lang="de-CH" sz="1200" b="1" dirty="0">
                        <a:latin typeface="+mn-lt"/>
                      </a:endParaRP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49817">
                <a:tc>
                  <a:txBody>
                    <a:bodyPr/>
                    <a:lstStyle/>
                    <a:p>
                      <a:r>
                        <a:rPr lang="de-CH" sz="1200" b="1" dirty="0" err="1">
                          <a:latin typeface="+mn-lt"/>
                        </a:rPr>
                        <a:t>Archiving</a:t>
                      </a:r>
                      <a:endParaRPr lang="de-CH" sz="1200" b="1" dirty="0">
                        <a:latin typeface="+mn-lt"/>
                      </a:endParaRPr>
                    </a:p>
                  </a:txBody>
                  <a:tcPr marL="0" marR="72000" marT="72000" marB="36000" anchor="ctr">
                    <a:lnL w="9525" cap="flat" cmpd="sng" algn="ctr">
                      <a:noFill/>
                      <a:prstDash val="solid"/>
                    </a:lnL>
                    <a:lnR>
                      <a:noFill/>
                    </a:lnR>
                    <a:lnT w="6350" cap="flat" cmpd="sng" algn="ctr">
                      <a:solidFill>
                        <a:schemeClr val="accent5"/>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b="1" dirty="0">
                        <a:latin typeface="+mn-lt"/>
                      </a:endParaRPr>
                    </a:p>
                  </a:txBody>
                  <a:tcPr marL="0" marR="72000" marT="72000" marB="36000" anchor="ctr">
                    <a:lnL w="9525" cap="flat" cmpd="sng" algn="ctr">
                      <a:noFill/>
                      <a:prstDash val="soli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CH" sz="1200" dirty="0">
                          <a:latin typeface="+mn-lt"/>
                        </a:rPr>
                        <a:t>&lt;…&gt;</a:t>
                      </a:r>
                    </a:p>
                  </a:txBody>
                  <a:tcPr marL="0" marR="72000" marT="72000" marB="36000" anchor="ctr">
                    <a:lnL>
                      <a:noFill/>
                    </a:lnL>
                    <a:lnR>
                      <a:noFill/>
                    </a:lnR>
                    <a:lnT w="6350" cap="flat" cmpd="sng" algn="ctr">
                      <a:solidFill>
                        <a:schemeClr val="accent5"/>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CH" sz="1200" dirty="0">
                        <a:latin typeface="+mn-lt"/>
                      </a:endParaRPr>
                    </a:p>
                  </a:txBody>
                  <a:tcPr marL="0" marR="72000" marT="72000" marB="36000" anchor="ctr">
                    <a:lnL>
                      <a:noFill/>
                    </a:lnL>
                    <a:lnR w="9525" cap="flat"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
        <p:nvSpPr>
          <p:cNvPr id="9" name="Footer Placeholder 8">
            <a:extLst>
              <a:ext uri="{FF2B5EF4-FFF2-40B4-BE49-F238E27FC236}">
                <a16:creationId xmlns:a16="http://schemas.microsoft.com/office/drawing/2014/main" id="{2228BB8B-D2E4-43DB-BB75-18832022D0C8}"/>
              </a:ext>
            </a:extLst>
          </p:cNvPr>
          <p:cNvSpPr>
            <a:spLocks noGrp="1"/>
          </p:cNvSpPr>
          <p:nvPr>
            <p:ph type="ftr" sz="quarter" idx="11"/>
          </p:nvPr>
        </p:nvSpPr>
        <p:spPr/>
        <p:txBody>
          <a:bodyPr/>
          <a:lstStyle/>
          <a:p>
            <a:r>
              <a:rPr lang="en-GB" dirty="0"/>
              <a:t>Author, Date, Presentation title, C2 General</a:t>
            </a:r>
          </a:p>
        </p:txBody>
      </p:sp>
      <p:sp>
        <p:nvSpPr>
          <p:cNvPr id="10" name="Slide Number Placeholder 9">
            <a:extLst>
              <a:ext uri="{FF2B5EF4-FFF2-40B4-BE49-F238E27FC236}">
                <a16:creationId xmlns:a16="http://schemas.microsoft.com/office/drawing/2014/main" id="{A32B265C-4D77-46D1-8379-C98D556E63DB}"/>
              </a:ext>
            </a:extLst>
          </p:cNvPr>
          <p:cNvSpPr>
            <a:spLocks noGrp="1"/>
          </p:cNvSpPr>
          <p:nvPr>
            <p:ph type="sldNum" sz="quarter" idx="12"/>
          </p:nvPr>
        </p:nvSpPr>
        <p:spPr/>
        <p:txBody>
          <a:bodyPr/>
          <a:lstStyle/>
          <a:p>
            <a:fld id="{8FF9B0DE-3FEB-4AA0-B465-B80EF7C1333D}" type="slidenum">
              <a:rPr lang="en-GB" smtClean="0"/>
              <a:pPr/>
              <a:t>11</a:t>
            </a:fld>
            <a:endParaRPr lang="en-GB" dirty="0"/>
          </a:p>
        </p:txBody>
      </p:sp>
      <p:sp>
        <p:nvSpPr>
          <p:cNvPr id="7" name="Title 6">
            <a:extLst>
              <a:ext uri="{FF2B5EF4-FFF2-40B4-BE49-F238E27FC236}">
                <a16:creationId xmlns:a16="http://schemas.microsoft.com/office/drawing/2014/main" id="{5BAB0F94-792E-4944-9586-1808B34B1920}"/>
              </a:ext>
            </a:extLst>
          </p:cNvPr>
          <p:cNvSpPr>
            <a:spLocks noGrp="1"/>
          </p:cNvSpPr>
          <p:nvPr>
            <p:ph type="title"/>
          </p:nvPr>
        </p:nvSpPr>
        <p:spPr/>
        <p:txBody>
          <a:bodyPr/>
          <a:lstStyle/>
          <a:p>
            <a:r>
              <a:rPr lang="en-GB" dirty="0"/>
              <a:t>Document information</a:t>
            </a:r>
          </a:p>
        </p:txBody>
      </p:sp>
    </p:spTree>
    <p:extLst>
      <p:ext uri="{BB962C8B-B14F-4D97-AF65-F5344CB8AC3E}">
        <p14:creationId xmlns:p14="http://schemas.microsoft.com/office/powerpoint/2010/main" val="284539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702">
            <a:extLst>
              <a:ext uri="{FF2B5EF4-FFF2-40B4-BE49-F238E27FC236}">
                <a16:creationId xmlns:a16="http://schemas.microsoft.com/office/drawing/2014/main" id="{C07B804C-47B7-4C98-AA25-351726884900}"/>
              </a:ext>
            </a:extLst>
          </p:cNvPr>
          <p:cNvGraphicFramePr>
            <a:graphicFrameLocks noGrp="1"/>
          </p:cNvGraphicFramePr>
          <p:nvPr>
            <p:ph idx="1"/>
            <p:extLst>
              <p:ext uri="{D42A27DB-BD31-4B8C-83A1-F6EECF244321}">
                <p14:modId xmlns:p14="http://schemas.microsoft.com/office/powerpoint/2010/main" val="1834917126"/>
              </p:ext>
            </p:extLst>
          </p:nvPr>
        </p:nvGraphicFramePr>
        <p:xfrm>
          <a:off x="1200150" y="1484313"/>
          <a:ext cx="10512425" cy="4910216"/>
        </p:xfrm>
        <a:graphic>
          <a:graphicData uri="http://schemas.openxmlformats.org/drawingml/2006/table">
            <a:tbl>
              <a:tblPr/>
              <a:tblGrid>
                <a:gridCol w="1065318">
                  <a:extLst>
                    <a:ext uri="{9D8B030D-6E8A-4147-A177-3AD203B41FA5}">
                      <a16:colId xmlns:a16="http://schemas.microsoft.com/office/drawing/2014/main" val="20000"/>
                    </a:ext>
                  </a:extLst>
                </a:gridCol>
                <a:gridCol w="284085">
                  <a:extLst>
                    <a:ext uri="{9D8B030D-6E8A-4147-A177-3AD203B41FA5}">
                      <a16:colId xmlns:a16="http://schemas.microsoft.com/office/drawing/2014/main" val="20001"/>
                    </a:ext>
                  </a:extLst>
                </a:gridCol>
                <a:gridCol w="1065318">
                  <a:extLst>
                    <a:ext uri="{9D8B030D-6E8A-4147-A177-3AD203B41FA5}">
                      <a16:colId xmlns:a16="http://schemas.microsoft.com/office/drawing/2014/main" val="20002"/>
                    </a:ext>
                  </a:extLst>
                </a:gridCol>
                <a:gridCol w="284116">
                  <a:extLst>
                    <a:ext uri="{9D8B030D-6E8A-4147-A177-3AD203B41FA5}">
                      <a16:colId xmlns:a16="http://schemas.microsoft.com/office/drawing/2014/main" val="3312249722"/>
                    </a:ext>
                  </a:extLst>
                </a:gridCol>
                <a:gridCol w="2414988">
                  <a:extLst>
                    <a:ext uri="{9D8B030D-6E8A-4147-A177-3AD203B41FA5}">
                      <a16:colId xmlns:a16="http://schemas.microsoft.com/office/drawing/2014/main" val="3617827335"/>
                    </a:ext>
                  </a:extLst>
                </a:gridCol>
                <a:gridCol w="284116">
                  <a:extLst>
                    <a:ext uri="{9D8B030D-6E8A-4147-A177-3AD203B41FA5}">
                      <a16:colId xmlns:a16="http://schemas.microsoft.com/office/drawing/2014/main" val="2814250417"/>
                    </a:ext>
                  </a:extLst>
                </a:gridCol>
                <a:gridCol w="5114484">
                  <a:extLst>
                    <a:ext uri="{9D8B030D-6E8A-4147-A177-3AD203B41FA5}">
                      <a16:colId xmlns:a16="http://schemas.microsoft.com/office/drawing/2014/main" val="378870621"/>
                    </a:ext>
                  </a:extLst>
                </a:gridCol>
              </a:tblGrid>
              <a:tr h="356362">
                <a:tc gridSpan="7">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400" b="1" i="0" u="none" strike="noStrike" cap="none" normalizeH="0" baseline="0" dirty="0">
                          <a:ln>
                            <a:noFill/>
                          </a:ln>
                          <a:solidFill>
                            <a:schemeClr val="tx1"/>
                          </a:solidFill>
                          <a:effectLst/>
                          <a:latin typeface="+mn-lt"/>
                        </a:rPr>
                        <a:t>Change control</a:t>
                      </a:r>
                    </a:p>
                  </a:txBody>
                  <a:tcPr marL="0" marR="72000" marT="72000" marB="36000" anchor="ctr" horzOverflow="overflow">
                    <a:lnL cap="flat">
                      <a:noFill/>
                    </a:lnL>
                    <a:lnR cap="flat">
                      <a:noFill/>
                    </a:lnR>
                    <a:lnT cap="flat">
                      <a:noFill/>
                    </a:lnT>
                    <a:lnB>
                      <a:noFill/>
                    </a:lnB>
                    <a:lnTlToBr>
                      <a:noFill/>
                    </a:lnTlToBr>
                    <a:lnBlToTr>
                      <a:noFill/>
                    </a:lnBlToTr>
                    <a:noFill/>
                  </a:tcPr>
                </a:tc>
                <a:tc hMerge="1">
                  <a:txBody>
                    <a:bodyPr/>
                    <a:lstStyle/>
                    <a:p>
                      <a:endParaRPr lang="de-CH"/>
                    </a:p>
                  </a:txBody>
                  <a:tcPr/>
                </a:tc>
                <a:tc hMerge="1">
                  <a:txBody>
                    <a:bodyPr/>
                    <a:lstStyle/>
                    <a:p>
                      <a:endParaRPr lang="de-CH"/>
                    </a:p>
                  </a:txBody>
                  <a:tcPr/>
                </a:tc>
                <a:tc hMerge="1">
                  <a:txBody>
                    <a:bodyPr/>
                    <a:lstStyle/>
                    <a:p>
                      <a:endParaRPr lang="en-GB"/>
                    </a:p>
                  </a:txBody>
                  <a:tcPr/>
                </a:tc>
                <a:tc hMerge="1">
                  <a:txBody>
                    <a:bodyPr/>
                    <a:lstStyle/>
                    <a:p>
                      <a:endParaRPr lang="en-GB"/>
                    </a:p>
                  </a:txBody>
                  <a:tcPr/>
                </a:tc>
                <a:tc hMerge="1">
                  <a:txBody>
                    <a:bodyPr/>
                    <a:lstStyle/>
                    <a:p>
                      <a:endParaRPr lang="en-GB"/>
                    </a:p>
                  </a:txBody>
                  <a:tcPr>
                    <a:lnL w="12700" cmpd="sng">
                      <a:noFill/>
                      <a:prstDash val="solid"/>
                    </a:lnL>
                  </a:tcPr>
                </a:tc>
                <a:tc hMerge="1">
                  <a:txBody>
                    <a:bodyPr/>
                    <a:lstStyle/>
                    <a:p>
                      <a:endParaRPr lang="en-GB"/>
                    </a:p>
                  </a:txBody>
                  <a:tcPr/>
                </a:tc>
                <a:extLst>
                  <a:ext uri="{0D108BD9-81ED-4DB2-BD59-A6C34878D82A}">
                    <a16:rowId xmlns:a16="http://schemas.microsoft.com/office/drawing/2014/main" val="10000"/>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Version</a:t>
                      </a:r>
                    </a:p>
                  </a:txBody>
                  <a:tcPr marL="0" marR="72000" marT="72000" marB="36000" anchor="ctr" horzOverflow="overflow">
                    <a:lnL cap="flat">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Date</a:t>
                      </a:r>
                    </a:p>
                  </a:txBody>
                  <a:tcPr marL="0" marR="72000" marT="72000" marB="36000" anchor="ctr" horzOverflow="overflow">
                    <a:lnL>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12700" cmpd="sng">
                      <a:no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Changed by</a:t>
                      </a:r>
                    </a:p>
                  </a:txBody>
                  <a:tcPr marL="0" marR="72000" marT="72000" marB="36000" anchor="ctr" horzOverflow="overflow">
                    <a:lnL>
                      <a:noFill/>
                    </a:lnL>
                    <a:lnR>
                      <a:noFill/>
                    </a:lnR>
                    <a:lnT w="12700" cmpd="sng">
                      <a:noFill/>
                      <a:prstDash val="soli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12700" cmpd="sng">
                      <a:noFill/>
                      <a:prstDash val="soli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Remarks/Nature of the change</a:t>
                      </a:r>
                    </a:p>
                  </a:txBody>
                  <a:tcPr marL="0" marR="72000" marT="72000" marB="36000" anchor="ctr" horzOverflow="overflow">
                    <a:lnL>
                      <a:noFill/>
                    </a:lnL>
                    <a:lnR cap="flat">
                      <a:noFill/>
                    </a:lnR>
                    <a:lnT>
                      <a:noFill/>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kern="1200" cap="none" normalizeH="0" baseline="0" dirty="0">
                          <a:ln>
                            <a:noFill/>
                          </a:ln>
                          <a:solidFill>
                            <a:schemeClr val="tx1"/>
                          </a:solidFill>
                          <a:effectLst/>
                          <a:latin typeface="+mn-lt"/>
                          <a:ea typeface="+mn-ea"/>
                          <a:cs typeface="+mn-cs"/>
                        </a:rPr>
                        <a:t>&lt;...&gt;</a:t>
                      </a:r>
                    </a:p>
                  </a:txBody>
                  <a:tcPr marL="0" marR="72000" marT="72000" marB="36000" anchor="ctr" horzOverflow="overflow">
                    <a:lnL cap="flat">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w="6350" cap="flat" cmpd="sng" algn="ctr">
                      <a:noFill/>
                      <a:prstDash val="solid"/>
                      <a:round/>
                      <a:headEnd type="none" w="med" len="med"/>
                      <a:tailEnd type="none" w="med" len="med"/>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kern="1200" cap="none" normalizeH="0" baseline="0" dirty="0">
                          <a:ln>
                            <a:noFill/>
                          </a:ln>
                          <a:solidFill>
                            <a:schemeClr val="tx1"/>
                          </a:solidFill>
                          <a:effectLst/>
                          <a:latin typeface="+mn-lt"/>
                          <a:ea typeface="+mn-ea"/>
                          <a:cs typeface="+mn-cs"/>
                        </a:rPr>
                        <a:t>&lt;...&gt;</a:t>
                      </a:r>
                    </a:p>
                  </a:txBody>
                  <a:tcPr marL="0" marR="72000" marT="72000" marB="36000" anchor="ctr" horzOverflow="overflow">
                    <a:lnL w="6350" cap="flat" cmpd="sng" algn="ctr">
                      <a:noFill/>
                      <a:prstDash val="solid"/>
                      <a:round/>
                      <a:headEnd type="none" w="med" len="med"/>
                      <a:tailEnd type="none" w="med" len="med"/>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kern="1200" cap="none" normalizeH="0" baseline="0" dirty="0">
                          <a:ln>
                            <a:noFill/>
                          </a:ln>
                          <a:solidFill>
                            <a:schemeClr val="tx1"/>
                          </a:solidFill>
                          <a:effectLst/>
                          <a:latin typeface="+mn-lt"/>
                          <a:ea typeface="+mn-ea"/>
                          <a:cs typeface="+mn-cs"/>
                        </a:rPr>
                        <a:t>&lt;...&gt;</a:t>
                      </a: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3175"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kern="1200" cap="none" normalizeH="0" baseline="0" dirty="0">
                          <a:ln>
                            <a:noFill/>
                          </a:ln>
                          <a:solidFill>
                            <a:schemeClr val="tx1"/>
                          </a:solidFill>
                          <a:effectLst/>
                          <a:latin typeface="+mn-lt"/>
                          <a:ea typeface="+mn-ea"/>
                          <a:cs typeface="+mn-cs"/>
                        </a:rPr>
                        <a:t>&lt;...&gt;</a:t>
                      </a:r>
                    </a:p>
                  </a:txBody>
                  <a:tcPr marL="0" marR="72000" marT="72000" marB="36000" anchor="ctr" horzOverflow="overflow">
                    <a:lnL>
                      <a:noFill/>
                    </a:lnL>
                    <a:lnR cap="flat">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cap="flat">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cap="flat">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cap="flat">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cap="flat">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725">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cap="flat">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kern="1200" cap="none" normalizeH="0" baseline="0" dirty="0">
                        <a:ln>
                          <a:noFill/>
                        </a:ln>
                        <a:solidFill>
                          <a:schemeClr val="tx1"/>
                        </a:solidFill>
                        <a:effectLst/>
                        <a:latin typeface="+mn-lt"/>
                        <a:ea typeface="+mn-ea"/>
                        <a:cs typeface="+mn-cs"/>
                      </a:endParaRPr>
                    </a:p>
                  </a:txBody>
                  <a:tcPr marL="0" marR="72000" marT="72000" marB="36000" anchor="ctr" horzOverflow="overflow">
                    <a:lnL>
                      <a:noFill/>
                    </a:lnL>
                    <a:lnR cap="flat">
                      <a:noFill/>
                    </a:lnR>
                    <a:lnT w="6350" cap="flat" cmpd="sng" algn="ctr">
                      <a:solidFill>
                        <a:schemeClr val="accent5"/>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r h="356362">
                <a:tc gridSpan="7">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400" b="1" i="0" u="none" strike="noStrike" cap="none" normalizeH="0" baseline="0" dirty="0">
                          <a:ln>
                            <a:noFill/>
                          </a:ln>
                          <a:solidFill>
                            <a:schemeClr val="tx1"/>
                          </a:solidFill>
                          <a:effectLst/>
                          <a:latin typeface="+mn-lt"/>
                        </a:rPr>
                        <a:t>Checking</a:t>
                      </a:r>
                      <a:endParaRPr kumimoji="0" lang="en-GB" altLang="de-DE" sz="1200" b="1" i="0" u="none" strike="noStrike" cap="none" normalizeH="0" baseline="0" dirty="0">
                        <a:ln>
                          <a:noFill/>
                        </a:ln>
                        <a:solidFill>
                          <a:schemeClr val="tx1"/>
                        </a:solidFill>
                        <a:effectLst/>
                        <a:latin typeface="+mn-lt"/>
                      </a:endParaRPr>
                    </a:p>
                  </a:txBody>
                  <a:tcPr marL="0" marR="72000" marT="72000" marB="36000" anchor="ctr" horzOverflow="overflow">
                    <a:lnL cap="flat">
                      <a:noFill/>
                    </a:lnL>
                    <a:lnR cap="flat">
                      <a:noFill/>
                    </a:lnR>
                    <a:lnT>
                      <a:noFill/>
                    </a:lnT>
                    <a:lnB>
                      <a:noFill/>
                    </a:lnB>
                    <a:lnTlToBr>
                      <a:noFill/>
                    </a:lnTlToBr>
                    <a:lnBlToTr>
                      <a:noFill/>
                    </a:lnBlToTr>
                    <a:noFill/>
                  </a:tcPr>
                </a:tc>
                <a:tc hMerge="1">
                  <a:txBody>
                    <a:bodyPr/>
                    <a:lstStyle/>
                    <a:p>
                      <a:endParaRPr lang="de-CH"/>
                    </a:p>
                  </a:txBody>
                  <a:tcPr/>
                </a:tc>
                <a:tc hMerge="1">
                  <a:txBody>
                    <a:bodyPr/>
                    <a:lstStyle/>
                    <a:p>
                      <a:endParaRPr lang="de-CH"/>
                    </a:p>
                  </a:txBody>
                  <a:tcPr/>
                </a:tc>
                <a:tc hMerge="1">
                  <a:txBody>
                    <a:bodyPr/>
                    <a:lstStyle/>
                    <a:p>
                      <a:endParaRPr lang="en-GB"/>
                    </a:p>
                  </a:txBody>
                  <a:tcPr/>
                </a:tc>
                <a:tc hMerge="1">
                  <a:txBody>
                    <a:bodyPr/>
                    <a:lstStyle/>
                    <a:p>
                      <a:endParaRPr lang="en-GB"/>
                    </a:p>
                  </a:txBody>
                  <a:tcPr/>
                </a:tc>
                <a:tc hMerge="1">
                  <a:txBody>
                    <a:bodyPr/>
                    <a:lstStyle/>
                    <a:p>
                      <a:endParaRPr lang="en-GB"/>
                    </a:p>
                  </a:txBody>
                  <a:tcPr>
                    <a:lnL w="12700" cmpd="sng">
                      <a:noFill/>
                      <a:prstDash val="solid"/>
                    </a:lnL>
                    <a:lnT w="12700" cmpd="sng">
                      <a:noFill/>
                      <a:prstDash val="solid"/>
                    </a:lnT>
                  </a:tcPr>
                </a:tc>
                <a:tc hMerge="1">
                  <a:txBody>
                    <a:bodyPr/>
                    <a:lstStyle/>
                    <a:p>
                      <a:endParaRPr lang="en-GB"/>
                    </a:p>
                  </a:txBody>
                  <a:tcPr/>
                </a:tc>
                <a:extLst>
                  <a:ext uri="{0D108BD9-81ED-4DB2-BD59-A6C34878D82A}">
                    <a16:rowId xmlns:a16="http://schemas.microsoft.com/office/drawing/2014/main" val="10006"/>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Version</a:t>
                      </a:r>
                    </a:p>
                  </a:txBody>
                  <a:tcPr marL="0" marR="72000" marT="72000" marB="36000" anchor="ctr" horzOverflow="overflow">
                    <a:lnL cap="flat">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Date</a:t>
                      </a:r>
                    </a:p>
                  </a:txBody>
                  <a:tcPr marL="0" marR="72000" marT="72000" marB="36000" anchor="ctr" horzOverflow="overflow">
                    <a:lnL>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12700" cmpd="sng">
                      <a:no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Changed by</a:t>
                      </a:r>
                    </a:p>
                  </a:txBody>
                  <a:tcPr marL="0" marR="72000" marT="72000" marB="36000" anchor="ctr" horzOverflow="overflow">
                    <a:lnL>
                      <a:noFill/>
                    </a:lnL>
                    <a:lnR>
                      <a:noFill/>
                    </a:lnR>
                    <a:lnT w="12700" cmpd="sng">
                      <a:noFill/>
                      <a:prstDash val="soli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12700" cmpd="sng">
                      <a:no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Remarks/Nature of the change</a:t>
                      </a:r>
                    </a:p>
                  </a:txBody>
                  <a:tcPr marL="0" marR="72000" marT="72000" marB="36000" anchor="ctr" horzOverflow="overflow">
                    <a:lnL>
                      <a:noFill/>
                    </a:lnL>
                    <a:lnR cap="flat">
                      <a:noFill/>
                    </a:lnR>
                    <a:lnT>
                      <a:noFill/>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&lt;...&gt;</a:t>
                      </a:r>
                    </a:p>
                  </a:txBody>
                  <a:tcPr marL="0" marR="72000" marT="72000" marB="36000" anchor="ctr" horzOverflow="overflow">
                    <a:lnL cap="flat">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&lt;...&gt;</a:t>
                      </a: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&lt;...&gt;</a:t>
                      </a: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&lt;...&gt;</a:t>
                      </a:r>
                    </a:p>
                  </a:txBody>
                  <a:tcPr marL="0" marR="72000" marT="72000" marB="36000" anchor="ctr" horzOverflow="overflow">
                    <a:lnL>
                      <a:noFill/>
                    </a:lnL>
                    <a:lnR cap="flat">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cap="flat">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cap="flat">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cap="flat">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cap="flat">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0725">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cap="flat">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cap="flat">
                      <a:noFill/>
                    </a:lnR>
                    <a:lnT w="6350" cap="flat" cmpd="sng" algn="ctr">
                      <a:solidFill>
                        <a:schemeClr val="accent5"/>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1"/>
                  </a:ext>
                </a:extLst>
              </a:tr>
              <a:tr h="356362">
                <a:tc gridSpan="7">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400" b="1" i="0" u="none" strike="noStrike" cap="none" normalizeH="0" baseline="0" dirty="0">
                          <a:ln>
                            <a:noFill/>
                          </a:ln>
                          <a:solidFill>
                            <a:schemeClr val="tx1"/>
                          </a:solidFill>
                          <a:effectLst/>
                          <a:latin typeface="+mn-lt"/>
                        </a:rPr>
                        <a:t>Release</a:t>
                      </a:r>
                    </a:p>
                  </a:txBody>
                  <a:tcPr marL="0" marR="72000" marT="72000" marB="36000" anchor="ctr" horzOverflow="overflow">
                    <a:lnL cap="flat">
                      <a:noFill/>
                    </a:lnL>
                    <a:lnR cap="flat">
                      <a:noFill/>
                    </a:lnR>
                    <a:lnT>
                      <a:noFill/>
                    </a:lnT>
                    <a:lnB>
                      <a:noFill/>
                    </a:lnB>
                    <a:lnTlToBr>
                      <a:noFill/>
                    </a:lnTlToBr>
                    <a:lnBlToTr>
                      <a:noFill/>
                    </a:lnBlToTr>
                    <a:noFill/>
                  </a:tcPr>
                </a:tc>
                <a:tc hMerge="1">
                  <a:txBody>
                    <a:bodyPr/>
                    <a:lstStyle/>
                    <a:p>
                      <a:endParaRPr lang="de-CH"/>
                    </a:p>
                  </a:txBody>
                  <a:tcPr/>
                </a:tc>
                <a:tc hMerge="1">
                  <a:txBody>
                    <a:bodyPr/>
                    <a:lstStyle/>
                    <a:p>
                      <a:endParaRPr lang="de-CH"/>
                    </a:p>
                  </a:txBody>
                  <a:tcPr/>
                </a:tc>
                <a:tc hMerge="1">
                  <a:txBody>
                    <a:bodyPr/>
                    <a:lstStyle/>
                    <a:p>
                      <a:endParaRPr lang="en-GB"/>
                    </a:p>
                  </a:txBody>
                  <a:tcPr/>
                </a:tc>
                <a:tc hMerge="1">
                  <a:txBody>
                    <a:bodyPr/>
                    <a:lstStyle/>
                    <a:p>
                      <a:endParaRPr lang="en-GB"/>
                    </a:p>
                  </a:txBody>
                  <a:tcPr/>
                </a:tc>
                <a:tc hMerge="1">
                  <a:txBody>
                    <a:bodyPr/>
                    <a:lstStyle/>
                    <a:p>
                      <a:endParaRPr lang="en-GB"/>
                    </a:p>
                  </a:txBody>
                  <a:tcPr>
                    <a:lnL w="12700" cmpd="sng">
                      <a:noFill/>
                      <a:prstDash val="solid"/>
                    </a:lnL>
                    <a:lnT w="12700" cmpd="sng">
                      <a:noFill/>
                      <a:prstDash val="solid"/>
                    </a:lnT>
                  </a:tcPr>
                </a:tc>
                <a:tc hMerge="1">
                  <a:txBody>
                    <a:bodyPr/>
                    <a:lstStyle/>
                    <a:p>
                      <a:endParaRPr lang="en-GB"/>
                    </a:p>
                  </a:txBody>
                  <a:tcPr/>
                </a:tc>
                <a:extLst>
                  <a:ext uri="{0D108BD9-81ED-4DB2-BD59-A6C34878D82A}">
                    <a16:rowId xmlns:a16="http://schemas.microsoft.com/office/drawing/2014/main" val="10012"/>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Version</a:t>
                      </a:r>
                    </a:p>
                  </a:txBody>
                  <a:tcPr marL="0" marR="72000" marT="72000" marB="36000" anchor="ctr" horzOverflow="overflow">
                    <a:lnL cap="flat">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Date</a:t>
                      </a:r>
                    </a:p>
                  </a:txBody>
                  <a:tcPr marL="0" marR="72000" marT="72000" marB="36000" anchor="ctr" horzOverflow="overflow">
                    <a:lnL>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12700" cmpd="sng">
                      <a:no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Changed by</a:t>
                      </a:r>
                    </a:p>
                  </a:txBody>
                  <a:tcPr marL="0" marR="72000" marT="72000" marB="36000" anchor="ctr" horzOverflow="overflow">
                    <a:lnL>
                      <a:noFill/>
                    </a:lnL>
                    <a:lnR>
                      <a:noFill/>
                    </a:lnR>
                    <a:lnT w="12700" cmpd="sng">
                      <a:noFill/>
                      <a:prstDash val="soli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12700" cmpd="sng">
                      <a:no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Remarks/Nature of the change</a:t>
                      </a:r>
                    </a:p>
                  </a:txBody>
                  <a:tcPr marL="0" marR="72000" marT="72000" marB="36000" anchor="ctr" horzOverflow="overflow">
                    <a:lnL>
                      <a:noFill/>
                    </a:lnL>
                    <a:lnR cap="flat">
                      <a:noFill/>
                    </a:lnR>
                    <a:lnT>
                      <a:noFill/>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&lt;...&gt;</a:t>
                      </a:r>
                    </a:p>
                  </a:txBody>
                  <a:tcPr marL="0" marR="72000" marT="72000" marB="36000" anchor="ctr" horzOverflow="overflow">
                    <a:lnL cap="flat">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&lt;...&gt;</a:t>
                      </a: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&lt;...&gt;</a:t>
                      </a: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en-GB"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a:noFill/>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GB" altLang="de-DE" sz="1200" b="0" i="0" u="none" strike="noStrike" cap="none" normalizeH="0" baseline="0" dirty="0">
                          <a:ln>
                            <a:noFill/>
                          </a:ln>
                          <a:solidFill>
                            <a:schemeClr val="tx1"/>
                          </a:solidFill>
                          <a:effectLst/>
                          <a:latin typeface="+mn-lt"/>
                        </a:rPr>
                        <a:t>&lt;...&gt;</a:t>
                      </a:r>
                    </a:p>
                  </a:txBody>
                  <a:tcPr marL="0" marR="72000" marT="72000" marB="36000" anchor="ctr" horzOverflow="overflow">
                    <a:lnL>
                      <a:noFill/>
                    </a:lnL>
                    <a:lnR cap="flat">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9718">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cap="flat">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600" kern="1200">
                          <a:solidFill>
                            <a:schemeClr val="tx1"/>
                          </a:solidFill>
                          <a:latin typeface="TheSans Swisscom" pitchFamily="34" charset="0"/>
                        </a:defRPr>
                      </a:lvl1pPr>
                      <a:lvl2pPr marL="3571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2pPr>
                      <a:lvl3pPr marL="717550"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3pPr>
                      <a:lvl4pPr marL="1084263"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4pPr>
                      <a:lvl5pPr marL="1436688" algn="l" defTabSz="914400" rtl="0" eaLnBrk="1" latinLnBrk="0" hangingPunct="1">
                        <a:spcBef>
                          <a:spcPct val="20000"/>
                        </a:spcBef>
                        <a:buClr>
                          <a:schemeClr val="tx1"/>
                        </a:buClr>
                        <a:buFont typeface="TheSans Swisscom" pitchFamily="34" charset="0"/>
                        <a:defRPr sz="1600" kern="1200">
                          <a:solidFill>
                            <a:schemeClr val="tx1"/>
                          </a:solidFill>
                          <a:latin typeface="TheSans Swisscom" pitchFamily="34" charset="0"/>
                        </a:defRPr>
                      </a:lvl5pPr>
                      <a:lvl6pPr marL="18938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6pPr>
                      <a:lvl7pPr marL="23510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7pPr>
                      <a:lvl8pPr marL="28082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8pPr>
                      <a:lvl9pPr marL="3265488" algn="l" defTabSz="914400" rtl="0" eaLnBrk="1" fontAlgn="base" latinLnBrk="0" hangingPunct="1">
                        <a:spcBef>
                          <a:spcPct val="20000"/>
                        </a:spcBef>
                        <a:spcAft>
                          <a:spcPct val="0"/>
                        </a:spcAft>
                        <a:buClr>
                          <a:schemeClr val="tx1"/>
                        </a:buClr>
                        <a:buFont typeface="TheSans Swisscom" pitchFamily="34" charset="0"/>
                        <a:defRPr sz="1600" kern="1200">
                          <a:solidFill>
                            <a:schemeClr val="tx1"/>
                          </a:solidFill>
                          <a:latin typeface="TheSans Swisscom" pitchFamily="34"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endParaRPr kumimoji="0" lang="de-CH" altLang="de-DE" sz="1200" b="0" i="0" u="none" strike="noStrike" cap="none" normalizeH="0" baseline="0" dirty="0">
                        <a:ln>
                          <a:noFill/>
                        </a:ln>
                        <a:solidFill>
                          <a:schemeClr val="tx1"/>
                        </a:solidFill>
                        <a:effectLst/>
                        <a:latin typeface="+mn-lt"/>
                      </a:endParaRPr>
                    </a:p>
                  </a:txBody>
                  <a:tcPr marL="0" marR="72000" marT="72000" marB="36000" anchor="ctr" horzOverflow="overflow">
                    <a:lnL>
                      <a:noFill/>
                    </a:lnL>
                    <a:lnR cap="flat">
                      <a:noFill/>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9" name="Footer Placeholder 8">
            <a:extLst>
              <a:ext uri="{FF2B5EF4-FFF2-40B4-BE49-F238E27FC236}">
                <a16:creationId xmlns:a16="http://schemas.microsoft.com/office/drawing/2014/main" id="{2228BB8B-D2E4-43DB-BB75-18832022D0C8}"/>
              </a:ext>
            </a:extLst>
          </p:cNvPr>
          <p:cNvSpPr>
            <a:spLocks noGrp="1"/>
          </p:cNvSpPr>
          <p:nvPr>
            <p:ph type="ftr" sz="quarter" idx="11"/>
          </p:nvPr>
        </p:nvSpPr>
        <p:spPr/>
        <p:txBody>
          <a:bodyPr/>
          <a:lstStyle/>
          <a:p>
            <a:r>
              <a:rPr lang="en-GB" dirty="0"/>
              <a:t>Author, Date, Presentation title, C2 General</a:t>
            </a:r>
          </a:p>
        </p:txBody>
      </p:sp>
      <p:sp>
        <p:nvSpPr>
          <p:cNvPr id="10" name="Slide Number Placeholder 9">
            <a:extLst>
              <a:ext uri="{FF2B5EF4-FFF2-40B4-BE49-F238E27FC236}">
                <a16:creationId xmlns:a16="http://schemas.microsoft.com/office/drawing/2014/main" id="{A32B265C-4D77-46D1-8379-C98D556E63DB}"/>
              </a:ext>
            </a:extLst>
          </p:cNvPr>
          <p:cNvSpPr>
            <a:spLocks noGrp="1"/>
          </p:cNvSpPr>
          <p:nvPr>
            <p:ph type="sldNum" sz="quarter" idx="12"/>
          </p:nvPr>
        </p:nvSpPr>
        <p:spPr/>
        <p:txBody>
          <a:bodyPr/>
          <a:lstStyle/>
          <a:p>
            <a:fld id="{8FF9B0DE-3FEB-4AA0-B465-B80EF7C1333D}" type="slidenum">
              <a:rPr lang="en-GB" smtClean="0"/>
              <a:pPr/>
              <a:t>12</a:t>
            </a:fld>
            <a:endParaRPr lang="en-GB" dirty="0"/>
          </a:p>
        </p:txBody>
      </p:sp>
      <p:sp>
        <p:nvSpPr>
          <p:cNvPr id="7" name="Title 6">
            <a:extLst>
              <a:ext uri="{FF2B5EF4-FFF2-40B4-BE49-F238E27FC236}">
                <a16:creationId xmlns:a16="http://schemas.microsoft.com/office/drawing/2014/main" id="{5BAB0F94-792E-4944-9586-1808B34B1920}"/>
              </a:ext>
            </a:extLst>
          </p:cNvPr>
          <p:cNvSpPr>
            <a:spLocks noGrp="1"/>
          </p:cNvSpPr>
          <p:nvPr>
            <p:ph type="title"/>
          </p:nvPr>
        </p:nvSpPr>
        <p:spPr/>
        <p:txBody>
          <a:bodyPr/>
          <a:lstStyle/>
          <a:p>
            <a:r>
              <a:rPr lang="en-GB" dirty="0"/>
              <a:t>Document pointers</a:t>
            </a:r>
          </a:p>
        </p:txBody>
      </p:sp>
    </p:spTree>
    <p:extLst>
      <p:ext uri="{BB962C8B-B14F-4D97-AF65-F5344CB8AC3E}">
        <p14:creationId xmlns:p14="http://schemas.microsoft.com/office/powerpoint/2010/main" val="19618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C3F1536-9632-44E0-BC0A-4536F384BB92}"/>
              </a:ext>
            </a:extLst>
          </p:cNvPr>
          <p:cNvSpPr>
            <a:spLocks noGrp="1"/>
          </p:cNvSpPr>
          <p:nvPr>
            <p:ph type="ftr" sz="quarter" idx="11"/>
          </p:nvPr>
        </p:nvSpPr>
        <p:spPr/>
        <p:txBody>
          <a:bodyPr/>
          <a:lstStyle/>
          <a:p>
            <a:r>
              <a:rPr lang="en-GB" dirty="0"/>
              <a:t>Author, Date, Presentation title, C2 General</a:t>
            </a:r>
          </a:p>
        </p:txBody>
      </p:sp>
      <p:sp>
        <p:nvSpPr>
          <p:cNvPr id="4" name="Slide Number Placeholder 3">
            <a:extLst>
              <a:ext uri="{FF2B5EF4-FFF2-40B4-BE49-F238E27FC236}">
                <a16:creationId xmlns:a16="http://schemas.microsoft.com/office/drawing/2014/main" id="{FD4AE1F9-D728-4698-A82E-66AF7DFBCA3E}"/>
              </a:ext>
            </a:extLst>
          </p:cNvPr>
          <p:cNvSpPr>
            <a:spLocks noGrp="1"/>
          </p:cNvSpPr>
          <p:nvPr>
            <p:ph type="sldNum" sz="quarter" idx="12"/>
          </p:nvPr>
        </p:nvSpPr>
        <p:spPr/>
        <p:txBody>
          <a:bodyPr/>
          <a:lstStyle/>
          <a:p>
            <a:fld id="{8FF9B0DE-3FEB-4AA0-B465-B80EF7C1333D}" type="slidenum">
              <a:rPr lang="en-GB" smtClean="0"/>
              <a:pPr/>
              <a:t>13</a:t>
            </a:fld>
            <a:endParaRPr lang="en-GB" dirty="0"/>
          </a:p>
        </p:txBody>
      </p:sp>
      <p:sp>
        <p:nvSpPr>
          <p:cNvPr id="7" name="Text Placeholder 6">
            <a:extLst>
              <a:ext uri="{FF2B5EF4-FFF2-40B4-BE49-F238E27FC236}">
                <a16:creationId xmlns:a16="http://schemas.microsoft.com/office/drawing/2014/main" id="{041E923D-E87F-47F7-90A2-5B50152259B8}"/>
              </a:ext>
            </a:extLst>
          </p:cNvPr>
          <p:cNvSpPr>
            <a:spLocks noGrp="1"/>
          </p:cNvSpPr>
          <p:nvPr>
            <p:ph type="body" sz="quarter" idx="15"/>
          </p:nvPr>
        </p:nvSpPr>
        <p:spPr/>
        <p:txBody>
          <a:bodyPr/>
          <a:lstStyle/>
          <a:p>
            <a:r>
              <a:rPr lang="en-GB" b="1" dirty="0"/>
              <a:t>Contact information</a:t>
            </a:r>
          </a:p>
          <a:p>
            <a:r>
              <a:rPr lang="en-GB" dirty="0"/>
              <a:t>Company Name</a:t>
            </a:r>
            <a:br>
              <a:rPr lang="en-GB" dirty="0"/>
            </a:br>
            <a:r>
              <a:rPr lang="en-GB" dirty="0"/>
              <a:t>Organisation Unit</a:t>
            </a:r>
            <a:br>
              <a:rPr lang="en-GB" dirty="0"/>
            </a:br>
            <a:r>
              <a:rPr lang="en-GB" dirty="0"/>
              <a:t>First Name and Surname</a:t>
            </a:r>
            <a:br>
              <a:rPr lang="en-GB" dirty="0"/>
            </a:br>
            <a:r>
              <a:rPr lang="en-GB" dirty="0"/>
              <a:t>Street and Number</a:t>
            </a:r>
            <a:br>
              <a:rPr lang="en-GB" dirty="0"/>
            </a:br>
            <a:r>
              <a:rPr lang="en-GB" dirty="0"/>
              <a:t>Postal code and City</a:t>
            </a:r>
          </a:p>
          <a:p>
            <a:r>
              <a:rPr lang="en-GB" dirty="0"/>
              <a:t>Phone</a:t>
            </a:r>
            <a:br>
              <a:rPr lang="en-GB" dirty="0"/>
            </a:br>
            <a:r>
              <a:rPr lang="en-GB" dirty="0"/>
              <a:t>Mobile</a:t>
            </a:r>
            <a:br>
              <a:rPr lang="en-GB" dirty="0"/>
            </a:br>
            <a:r>
              <a:rPr lang="en-GB" dirty="0"/>
              <a:t>Email</a:t>
            </a:r>
          </a:p>
        </p:txBody>
      </p:sp>
    </p:spTree>
    <p:extLst>
      <p:ext uri="{BB962C8B-B14F-4D97-AF65-F5344CB8AC3E}">
        <p14:creationId xmlns:p14="http://schemas.microsoft.com/office/powerpoint/2010/main" val="381788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ABAB1A0-A03A-4C47-8E46-387B4C95A43C}"/>
              </a:ext>
            </a:extLst>
          </p:cNvPr>
          <p:cNvSpPr>
            <a:spLocks noGrp="1"/>
          </p:cNvSpPr>
          <p:nvPr>
            <p:ph idx="1"/>
          </p:nvPr>
        </p:nvSpPr>
        <p:spPr/>
        <p:txBody>
          <a:bodyPr/>
          <a:lstStyle/>
          <a:p>
            <a:pPr marL="465750" lvl="1" indent="-285750"/>
            <a:r>
              <a:rPr lang="de-CH" dirty="0" err="1"/>
              <a:t>Introduction</a:t>
            </a:r>
            <a:r>
              <a:rPr lang="de-CH" dirty="0"/>
              <a:t> / Basics</a:t>
            </a:r>
          </a:p>
          <a:p>
            <a:pPr marL="465750" lvl="1" indent="-285750"/>
            <a:r>
              <a:rPr lang="de-CH" dirty="0" err="1"/>
              <a:t>What</a:t>
            </a:r>
            <a:r>
              <a:rPr lang="de-CH" dirty="0"/>
              <a:t> </a:t>
            </a:r>
            <a:r>
              <a:rPr lang="de-CH" dirty="0" err="1"/>
              <a:t>is</a:t>
            </a:r>
            <a:r>
              <a:rPr lang="de-CH" dirty="0"/>
              <a:t> </a:t>
            </a:r>
            <a:r>
              <a:rPr lang="de-CH" dirty="0" err="1"/>
              <a:t>Git</a:t>
            </a:r>
            <a:r>
              <a:rPr lang="de-CH" dirty="0"/>
              <a:t>/</a:t>
            </a:r>
            <a:r>
              <a:rPr lang="de-CH" dirty="0" err="1"/>
              <a:t>Github</a:t>
            </a:r>
            <a:r>
              <a:rPr lang="de-CH" dirty="0"/>
              <a:t>/</a:t>
            </a:r>
            <a:r>
              <a:rPr lang="de-CH" dirty="0" err="1"/>
              <a:t>Gitlab</a:t>
            </a:r>
            <a:endParaRPr lang="de-CH" dirty="0"/>
          </a:p>
          <a:p>
            <a:pPr marL="465750" lvl="1" indent="-285750"/>
            <a:r>
              <a:rPr lang="de-CH" dirty="0" err="1"/>
              <a:t>Datatypes</a:t>
            </a:r>
            <a:r>
              <a:rPr lang="de-CH" dirty="0"/>
              <a:t> / </a:t>
            </a:r>
            <a:r>
              <a:rPr lang="de-CH" dirty="0" err="1"/>
              <a:t>Hashtables</a:t>
            </a:r>
            <a:r>
              <a:rPr lang="de-CH" dirty="0"/>
              <a:t> / </a:t>
            </a:r>
            <a:r>
              <a:rPr lang="de-CH" dirty="0" err="1"/>
              <a:t>Lookuptables</a:t>
            </a:r>
            <a:endParaRPr lang="de-CH" dirty="0"/>
          </a:p>
          <a:p>
            <a:pPr marL="465750" lvl="1" indent="-285750"/>
            <a:r>
              <a:rPr lang="de-CH" dirty="0" err="1"/>
              <a:t>Everything</a:t>
            </a:r>
            <a:r>
              <a:rPr lang="de-CH" dirty="0"/>
              <a:t> </a:t>
            </a:r>
            <a:r>
              <a:rPr lang="de-CH" dirty="0" err="1"/>
              <a:t>is</a:t>
            </a:r>
            <a:r>
              <a:rPr lang="de-CH" dirty="0"/>
              <a:t> an </a:t>
            </a:r>
            <a:r>
              <a:rPr lang="de-CH" dirty="0" err="1"/>
              <a:t>object-philosophy</a:t>
            </a:r>
            <a:endParaRPr lang="de-CH" dirty="0"/>
          </a:p>
          <a:p>
            <a:pPr marL="465750" lvl="1" indent="-285750"/>
            <a:r>
              <a:rPr lang="de-CH" dirty="0" err="1"/>
              <a:t>PsCustomObjects</a:t>
            </a:r>
            <a:r>
              <a:rPr lang="de-CH" dirty="0"/>
              <a:t>	</a:t>
            </a:r>
          </a:p>
          <a:p>
            <a:pPr lvl="3"/>
            <a:r>
              <a:rPr lang="de-CH" dirty="0"/>
              <a:t>The </a:t>
            </a:r>
            <a:r>
              <a:rPr lang="de-CH" dirty="0" err="1"/>
              <a:t>many</a:t>
            </a:r>
            <a:r>
              <a:rPr lang="de-CH" dirty="0"/>
              <a:t> </a:t>
            </a:r>
            <a:r>
              <a:rPr lang="de-CH" dirty="0" err="1"/>
              <a:t>ways</a:t>
            </a:r>
            <a:r>
              <a:rPr lang="de-CH" dirty="0"/>
              <a:t> </a:t>
            </a:r>
            <a:r>
              <a:rPr lang="de-CH" dirty="0" err="1"/>
              <a:t>of</a:t>
            </a:r>
            <a:r>
              <a:rPr lang="de-CH" dirty="0"/>
              <a:t> </a:t>
            </a:r>
            <a:r>
              <a:rPr lang="de-CH" dirty="0" err="1"/>
              <a:t>creating</a:t>
            </a:r>
            <a:r>
              <a:rPr lang="de-CH" dirty="0"/>
              <a:t> PS Objects (and </a:t>
            </a:r>
            <a:r>
              <a:rPr lang="de-CH" dirty="0" err="1"/>
              <a:t>the</a:t>
            </a:r>
            <a:r>
              <a:rPr lang="de-CH" dirty="0"/>
              <a:t> «</a:t>
            </a:r>
            <a:r>
              <a:rPr lang="de-CH" dirty="0" err="1"/>
              <a:t>correct</a:t>
            </a:r>
            <a:r>
              <a:rPr lang="de-CH" dirty="0"/>
              <a:t>» </a:t>
            </a:r>
            <a:r>
              <a:rPr lang="de-CH" dirty="0" err="1"/>
              <a:t>one</a:t>
            </a:r>
            <a:r>
              <a:rPr lang="de-CH" dirty="0"/>
              <a:t> )</a:t>
            </a:r>
          </a:p>
          <a:p>
            <a:pPr marL="285750" indent="-285750">
              <a:buFont typeface="Arial" panose="020B0604020202020204" pitchFamily="34" charset="0"/>
              <a:buChar char="•"/>
            </a:pPr>
            <a:r>
              <a:rPr lang="de-CH" dirty="0" err="1"/>
              <a:t>Make</a:t>
            </a:r>
            <a:r>
              <a:rPr lang="de-CH" dirty="0"/>
              <a:t> </a:t>
            </a:r>
            <a:r>
              <a:rPr lang="de-CH" dirty="0" err="1"/>
              <a:t>better</a:t>
            </a:r>
            <a:r>
              <a:rPr lang="de-CH" dirty="0"/>
              <a:t> (robust) PowerShell </a:t>
            </a:r>
            <a:r>
              <a:rPr lang="de-CH" dirty="0" err="1"/>
              <a:t>functions</a:t>
            </a:r>
            <a:endParaRPr lang="de-CH" dirty="0"/>
          </a:p>
          <a:p>
            <a:pPr lvl="2"/>
            <a:r>
              <a:rPr lang="de-CH" dirty="0" err="1"/>
              <a:t>ValidateSet</a:t>
            </a:r>
            <a:endParaRPr lang="de-CH" dirty="0"/>
          </a:p>
          <a:p>
            <a:pPr lvl="2"/>
            <a:r>
              <a:rPr lang="de-CH" dirty="0" err="1"/>
              <a:t>ValidateScript</a:t>
            </a:r>
            <a:endParaRPr lang="de-CH" dirty="0"/>
          </a:p>
          <a:p>
            <a:pPr lvl="1"/>
            <a:r>
              <a:rPr lang="de-CH" dirty="0"/>
              <a:t>«Showcase»</a:t>
            </a:r>
          </a:p>
          <a:p>
            <a:pPr marL="285750" indent="-285750">
              <a:buFont typeface="Arial" panose="020B0604020202020204" pitchFamily="34" charset="0"/>
              <a:buChar char="•"/>
            </a:pPr>
            <a:endParaRPr lang="en-GB" dirty="0"/>
          </a:p>
        </p:txBody>
      </p:sp>
      <p:sp>
        <p:nvSpPr>
          <p:cNvPr id="2" name="Footer Placeholder 1">
            <a:extLst>
              <a:ext uri="{FF2B5EF4-FFF2-40B4-BE49-F238E27FC236}">
                <a16:creationId xmlns:a16="http://schemas.microsoft.com/office/drawing/2014/main" id="{6DC09C2C-7B13-40CA-BAB7-6DEC6425E1BF}"/>
              </a:ext>
            </a:extLst>
          </p:cNvPr>
          <p:cNvSpPr>
            <a:spLocks noGrp="1"/>
          </p:cNvSpPr>
          <p:nvPr>
            <p:ph type="ftr" sz="quarter" idx="11"/>
          </p:nvPr>
        </p:nvSpPr>
        <p:spPr/>
        <p:txBody>
          <a:bodyPr/>
          <a:lstStyle/>
          <a:p>
            <a:r>
              <a:rPr lang="en-GB" dirty="0"/>
              <a:t>Author, Date, Presentation title, C2 General</a:t>
            </a:r>
          </a:p>
        </p:txBody>
      </p:sp>
      <p:sp>
        <p:nvSpPr>
          <p:cNvPr id="3" name="Slide Number Placeholder 2">
            <a:extLst>
              <a:ext uri="{FF2B5EF4-FFF2-40B4-BE49-F238E27FC236}">
                <a16:creationId xmlns:a16="http://schemas.microsoft.com/office/drawing/2014/main" id="{B7FDD468-BE2F-447D-BE1C-AE99A470CCB7}"/>
              </a:ext>
            </a:extLst>
          </p:cNvPr>
          <p:cNvSpPr>
            <a:spLocks noGrp="1"/>
          </p:cNvSpPr>
          <p:nvPr>
            <p:ph type="sldNum" sz="quarter" idx="12"/>
          </p:nvPr>
        </p:nvSpPr>
        <p:spPr/>
        <p:txBody>
          <a:bodyPr/>
          <a:lstStyle/>
          <a:p>
            <a:fld id="{8FF9B0DE-3FEB-4AA0-B465-B80EF7C1333D}" type="slidenum">
              <a:rPr lang="en-GB" smtClean="0"/>
              <a:pPr/>
              <a:t>2</a:t>
            </a:fld>
            <a:endParaRPr lang="en-GB" dirty="0"/>
          </a:p>
        </p:txBody>
      </p:sp>
      <p:sp>
        <p:nvSpPr>
          <p:cNvPr id="6" name="Title 5">
            <a:extLst>
              <a:ext uri="{FF2B5EF4-FFF2-40B4-BE49-F238E27FC236}">
                <a16:creationId xmlns:a16="http://schemas.microsoft.com/office/drawing/2014/main" id="{D1CC9C78-2B19-41B7-9039-4C3C6946EC12}"/>
              </a:ext>
            </a:extLst>
          </p:cNvPr>
          <p:cNvSpPr>
            <a:spLocks noGrp="1"/>
          </p:cNvSpPr>
          <p:nvPr>
            <p:ph type="title"/>
          </p:nvPr>
        </p:nvSpPr>
        <p:spPr/>
        <p:txBody>
          <a:bodyPr/>
          <a:lstStyle/>
          <a:p>
            <a:r>
              <a:rPr lang="en-GB" dirty="0"/>
              <a:t>Content</a:t>
            </a:r>
          </a:p>
        </p:txBody>
      </p:sp>
    </p:spTree>
    <p:extLst>
      <p:ext uri="{BB962C8B-B14F-4D97-AF65-F5344CB8AC3E}">
        <p14:creationId xmlns:p14="http://schemas.microsoft.com/office/powerpoint/2010/main" val="385826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F8DBB35-0E6B-4E65-F62E-9FBC9AB81725}"/>
              </a:ext>
            </a:extLst>
          </p:cNvPr>
          <p:cNvSpPr>
            <a:spLocks noGrp="1"/>
          </p:cNvSpPr>
          <p:nvPr>
            <p:ph idx="1"/>
          </p:nvPr>
        </p:nvSpPr>
        <p:spPr/>
        <p:txBody>
          <a:bodyPr/>
          <a:lstStyle/>
          <a:p>
            <a:pPr marL="285750" indent="-285750">
              <a:buFont typeface="Arial" panose="020B0604020202020204" pitchFamily="34" charset="0"/>
              <a:buChar char="•"/>
            </a:pPr>
            <a:r>
              <a:rPr lang="de-CH" dirty="0" err="1"/>
              <a:t>Your</a:t>
            </a:r>
            <a:r>
              <a:rPr lang="de-CH" dirty="0"/>
              <a:t> </a:t>
            </a:r>
            <a:r>
              <a:rPr lang="de-CH" dirty="0" err="1"/>
              <a:t>local</a:t>
            </a:r>
            <a:r>
              <a:rPr lang="de-CH" dirty="0"/>
              <a:t> </a:t>
            </a:r>
            <a:r>
              <a:rPr lang="de-CH" dirty="0" err="1"/>
              <a:t>workplace</a:t>
            </a:r>
            <a:r>
              <a:rPr lang="de-CH" dirty="0"/>
              <a:t> </a:t>
            </a:r>
            <a:r>
              <a:rPr lang="de-CH" dirty="0" err="1"/>
              <a:t>has</a:t>
            </a:r>
            <a:r>
              <a:rPr lang="de-CH" dirty="0"/>
              <a:t> (</a:t>
            </a:r>
            <a:r>
              <a:rPr lang="de-CH" dirty="0" err="1"/>
              <a:t>hopefully</a:t>
            </a:r>
            <a:r>
              <a:rPr lang="de-CH" dirty="0"/>
              <a:t>) PowerShell </a:t>
            </a:r>
            <a:r>
              <a:rPr lang="de-CH" dirty="0" err="1"/>
              <a:t>already</a:t>
            </a:r>
            <a:r>
              <a:rPr lang="de-CH" dirty="0"/>
              <a:t> </a:t>
            </a:r>
            <a:r>
              <a:rPr lang="de-CH" dirty="0" err="1"/>
              <a:t>installed</a:t>
            </a:r>
            <a:endParaRPr lang="de-CH" dirty="0"/>
          </a:p>
          <a:p>
            <a:pPr marL="285750" indent="-285750">
              <a:buFont typeface="Arial" panose="020B0604020202020204" pitchFamily="34" charset="0"/>
              <a:buChar char="•"/>
            </a:pPr>
            <a:r>
              <a:rPr lang="de-CH" dirty="0"/>
              <a:t>PowerShell ISE </a:t>
            </a:r>
            <a:r>
              <a:rPr lang="de-CH" dirty="0" err="1"/>
              <a:t>is</a:t>
            </a:r>
            <a:r>
              <a:rPr lang="de-CH" dirty="0"/>
              <a:t> </a:t>
            </a:r>
            <a:r>
              <a:rPr lang="de-CH" dirty="0" err="1"/>
              <a:t>working</a:t>
            </a:r>
            <a:endParaRPr lang="de-CH" dirty="0"/>
          </a:p>
          <a:p>
            <a:pPr marL="465750" lvl="1" indent="-285750"/>
            <a:r>
              <a:rPr lang="de-CH" dirty="0"/>
              <a:t> (VS Code </a:t>
            </a:r>
            <a:r>
              <a:rPr lang="de-CH" dirty="0" err="1"/>
              <a:t>recommended</a:t>
            </a:r>
            <a:r>
              <a:rPr lang="de-CH" dirty="0"/>
              <a:t>, but not </a:t>
            </a:r>
            <a:r>
              <a:rPr lang="de-CH" dirty="0" err="1"/>
              <a:t>required</a:t>
            </a:r>
            <a:r>
              <a:rPr lang="de-CH" dirty="0"/>
              <a:t>)</a:t>
            </a:r>
          </a:p>
          <a:p>
            <a:pPr marL="465750" lvl="1" indent="-285750"/>
            <a:r>
              <a:rPr lang="de-CH" dirty="0"/>
              <a:t>For </a:t>
            </a:r>
            <a:r>
              <a:rPr lang="de-CH" dirty="0" err="1"/>
              <a:t>those</a:t>
            </a:r>
            <a:r>
              <a:rPr lang="de-CH" dirty="0"/>
              <a:t> </a:t>
            </a:r>
            <a:r>
              <a:rPr lang="de-CH" dirty="0" err="1"/>
              <a:t>with</a:t>
            </a:r>
            <a:r>
              <a:rPr lang="de-CH" dirty="0"/>
              <a:t> VS Code, </a:t>
            </a:r>
            <a:r>
              <a:rPr lang="de-CH" dirty="0" err="1"/>
              <a:t>Install</a:t>
            </a:r>
            <a:r>
              <a:rPr lang="de-CH" dirty="0"/>
              <a:t> VS Code </a:t>
            </a:r>
            <a:r>
              <a:rPr lang="de-CH" dirty="0" err="1"/>
              <a:t>LiveShare</a:t>
            </a:r>
            <a:r>
              <a:rPr lang="de-CH" dirty="0"/>
              <a:t> </a:t>
            </a:r>
            <a:r>
              <a:rPr lang="de-CH" dirty="0" err="1"/>
              <a:t>extension</a:t>
            </a:r>
            <a:r>
              <a:rPr lang="de-CH" dirty="0"/>
              <a:t> and follow </a:t>
            </a:r>
            <a:r>
              <a:rPr lang="de-CH" dirty="0" err="1"/>
              <a:t>me</a:t>
            </a:r>
            <a:r>
              <a:rPr lang="de-CH" dirty="0"/>
              <a:t> </a:t>
            </a:r>
            <a:r>
              <a:rPr lang="de-CH" dirty="0" err="1"/>
              <a:t>within</a:t>
            </a:r>
            <a:r>
              <a:rPr lang="de-CH" dirty="0"/>
              <a:t> </a:t>
            </a:r>
            <a:r>
              <a:rPr lang="de-CH" dirty="0" err="1"/>
              <a:t>your</a:t>
            </a:r>
            <a:r>
              <a:rPr lang="de-CH" dirty="0"/>
              <a:t> </a:t>
            </a:r>
            <a:r>
              <a:rPr lang="de-CH" dirty="0" err="1"/>
              <a:t>VSCode</a:t>
            </a:r>
            <a:r>
              <a:rPr lang="de-CH" dirty="0"/>
              <a:t> </a:t>
            </a:r>
            <a:r>
              <a:rPr lang="de-CH" dirty="0" err="1"/>
              <a:t>session</a:t>
            </a:r>
            <a:r>
              <a:rPr lang="de-CH" dirty="0"/>
              <a:t>.</a:t>
            </a:r>
          </a:p>
          <a:p>
            <a:pPr marL="645750" lvl="2" indent="-285750"/>
            <a:r>
              <a:rPr lang="de-CH" dirty="0" err="1"/>
              <a:t>Or</a:t>
            </a:r>
            <a:r>
              <a:rPr lang="de-CH" dirty="0"/>
              <a:t> </a:t>
            </a:r>
            <a:r>
              <a:rPr lang="de-CH" dirty="0" err="1"/>
              <a:t>click</a:t>
            </a:r>
            <a:r>
              <a:rPr lang="de-CH" dirty="0"/>
              <a:t> </a:t>
            </a:r>
            <a:r>
              <a:rPr lang="de-CH" dirty="0" err="1"/>
              <a:t>the</a:t>
            </a:r>
            <a:r>
              <a:rPr lang="de-CH" dirty="0"/>
              <a:t> link and open in </a:t>
            </a:r>
            <a:r>
              <a:rPr lang="de-CH" dirty="0" err="1"/>
              <a:t>VSCode</a:t>
            </a:r>
            <a:r>
              <a:rPr lang="de-CH" dirty="0"/>
              <a:t> Web</a:t>
            </a:r>
          </a:p>
          <a:p>
            <a:pPr marL="645750" lvl="2" indent="-285750"/>
            <a:r>
              <a:rPr lang="de-CH" dirty="0">
                <a:hlinkClick r:id="rId2"/>
              </a:rPr>
              <a:t>https://prod.liveshare.vsengsaas.visualstudio.com/join?2AC513F7843BECD0CDA8FEDE24A0CD06E18D</a:t>
            </a:r>
            <a:endParaRPr lang="de-CH" dirty="0"/>
          </a:p>
          <a:p>
            <a:pPr marL="465750" lvl="1" indent="-285750"/>
            <a:endParaRPr lang="de-CH" dirty="0"/>
          </a:p>
        </p:txBody>
      </p:sp>
      <p:sp>
        <p:nvSpPr>
          <p:cNvPr id="3" name="Fußzeilenplatzhalter 2">
            <a:extLst>
              <a:ext uri="{FF2B5EF4-FFF2-40B4-BE49-F238E27FC236}">
                <a16:creationId xmlns:a16="http://schemas.microsoft.com/office/drawing/2014/main" id="{8B961E3C-4EAD-2693-C06D-7EB170EC493F}"/>
              </a:ext>
            </a:extLst>
          </p:cNvPr>
          <p:cNvSpPr>
            <a:spLocks noGrp="1"/>
          </p:cNvSpPr>
          <p:nvPr>
            <p:ph type="ftr" sz="quarter" idx="11"/>
          </p:nvPr>
        </p:nvSpPr>
        <p:spPr/>
        <p:txBody>
          <a:bodyPr/>
          <a:lstStyle/>
          <a:p>
            <a:r>
              <a:rPr lang="en-GB"/>
              <a:t>Author, Date, Presentation title, C2 General</a:t>
            </a:r>
            <a:endParaRPr lang="en-GB" dirty="0"/>
          </a:p>
        </p:txBody>
      </p:sp>
      <p:sp>
        <p:nvSpPr>
          <p:cNvPr id="4" name="Foliennummernplatzhalter 3">
            <a:extLst>
              <a:ext uri="{FF2B5EF4-FFF2-40B4-BE49-F238E27FC236}">
                <a16:creationId xmlns:a16="http://schemas.microsoft.com/office/drawing/2014/main" id="{9E2D841B-E446-3A65-2D17-2B9F05A90181}"/>
              </a:ext>
            </a:extLst>
          </p:cNvPr>
          <p:cNvSpPr>
            <a:spLocks noGrp="1"/>
          </p:cNvSpPr>
          <p:nvPr>
            <p:ph type="sldNum" sz="quarter" idx="12"/>
          </p:nvPr>
        </p:nvSpPr>
        <p:spPr/>
        <p:txBody>
          <a:bodyPr/>
          <a:lstStyle/>
          <a:p>
            <a:fld id="{8FF9B0DE-3FEB-4AA0-B465-B80EF7C1333D}" type="slidenum">
              <a:rPr lang="en-GB" smtClean="0"/>
              <a:t>3</a:t>
            </a:fld>
            <a:endParaRPr lang="en-GB" dirty="0"/>
          </a:p>
        </p:txBody>
      </p:sp>
      <p:sp>
        <p:nvSpPr>
          <p:cNvPr id="5" name="Titel 4">
            <a:extLst>
              <a:ext uri="{FF2B5EF4-FFF2-40B4-BE49-F238E27FC236}">
                <a16:creationId xmlns:a16="http://schemas.microsoft.com/office/drawing/2014/main" id="{1BF827A8-AD17-FB33-3455-0ED998AD20EB}"/>
              </a:ext>
            </a:extLst>
          </p:cNvPr>
          <p:cNvSpPr>
            <a:spLocks noGrp="1"/>
          </p:cNvSpPr>
          <p:nvPr>
            <p:ph type="title"/>
          </p:nvPr>
        </p:nvSpPr>
        <p:spPr/>
        <p:txBody>
          <a:bodyPr/>
          <a:lstStyle/>
          <a:p>
            <a:r>
              <a:rPr lang="de-CH" dirty="0" err="1"/>
              <a:t>Introduction</a:t>
            </a:r>
            <a:r>
              <a:rPr lang="de-CH" dirty="0"/>
              <a:t> (</a:t>
            </a:r>
            <a:r>
              <a:rPr lang="de-CH" dirty="0" err="1"/>
              <a:t>Prerequistes</a:t>
            </a:r>
            <a:r>
              <a:rPr lang="de-CH" dirty="0"/>
              <a:t>)</a:t>
            </a:r>
          </a:p>
        </p:txBody>
      </p:sp>
    </p:spTree>
    <p:extLst>
      <p:ext uri="{BB962C8B-B14F-4D97-AF65-F5344CB8AC3E}">
        <p14:creationId xmlns:p14="http://schemas.microsoft.com/office/powerpoint/2010/main" val="342589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397F085-FEBE-08D7-AAA0-3272ECE204A3}"/>
              </a:ext>
            </a:extLst>
          </p:cNvPr>
          <p:cNvSpPr>
            <a:spLocks noGrp="1"/>
          </p:cNvSpPr>
          <p:nvPr>
            <p:ph idx="1"/>
          </p:nvPr>
        </p:nvSpPr>
        <p:spPr/>
        <p:txBody>
          <a:bodyPr/>
          <a:lstStyle/>
          <a:p>
            <a:r>
              <a:rPr lang="de-CH" dirty="0" err="1">
                <a:latin typeface="Consolas" panose="020B0609020204030204" pitchFamily="49" charset="0"/>
              </a:rPr>
              <a:t>WindowsPowerShell</a:t>
            </a:r>
            <a:r>
              <a:rPr lang="de-CH" dirty="0">
                <a:latin typeface="Consolas" panose="020B0609020204030204" pitchFamily="49" charset="0"/>
              </a:rPr>
              <a:t> = 5.1</a:t>
            </a:r>
          </a:p>
          <a:p>
            <a:pPr marL="171450" indent="-171450">
              <a:buFont typeface="Arial" panose="020B0604020202020204" pitchFamily="34" charset="0"/>
              <a:buChar char="•"/>
            </a:pPr>
            <a:r>
              <a:rPr lang="de-CH" sz="1100" dirty="0"/>
              <a:t>Runs </a:t>
            </a:r>
            <a:r>
              <a:rPr lang="de-CH" sz="1100" dirty="0" err="1"/>
              <a:t>only</a:t>
            </a:r>
            <a:r>
              <a:rPr lang="de-CH" sz="1100" dirty="0"/>
              <a:t> </a:t>
            </a:r>
            <a:r>
              <a:rPr lang="de-CH" sz="1100" dirty="0" err="1"/>
              <a:t>under</a:t>
            </a:r>
            <a:r>
              <a:rPr lang="de-CH" sz="1100" dirty="0"/>
              <a:t> Windows</a:t>
            </a:r>
          </a:p>
          <a:p>
            <a:pPr marL="171450" indent="-171450">
              <a:buFont typeface="Arial" panose="020B0604020202020204" pitchFamily="34" charset="0"/>
              <a:buChar char="•"/>
            </a:pPr>
            <a:r>
              <a:rPr lang="de-CH" sz="1100" dirty="0" err="1"/>
              <a:t>SfB</a:t>
            </a:r>
            <a:r>
              <a:rPr lang="de-CH" sz="1100" dirty="0"/>
              <a:t> </a:t>
            </a:r>
            <a:r>
              <a:rPr lang="de-CH" sz="1100" dirty="0" err="1"/>
              <a:t>requires</a:t>
            </a:r>
            <a:r>
              <a:rPr lang="de-CH" sz="1100" dirty="0"/>
              <a:t> </a:t>
            </a:r>
            <a:r>
              <a:rPr lang="de-CH" sz="1100" dirty="0" err="1"/>
              <a:t>WindowsPowerShell</a:t>
            </a:r>
            <a:endParaRPr lang="de-CH" sz="1100" dirty="0"/>
          </a:p>
          <a:p>
            <a:endParaRPr lang="de-CH" dirty="0"/>
          </a:p>
          <a:p>
            <a:endParaRPr lang="de-CH" dirty="0"/>
          </a:p>
          <a:p>
            <a:endParaRPr lang="de-CH" dirty="0"/>
          </a:p>
          <a:p>
            <a:endParaRPr lang="de-CH" dirty="0"/>
          </a:p>
          <a:p>
            <a:endParaRPr lang="de-CH" dirty="0"/>
          </a:p>
          <a:p>
            <a:r>
              <a:rPr lang="de-CH" dirty="0">
                <a:latin typeface="Consolas" panose="020B0609020204030204" pitchFamily="49" charset="0"/>
              </a:rPr>
              <a:t>PowerShell (Core) = 6/</a:t>
            </a:r>
            <a:r>
              <a:rPr lang="de-CH" b="1" dirty="0">
                <a:latin typeface="Consolas" panose="020B0609020204030204" pitchFamily="49" charset="0"/>
              </a:rPr>
              <a:t>7</a:t>
            </a:r>
          </a:p>
          <a:p>
            <a:pPr marL="171450" indent="-171450">
              <a:buFont typeface="Arial" panose="020B0604020202020204" pitchFamily="34" charset="0"/>
              <a:buChar char="•"/>
            </a:pPr>
            <a:r>
              <a:rPr lang="de-CH" sz="1100" dirty="0"/>
              <a:t>Runs on «</a:t>
            </a:r>
            <a:r>
              <a:rPr lang="de-CH" sz="1100" dirty="0" err="1"/>
              <a:t>anything</a:t>
            </a:r>
            <a:r>
              <a:rPr lang="de-CH" sz="1100" dirty="0"/>
              <a:t>»</a:t>
            </a:r>
          </a:p>
          <a:p>
            <a:pPr marL="171450" indent="-171450">
              <a:buFont typeface="Arial" panose="020B0604020202020204" pitchFamily="34" charset="0"/>
              <a:buChar char="•"/>
            </a:pPr>
            <a:r>
              <a:rPr lang="de-CH" sz="1100" dirty="0"/>
              <a:t>The </a:t>
            </a:r>
            <a:r>
              <a:rPr lang="de-CH" sz="1100" dirty="0" err="1"/>
              <a:t>future</a:t>
            </a:r>
            <a:r>
              <a:rPr lang="de-CH" sz="1100" dirty="0"/>
              <a:t> </a:t>
            </a:r>
            <a:r>
              <a:rPr lang="de-CH" sz="1100" dirty="0" err="1"/>
              <a:t>of</a:t>
            </a:r>
            <a:r>
              <a:rPr lang="de-CH" sz="1100" dirty="0"/>
              <a:t> PowerShell</a:t>
            </a:r>
          </a:p>
          <a:p>
            <a:pPr marL="171450" indent="-171450">
              <a:buFont typeface="Arial" panose="020B0604020202020204" pitchFamily="34" charset="0"/>
              <a:buChar char="•"/>
            </a:pPr>
            <a:r>
              <a:rPr lang="de-CH" sz="1100" dirty="0"/>
              <a:t>MS Cloud </a:t>
            </a:r>
            <a:r>
              <a:rPr lang="de-CH" sz="1100" dirty="0" err="1"/>
              <a:t>modules</a:t>
            </a:r>
            <a:r>
              <a:rPr lang="de-CH" sz="1100" dirty="0"/>
              <a:t> «</a:t>
            </a:r>
            <a:r>
              <a:rPr lang="de-CH" sz="1100" dirty="0" err="1"/>
              <a:t>prefer</a:t>
            </a:r>
            <a:r>
              <a:rPr lang="de-CH" sz="1100" dirty="0"/>
              <a:t>» Core</a:t>
            </a:r>
          </a:p>
          <a:p>
            <a:endParaRPr lang="de-CH" b="1" dirty="0"/>
          </a:p>
        </p:txBody>
      </p:sp>
      <p:sp>
        <p:nvSpPr>
          <p:cNvPr id="3" name="Fußzeilenplatzhalter 2">
            <a:extLst>
              <a:ext uri="{FF2B5EF4-FFF2-40B4-BE49-F238E27FC236}">
                <a16:creationId xmlns:a16="http://schemas.microsoft.com/office/drawing/2014/main" id="{9AD0487D-E0A8-61D0-4DE4-940A32212482}"/>
              </a:ext>
            </a:extLst>
          </p:cNvPr>
          <p:cNvSpPr>
            <a:spLocks noGrp="1"/>
          </p:cNvSpPr>
          <p:nvPr>
            <p:ph type="ftr" sz="quarter" idx="11"/>
          </p:nvPr>
        </p:nvSpPr>
        <p:spPr/>
        <p:txBody>
          <a:bodyPr/>
          <a:lstStyle/>
          <a:p>
            <a:r>
              <a:rPr lang="en-GB"/>
              <a:t>Author, Date, Presentation title, C2 General</a:t>
            </a:r>
            <a:endParaRPr lang="en-GB" dirty="0"/>
          </a:p>
        </p:txBody>
      </p:sp>
      <p:sp>
        <p:nvSpPr>
          <p:cNvPr id="4" name="Foliennummernplatzhalter 3">
            <a:extLst>
              <a:ext uri="{FF2B5EF4-FFF2-40B4-BE49-F238E27FC236}">
                <a16:creationId xmlns:a16="http://schemas.microsoft.com/office/drawing/2014/main" id="{112AB04B-4412-947A-79D1-71A0CB96DD60}"/>
              </a:ext>
            </a:extLst>
          </p:cNvPr>
          <p:cNvSpPr>
            <a:spLocks noGrp="1"/>
          </p:cNvSpPr>
          <p:nvPr>
            <p:ph type="sldNum" sz="quarter" idx="12"/>
          </p:nvPr>
        </p:nvSpPr>
        <p:spPr/>
        <p:txBody>
          <a:bodyPr/>
          <a:lstStyle/>
          <a:p>
            <a:fld id="{8FF9B0DE-3FEB-4AA0-B465-B80EF7C1333D}" type="slidenum">
              <a:rPr lang="en-GB" smtClean="0"/>
              <a:t>4</a:t>
            </a:fld>
            <a:endParaRPr lang="en-GB" dirty="0"/>
          </a:p>
        </p:txBody>
      </p:sp>
      <p:sp>
        <p:nvSpPr>
          <p:cNvPr id="5" name="Titel 4">
            <a:extLst>
              <a:ext uri="{FF2B5EF4-FFF2-40B4-BE49-F238E27FC236}">
                <a16:creationId xmlns:a16="http://schemas.microsoft.com/office/drawing/2014/main" id="{15EBD029-3396-73F0-C304-6C058C50D7C9}"/>
              </a:ext>
            </a:extLst>
          </p:cNvPr>
          <p:cNvSpPr>
            <a:spLocks noGrp="1"/>
          </p:cNvSpPr>
          <p:nvPr>
            <p:ph type="title"/>
          </p:nvPr>
        </p:nvSpPr>
        <p:spPr/>
        <p:txBody>
          <a:bodyPr/>
          <a:lstStyle/>
          <a:p>
            <a:r>
              <a:rPr lang="de-CH" dirty="0" err="1"/>
              <a:t>Introduction</a:t>
            </a:r>
            <a:endParaRPr lang="de-CH" dirty="0"/>
          </a:p>
        </p:txBody>
      </p:sp>
      <p:pic>
        <p:nvPicPr>
          <p:cNvPr id="7" name="Grafik 6">
            <a:extLst>
              <a:ext uri="{FF2B5EF4-FFF2-40B4-BE49-F238E27FC236}">
                <a16:creationId xmlns:a16="http://schemas.microsoft.com/office/drawing/2014/main" id="{85F2E2A5-71FA-B9D5-468B-F5EE95951EEB}"/>
              </a:ext>
            </a:extLst>
          </p:cNvPr>
          <p:cNvPicPr>
            <a:picLocks noChangeAspect="1"/>
          </p:cNvPicPr>
          <p:nvPr/>
        </p:nvPicPr>
        <p:blipFill>
          <a:blip r:embed="rId2"/>
          <a:stretch>
            <a:fillRect/>
          </a:stretch>
        </p:blipFill>
        <p:spPr>
          <a:xfrm>
            <a:off x="4079776" y="3977541"/>
            <a:ext cx="4657143" cy="2380952"/>
          </a:xfrm>
          <a:prstGeom prst="rect">
            <a:avLst/>
          </a:prstGeom>
        </p:spPr>
      </p:pic>
      <p:pic>
        <p:nvPicPr>
          <p:cNvPr id="9" name="Grafik 8">
            <a:extLst>
              <a:ext uri="{FF2B5EF4-FFF2-40B4-BE49-F238E27FC236}">
                <a16:creationId xmlns:a16="http://schemas.microsoft.com/office/drawing/2014/main" id="{CCF1773D-BFF6-70D1-CB6B-3EA419ED108E}"/>
              </a:ext>
            </a:extLst>
          </p:cNvPr>
          <p:cNvPicPr>
            <a:picLocks noChangeAspect="1"/>
          </p:cNvPicPr>
          <p:nvPr/>
        </p:nvPicPr>
        <p:blipFill>
          <a:blip r:embed="rId3"/>
          <a:stretch>
            <a:fillRect/>
          </a:stretch>
        </p:blipFill>
        <p:spPr>
          <a:xfrm>
            <a:off x="4079775" y="1431126"/>
            <a:ext cx="4617271" cy="2213897"/>
          </a:xfrm>
          <a:prstGeom prst="rect">
            <a:avLst/>
          </a:prstGeom>
        </p:spPr>
      </p:pic>
    </p:spTree>
    <p:extLst>
      <p:ext uri="{BB962C8B-B14F-4D97-AF65-F5344CB8AC3E}">
        <p14:creationId xmlns:p14="http://schemas.microsoft.com/office/powerpoint/2010/main" val="417477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CB499E9-FD37-F450-A4E0-1F34452E4613}"/>
              </a:ext>
            </a:extLst>
          </p:cNvPr>
          <p:cNvSpPr>
            <a:spLocks noGrp="1"/>
          </p:cNvSpPr>
          <p:nvPr>
            <p:ph idx="1"/>
          </p:nvPr>
        </p:nvSpPr>
        <p:spPr/>
        <p:txBody>
          <a:bodyPr/>
          <a:lstStyle/>
          <a:p>
            <a:endParaRPr lang="de-CH"/>
          </a:p>
        </p:txBody>
      </p:sp>
      <p:sp>
        <p:nvSpPr>
          <p:cNvPr id="3" name="Fußzeilenplatzhalter 2">
            <a:extLst>
              <a:ext uri="{FF2B5EF4-FFF2-40B4-BE49-F238E27FC236}">
                <a16:creationId xmlns:a16="http://schemas.microsoft.com/office/drawing/2014/main" id="{75A7A352-F346-7AD2-50C3-3F4DFFFEBC82}"/>
              </a:ext>
            </a:extLst>
          </p:cNvPr>
          <p:cNvSpPr>
            <a:spLocks noGrp="1"/>
          </p:cNvSpPr>
          <p:nvPr>
            <p:ph type="ftr" sz="quarter" idx="11"/>
          </p:nvPr>
        </p:nvSpPr>
        <p:spPr/>
        <p:txBody>
          <a:bodyPr/>
          <a:lstStyle/>
          <a:p>
            <a:r>
              <a:rPr lang="en-GB"/>
              <a:t>Author, Date, Presentation title, C2 General</a:t>
            </a:r>
            <a:endParaRPr lang="en-GB" dirty="0"/>
          </a:p>
        </p:txBody>
      </p:sp>
      <p:sp>
        <p:nvSpPr>
          <p:cNvPr id="4" name="Foliennummernplatzhalter 3">
            <a:extLst>
              <a:ext uri="{FF2B5EF4-FFF2-40B4-BE49-F238E27FC236}">
                <a16:creationId xmlns:a16="http://schemas.microsoft.com/office/drawing/2014/main" id="{4A4AA3A6-5FF6-C616-1F99-1B80BF73F8A6}"/>
              </a:ext>
            </a:extLst>
          </p:cNvPr>
          <p:cNvSpPr>
            <a:spLocks noGrp="1"/>
          </p:cNvSpPr>
          <p:nvPr>
            <p:ph type="sldNum" sz="quarter" idx="12"/>
          </p:nvPr>
        </p:nvSpPr>
        <p:spPr/>
        <p:txBody>
          <a:bodyPr/>
          <a:lstStyle/>
          <a:p>
            <a:fld id="{8FF9B0DE-3FEB-4AA0-B465-B80EF7C1333D}" type="slidenum">
              <a:rPr lang="en-GB" smtClean="0"/>
              <a:t>5</a:t>
            </a:fld>
            <a:endParaRPr lang="en-GB" dirty="0"/>
          </a:p>
        </p:txBody>
      </p:sp>
      <p:sp>
        <p:nvSpPr>
          <p:cNvPr id="5" name="Titel 4">
            <a:extLst>
              <a:ext uri="{FF2B5EF4-FFF2-40B4-BE49-F238E27FC236}">
                <a16:creationId xmlns:a16="http://schemas.microsoft.com/office/drawing/2014/main" id="{BF348CF5-4E97-F706-F78C-1EA9093234CD}"/>
              </a:ext>
            </a:extLst>
          </p:cNvPr>
          <p:cNvSpPr>
            <a:spLocks noGrp="1"/>
          </p:cNvSpPr>
          <p:nvPr>
            <p:ph type="title"/>
          </p:nvPr>
        </p:nvSpPr>
        <p:spPr/>
        <p:txBody>
          <a:bodyPr/>
          <a:lstStyle/>
          <a:p>
            <a:r>
              <a:rPr lang="de-CH" dirty="0" err="1"/>
              <a:t>Introduction</a:t>
            </a:r>
            <a:r>
              <a:rPr lang="de-CH" dirty="0"/>
              <a:t> – </a:t>
            </a:r>
            <a:r>
              <a:rPr lang="de-CH" dirty="0" err="1"/>
              <a:t>Get</a:t>
            </a:r>
            <a:r>
              <a:rPr lang="de-CH" dirty="0"/>
              <a:t>-Help</a:t>
            </a:r>
          </a:p>
        </p:txBody>
      </p:sp>
    </p:spTree>
    <p:extLst>
      <p:ext uri="{BB962C8B-B14F-4D97-AF65-F5344CB8AC3E}">
        <p14:creationId xmlns:p14="http://schemas.microsoft.com/office/powerpoint/2010/main" val="161464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5B5D8EA-8734-3D64-FF25-2190382A1980}"/>
              </a:ext>
            </a:extLst>
          </p:cNvPr>
          <p:cNvSpPr>
            <a:spLocks noGrp="1"/>
          </p:cNvSpPr>
          <p:nvPr>
            <p:ph idx="1"/>
          </p:nvPr>
        </p:nvSpPr>
        <p:spPr/>
        <p:txBody>
          <a:bodyPr/>
          <a:lstStyle/>
          <a:p>
            <a:r>
              <a:rPr lang="de-DE" b="1" dirty="0" err="1"/>
              <a:t>Git</a:t>
            </a:r>
            <a:r>
              <a:rPr lang="de-DE" dirty="0"/>
              <a:t> ist ein Versionskontrollsystem, das Programmierern hilft, Änderungen an ihrem Code zu verfolgen. Es ermöglicht mehrere Personen, gleichzeitig an demselben Projekt zu arbeiten, ohne sich gegenseitig in die Quere zu kommen. Mit </a:t>
            </a:r>
            <a:r>
              <a:rPr lang="de-DE" dirty="0" err="1"/>
              <a:t>Git</a:t>
            </a:r>
            <a:r>
              <a:rPr lang="de-DE" dirty="0"/>
              <a:t> kann man:</a:t>
            </a:r>
          </a:p>
          <a:p>
            <a:r>
              <a:rPr lang="de-DE" b="1" dirty="0"/>
              <a:t>Änderungen verfolgen</a:t>
            </a:r>
            <a:r>
              <a:rPr lang="de-DE" dirty="0"/>
              <a:t>: Sie sehen, wer was und wann geändert hat.</a:t>
            </a:r>
          </a:p>
          <a:p>
            <a:r>
              <a:rPr lang="de-DE" b="1" dirty="0"/>
              <a:t>Versionen verwalten</a:t>
            </a:r>
            <a:r>
              <a:rPr lang="de-DE" dirty="0"/>
              <a:t>: Sie können verschiedene Versionen Ihres Projekts speichern und bei Bedarf zu einer früheren Version zurückkehren.</a:t>
            </a:r>
          </a:p>
          <a:p>
            <a:r>
              <a:rPr lang="de-DE" b="1" dirty="0"/>
              <a:t>Zusammenarbeiten</a:t>
            </a:r>
            <a:r>
              <a:rPr lang="de-DE" dirty="0"/>
              <a:t>: Mehrere Entwickler können gleichzeitig am selben Projekt arbeiten.</a:t>
            </a:r>
          </a:p>
          <a:p>
            <a:endParaRPr lang="de-CH" dirty="0">
              <a:hlinkClick r:id="rId2"/>
            </a:endParaRPr>
          </a:p>
          <a:p>
            <a:endParaRPr lang="de-CH" dirty="0">
              <a:hlinkClick r:id="rId2"/>
            </a:endParaRPr>
          </a:p>
          <a:p>
            <a:endParaRPr lang="de-CH" dirty="0">
              <a:hlinkClick r:id="rId2"/>
            </a:endParaRPr>
          </a:p>
          <a:p>
            <a:endParaRPr lang="de-CH" dirty="0">
              <a:hlinkClick r:id="rId2"/>
            </a:endParaRPr>
          </a:p>
          <a:p>
            <a:r>
              <a:rPr lang="de-CH" dirty="0" err="1">
                <a:hlinkClick r:id="rId2"/>
              </a:rPr>
              <a:t>cwanized</a:t>
            </a:r>
            <a:r>
              <a:rPr lang="de-CH" dirty="0">
                <a:hlinkClick r:id="rId2"/>
              </a:rPr>
              <a:t>/</a:t>
            </a:r>
            <a:r>
              <a:rPr lang="de-CH" dirty="0" err="1">
                <a:hlinkClick r:id="rId2"/>
              </a:rPr>
              <a:t>PowerShellAcademy</a:t>
            </a:r>
            <a:r>
              <a:rPr lang="de-CH" dirty="0">
                <a:hlinkClick r:id="rId2"/>
              </a:rPr>
              <a:t> · GitHub</a:t>
            </a:r>
            <a:endParaRPr lang="de-CH" dirty="0"/>
          </a:p>
        </p:txBody>
      </p:sp>
      <p:sp>
        <p:nvSpPr>
          <p:cNvPr id="3" name="Fußzeilenplatzhalter 2">
            <a:extLst>
              <a:ext uri="{FF2B5EF4-FFF2-40B4-BE49-F238E27FC236}">
                <a16:creationId xmlns:a16="http://schemas.microsoft.com/office/drawing/2014/main" id="{EC8D4318-6451-8921-13BC-BF2404A88474}"/>
              </a:ext>
            </a:extLst>
          </p:cNvPr>
          <p:cNvSpPr>
            <a:spLocks noGrp="1"/>
          </p:cNvSpPr>
          <p:nvPr>
            <p:ph type="ftr" sz="quarter" idx="11"/>
          </p:nvPr>
        </p:nvSpPr>
        <p:spPr/>
        <p:txBody>
          <a:bodyPr/>
          <a:lstStyle/>
          <a:p>
            <a:r>
              <a:rPr lang="en-GB"/>
              <a:t>Author, Date, Presentation title, C2 General</a:t>
            </a:r>
            <a:endParaRPr lang="en-GB" dirty="0"/>
          </a:p>
        </p:txBody>
      </p:sp>
      <p:sp>
        <p:nvSpPr>
          <p:cNvPr id="4" name="Foliennummernplatzhalter 3">
            <a:extLst>
              <a:ext uri="{FF2B5EF4-FFF2-40B4-BE49-F238E27FC236}">
                <a16:creationId xmlns:a16="http://schemas.microsoft.com/office/drawing/2014/main" id="{B861FF53-E7C9-13BD-0320-E8853E04959F}"/>
              </a:ext>
            </a:extLst>
          </p:cNvPr>
          <p:cNvSpPr>
            <a:spLocks noGrp="1"/>
          </p:cNvSpPr>
          <p:nvPr>
            <p:ph type="sldNum" sz="quarter" idx="12"/>
          </p:nvPr>
        </p:nvSpPr>
        <p:spPr/>
        <p:txBody>
          <a:bodyPr/>
          <a:lstStyle/>
          <a:p>
            <a:fld id="{8FF9B0DE-3FEB-4AA0-B465-B80EF7C1333D}" type="slidenum">
              <a:rPr lang="en-GB" smtClean="0"/>
              <a:t>6</a:t>
            </a:fld>
            <a:endParaRPr lang="en-GB" dirty="0"/>
          </a:p>
        </p:txBody>
      </p:sp>
      <p:sp>
        <p:nvSpPr>
          <p:cNvPr id="5" name="Titel 4">
            <a:extLst>
              <a:ext uri="{FF2B5EF4-FFF2-40B4-BE49-F238E27FC236}">
                <a16:creationId xmlns:a16="http://schemas.microsoft.com/office/drawing/2014/main" id="{B0E4166A-556F-EAC0-CF77-5724730A4036}"/>
              </a:ext>
            </a:extLst>
          </p:cNvPr>
          <p:cNvSpPr>
            <a:spLocks noGrp="1"/>
          </p:cNvSpPr>
          <p:nvPr>
            <p:ph type="title"/>
          </p:nvPr>
        </p:nvSpPr>
        <p:spPr/>
        <p:txBody>
          <a:bodyPr/>
          <a:lstStyle/>
          <a:p>
            <a:r>
              <a:rPr lang="de-CH" dirty="0" err="1"/>
              <a:t>Git</a:t>
            </a:r>
            <a:r>
              <a:rPr lang="de-CH" dirty="0"/>
              <a:t> </a:t>
            </a:r>
            <a:r>
              <a:rPr lang="de-CH" dirty="0" err="1"/>
              <a:t>vs</a:t>
            </a:r>
            <a:r>
              <a:rPr lang="de-CH" dirty="0"/>
              <a:t> GitHub </a:t>
            </a:r>
            <a:r>
              <a:rPr lang="de-CH" dirty="0" err="1"/>
              <a:t>vs</a:t>
            </a:r>
            <a:r>
              <a:rPr lang="de-CH" dirty="0"/>
              <a:t> </a:t>
            </a:r>
            <a:r>
              <a:rPr lang="de-CH" dirty="0" err="1"/>
              <a:t>GitLabs</a:t>
            </a:r>
            <a:r>
              <a:rPr lang="de-CH" dirty="0"/>
              <a:t> </a:t>
            </a:r>
            <a:r>
              <a:rPr lang="de-CH" dirty="0" err="1"/>
              <a:t>vs</a:t>
            </a:r>
            <a:r>
              <a:rPr lang="de-CH" dirty="0"/>
              <a:t> </a:t>
            </a:r>
            <a:r>
              <a:rPr lang="de-CH" dirty="0" err="1"/>
              <a:t>Bitbucket</a:t>
            </a:r>
            <a:r>
              <a:rPr lang="de-CH" dirty="0"/>
              <a:t> </a:t>
            </a:r>
            <a:r>
              <a:rPr lang="de-CH" dirty="0" err="1"/>
              <a:t>vs</a:t>
            </a:r>
            <a:r>
              <a:rPr lang="de-CH" dirty="0"/>
              <a:t>… I</a:t>
            </a:r>
          </a:p>
        </p:txBody>
      </p:sp>
      <p:cxnSp>
        <p:nvCxnSpPr>
          <p:cNvPr id="6" name="Gerade Verbindung mit Pfeil 5">
            <a:extLst>
              <a:ext uri="{FF2B5EF4-FFF2-40B4-BE49-F238E27FC236}">
                <a16:creationId xmlns:a16="http://schemas.microsoft.com/office/drawing/2014/main" id="{4C2ED0DA-93B5-EF58-8A55-54DD568ED6B3}"/>
              </a:ext>
            </a:extLst>
          </p:cNvPr>
          <p:cNvCxnSpPr>
            <a:cxnSpLocks/>
          </p:cNvCxnSpPr>
          <p:nvPr/>
        </p:nvCxnSpPr>
        <p:spPr>
          <a:xfrm>
            <a:off x="1343472" y="4255844"/>
            <a:ext cx="69573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43190522-5025-F5D6-0335-6013D727B5FE}"/>
              </a:ext>
            </a:extLst>
          </p:cNvPr>
          <p:cNvCxnSpPr>
            <a:cxnSpLocks/>
          </p:cNvCxnSpPr>
          <p:nvPr/>
        </p:nvCxnSpPr>
        <p:spPr>
          <a:xfrm>
            <a:off x="1631148" y="5052163"/>
            <a:ext cx="578074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AA98110F-B4BE-AA0B-704D-6B00202D8082}"/>
              </a:ext>
            </a:extLst>
          </p:cNvPr>
          <p:cNvSpPr txBox="1"/>
          <p:nvPr/>
        </p:nvSpPr>
        <p:spPr>
          <a:xfrm>
            <a:off x="1291914" y="4051310"/>
            <a:ext cx="598241"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err="1"/>
              <a:t>master</a:t>
            </a:r>
            <a:endParaRPr lang="de-CH" sz="886"/>
          </a:p>
        </p:txBody>
      </p:sp>
      <p:cxnSp>
        <p:nvCxnSpPr>
          <p:cNvPr id="9" name="Gerade Verbindung mit Pfeil 8">
            <a:extLst>
              <a:ext uri="{FF2B5EF4-FFF2-40B4-BE49-F238E27FC236}">
                <a16:creationId xmlns:a16="http://schemas.microsoft.com/office/drawing/2014/main" id="{CE861E49-AD8D-3069-8217-0468FC075EDC}"/>
              </a:ext>
            </a:extLst>
          </p:cNvPr>
          <p:cNvCxnSpPr>
            <a:cxnSpLocks/>
          </p:cNvCxnSpPr>
          <p:nvPr/>
        </p:nvCxnSpPr>
        <p:spPr>
          <a:xfrm>
            <a:off x="1869087" y="4679089"/>
            <a:ext cx="326776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BFC45BA3-C466-A112-7D89-C73A8F173B12}"/>
              </a:ext>
            </a:extLst>
          </p:cNvPr>
          <p:cNvCxnSpPr>
            <a:cxnSpLocks/>
          </p:cNvCxnSpPr>
          <p:nvPr/>
        </p:nvCxnSpPr>
        <p:spPr>
          <a:xfrm>
            <a:off x="1510241" y="4252690"/>
            <a:ext cx="349525" cy="4263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24691700-A018-36DE-69F9-320E102178EE}"/>
              </a:ext>
            </a:extLst>
          </p:cNvPr>
          <p:cNvSpPr txBox="1"/>
          <p:nvPr/>
        </p:nvSpPr>
        <p:spPr>
          <a:xfrm>
            <a:off x="1851332" y="4451753"/>
            <a:ext cx="598241"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err="1"/>
              <a:t>fb</a:t>
            </a:r>
            <a:r>
              <a:rPr lang="de-CH" sz="886"/>
              <a:t>-xxx</a:t>
            </a:r>
          </a:p>
        </p:txBody>
      </p:sp>
      <p:sp>
        <p:nvSpPr>
          <p:cNvPr id="12" name="Textfeld 11">
            <a:extLst>
              <a:ext uri="{FF2B5EF4-FFF2-40B4-BE49-F238E27FC236}">
                <a16:creationId xmlns:a16="http://schemas.microsoft.com/office/drawing/2014/main" id="{51127742-B79C-D1DA-2D59-BBB635904654}"/>
              </a:ext>
            </a:extLst>
          </p:cNvPr>
          <p:cNvSpPr txBox="1"/>
          <p:nvPr/>
        </p:nvSpPr>
        <p:spPr>
          <a:xfrm>
            <a:off x="1609456" y="4858497"/>
            <a:ext cx="1218603" cy="228652"/>
          </a:xfrm>
          <a:prstGeom prst="rect">
            <a:avLst/>
          </a:prstGeom>
          <a:noFill/>
        </p:spPr>
        <p:txBody>
          <a:bodyPr wrap="none" rtlCol="0">
            <a:spAutoFit/>
          </a:bodyPr>
          <a:lstStyle/>
          <a:p>
            <a:r>
              <a:rPr lang="de-CH" sz="886">
                <a:solidFill>
                  <a:srgbClr val="172B4D"/>
                </a:solidFill>
                <a:latin typeface="Courier"/>
              </a:rPr>
              <a:t>master-</a:t>
            </a:r>
            <a:r>
              <a:rPr lang="de-CH" sz="886" err="1">
                <a:solidFill>
                  <a:srgbClr val="172B4D"/>
                </a:solidFill>
                <a:latin typeface="Courier"/>
              </a:rPr>
              <a:t>next</a:t>
            </a:r>
            <a:r>
              <a:rPr lang="de-CH" sz="886">
                <a:solidFill>
                  <a:srgbClr val="172B4D"/>
                </a:solidFill>
                <a:latin typeface="Courier"/>
              </a:rPr>
              <a:t>-</a:t>
            </a:r>
            <a:r>
              <a:rPr lang="de-CH" sz="886" err="1">
                <a:solidFill>
                  <a:srgbClr val="172B4D"/>
                </a:solidFill>
                <a:latin typeface="Courier"/>
              </a:rPr>
              <a:t>rel</a:t>
            </a:r>
            <a:endParaRPr lang="de-CH" sz="886"/>
          </a:p>
        </p:txBody>
      </p:sp>
      <p:cxnSp>
        <p:nvCxnSpPr>
          <p:cNvPr id="13" name="Gerade Verbindung mit Pfeil 12">
            <a:extLst>
              <a:ext uri="{FF2B5EF4-FFF2-40B4-BE49-F238E27FC236}">
                <a16:creationId xmlns:a16="http://schemas.microsoft.com/office/drawing/2014/main" id="{7E3A5B98-C82F-5B69-38B0-12E239C66572}"/>
              </a:ext>
            </a:extLst>
          </p:cNvPr>
          <p:cNvCxnSpPr>
            <a:cxnSpLocks/>
          </p:cNvCxnSpPr>
          <p:nvPr/>
        </p:nvCxnSpPr>
        <p:spPr>
          <a:xfrm>
            <a:off x="1419839" y="4250659"/>
            <a:ext cx="211309" cy="835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CC930E67-5876-3C4A-207F-AFB9CAFDE4AE}"/>
              </a:ext>
            </a:extLst>
          </p:cNvPr>
          <p:cNvCxnSpPr>
            <a:cxnSpLocks/>
          </p:cNvCxnSpPr>
          <p:nvPr/>
        </p:nvCxnSpPr>
        <p:spPr>
          <a:xfrm>
            <a:off x="2275848" y="5351944"/>
            <a:ext cx="83175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4ECFB97-5638-26CA-785F-AD78B553B85A}"/>
              </a:ext>
            </a:extLst>
          </p:cNvPr>
          <p:cNvCxnSpPr>
            <a:cxnSpLocks/>
          </p:cNvCxnSpPr>
          <p:nvPr/>
        </p:nvCxnSpPr>
        <p:spPr>
          <a:xfrm>
            <a:off x="3480752" y="4258998"/>
            <a:ext cx="0" cy="793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463CA5BE-A7EA-E9E9-C324-442BAFD9E680}"/>
              </a:ext>
            </a:extLst>
          </p:cNvPr>
          <p:cNvCxnSpPr/>
          <p:nvPr/>
        </p:nvCxnSpPr>
        <p:spPr>
          <a:xfrm>
            <a:off x="2035077" y="5050692"/>
            <a:ext cx="241814" cy="294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6718A2DD-0BFC-44C2-1D45-73030666F27D}"/>
              </a:ext>
            </a:extLst>
          </p:cNvPr>
          <p:cNvCxnSpPr>
            <a:cxnSpLocks/>
          </p:cNvCxnSpPr>
          <p:nvPr/>
        </p:nvCxnSpPr>
        <p:spPr>
          <a:xfrm flipV="1">
            <a:off x="3064590" y="5052164"/>
            <a:ext cx="241814" cy="2949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06F2BE99-B2B2-4C2F-9513-B0A5786DBC86}"/>
              </a:ext>
            </a:extLst>
          </p:cNvPr>
          <p:cNvSpPr txBox="1"/>
          <p:nvPr/>
        </p:nvSpPr>
        <p:spPr>
          <a:xfrm>
            <a:off x="2257773" y="5143005"/>
            <a:ext cx="736099"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err="1"/>
              <a:t>fbNR</a:t>
            </a:r>
            <a:r>
              <a:rPr lang="de-CH" sz="886"/>
              <a:t>-xxx</a:t>
            </a:r>
          </a:p>
        </p:txBody>
      </p:sp>
      <p:cxnSp>
        <p:nvCxnSpPr>
          <p:cNvPr id="19" name="Gerade Verbindung mit Pfeil 18">
            <a:extLst>
              <a:ext uri="{FF2B5EF4-FFF2-40B4-BE49-F238E27FC236}">
                <a16:creationId xmlns:a16="http://schemas.microsoft.com/office/drawing/2014/main" id="{EF9505C3-CC46-F4B8-A3D0-0400157B6A34}"/>
              </a:ext>
            </a:extLst>
          </p:cNvPr>
          <p:cNvCxnSpPr>
            <a:cxnSpLocks/>
          </p:cNvCxnSpPr>
          <p:nvPr/>
        </p:nvCxnSpPr>
        <p:spPr>
          <a:xfrm>
            <a:off x="4963917" y="4547688"/>
            <a:ext cx="19016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221C5725-DC3F-8E11-1F11-D1AAFA91A980}"/>
              </a:ext>
            </a:extLst>
          </p:cNvPr>
          <p:cNvCxnSpPr/>
          <p:nvPr/>
        </p:nvCxnSpPr>
        <p:spPr>
          <a:xfrm>
            <a:off x="4722103" y="4252690"/>
            <a:ext cx="241814" cy="294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0C496862-5DA5-EE97-6631-987F5816979B}"/>
              </a:ext>
            </a:extLst>
          </p:cNvPr>
          <p:cNvSpPr txBox="1"/>
          <p:nvPr/>
        </p:nvSpPr>
        <p:spPr>
          <a:xfrm>
            <a:off x="4898529" y="4335800"/>
            <a:ext cx="942887"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err="1"/>
              <a:t>integration</a:t>
            </a:r>
            <a:endParaRPr lang="de-CH" sz="886"/>
          </a:p>
        </p:txBody>
      </p:sp>
      <p:cxnSp>
        <p:nvCxnSpPr>
          <p:cNvPr id="22" name="Gerade Verbindung mit Pfeil 21">
            <a:extLst>
              <a:ext uri="{FF2B5EF4-FFF2-40B4-BE49-F238E27FC236}">
                <a16:creationId xmlns:a16="http://schemas.microsoft.com/office/drawing/2014/main" id="{AC9C74CD-3470-EEB6-4F0A-6008A1E28D0D}"/>
              </a:ext>
            </a:extLst>
          </p:cNvPr>
          <p:cNvCxnSpPr>
            <a:cxnSpLocks/>
          </p:cNvCxnSpPr>
          <p:nvPr/>
        </p:nvCxnSpPr>
        <p:spPr>
          <a:xfrm flipV="1">
            <a:off x="6060878" y="4552010"/>
            <a:ext cx="402901" cy="4915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4B606EA2-AE03-DFE5-C6BD-DEB2C3630815}"/>
              </a:ext>
            </a:extLst>
          </p:cNvPr>
          <p:cNvCxnSpPr>
            <a:cxnSpLocks/>
          </p:cNvCxnSpPr>
          <p:nvPr/>
        </p:nvCxnSpPr>
        <p:spPr>
          <a:xfrm flipV="1">
            <a:off x="6861753" y="4258998"/>
            <a:ext cx="241814" cy="294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EE6F3B96-0361-46B9-FFF5-7F2D8B2882B2}"/>
              </a:ext>
            </a:extLst>
          </p:cNvPr>
          <p:cNvSpPr txBox="1"/>
          <p:nvPr/>
        </p:nvSpPr>
        <p:spPr>
          <a:xfrm>
            <a:off x="7103567" y="4031662"/>
            <a:ext cx="667170" cy="228652"/>
          </a:xfrm>
          <a:prstGeom prst="rect">
            <a:avLst/>
          </a:prstGeom>
          <a:noFill/>
        </p:spPr>
        <p:txBody>
          <a:bodyPr wrap="none" rtlCol="0">
            <a:spAutoFit/>
          </a:bodyPr>
          <a:lstStyle/>
          <a:p>
            <a:r>
              <a:rPr lang="de-CH" sz="886">
                <a:solidFill>
                  <a:srgbClr val="172B4D"/>
                </a:solidFill>
                <a:latin typeface="Courier"/>
              </a:rPr>
              <a:t>3.x.x.x</a:t>
            </a:r>
            <a:endParaRPr lang="de-CH" sz="886"/>
          </a:p>
        </p:txBody>
      </p:sp>
      <p:cxnSp>
        <p:nvCxnSpPr>
          <p:cNvPr id="25" name="Gerade Verbindung mit Pfeil 24">
            <a:extLst>
              <a:ext uri="{FF2B5EF4-FFF2-40B4-BE49-F238E27FC236}">
                <a16:creationId xmlns:a16="http://schemas.microsoft.com/office/drawing/2014/main" id="{4B7C9447-F899-9EDD-637E-C030FEDD8F3B}"/>
              </a:ext>
            </a:extLst>
          </p:cNvPr>
          <p:cNvCxnSpPr>
            <a:cxnSpLocks/>
          </p:cNvCxnSpPr>
          <p:nvPr/>
        </p:nvCxnSpPr>
        <p:spPr>
          <a:xfrm flipV="1">
            <a:off x="5110175" y="4563138"/>
            <a:ext cx="108244" cy="132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2C0FAEE8-D43A-106E-B0B5-F51CA6A76C9D}"/>
              </a:ext>
            </a:extLst>
          </p:cNvPr>
          <p:cNvCxnSpPr>
            <a:cxnSpLocks/>
          </p:cNvCxnSpPr>
          <p:nvPr/>
        </p:nvCxnSpPr>
        <p:spPr>
          <a:xfrm>
            <a:off x="5148860" y="4679089"/>
            <a:ext cx="765866"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7" name="Grafik 26" descr="Abfall Silhouette">
            <a:extLst>
              <a:ext uri="{FF2B5EF4-FFF2-40B4-BE49-F238E27FC236}">
                <a16:creationId xmlns:a16="http://schemas.microsoft.com/office/drawing/2014/main" id="{F8BC9B90-E4F3-66FD-85D2-8B4F0075C7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2276" y="5060802"/>
            <a:ext cx="305025" cy="305025"/>
          </a:xfrm>
          <a:prstGeom prst="rect">
            <a:avLst/>
          </a:prstGeom>
        </p:spPr>
      </p:pic>
      <p:sp>
        <p:nvSpPr>
          <p:cNvPr id="28" name="Textfeld 27">
            <a:extLst>
              <a:ext uri="{FF2B5EF4-FFF2-40B4-BE49-F238E27FC236}">
                <a16:creationId xmlns:a16="http://schemas.microsoft.com/office/drawing/2014/main" id="{150EDAD1-AF14-7176-DB99-C7A04B9E8A37}"/>
              </a:ext>
            </a:extLst>
          </p:cNvPr>
          <p:cNvSpPr txBox="1"/>
          <p:nvPr/>
        </p:nvSpPr>
        <p:spPr>
          <a:xfrm>
            <a:off x="7329445" y="4795806"/>
            <a:ext cx="1218603" cy="228652"/>
          </a:xfrm>
          <a:prstGeom prst="rect">
            <a:avLst/>
          </a:prstGeom>
          <a:noFill/>
        </p:spPr>
        <p:txBody>
          <a:bodyPr wrap="none" rtlCol="0">
            <a:spAutoFit/>
          </a:bodyPr>
          <a:lstStyle/>
          <a:p>
            <a:r>
              <a:rPr lang="de-CH" sz="886">
                <a:solidFill>
                  <a:srgbClr val="172B4D"/>
                </a:solidFill>
                <a:latin typeface="Courier"/>
              </a:rPr>
              <a:t>master-</a:t>
            </a:r>
            <a:r>
              <a:rPr lang="de-CH" sz="886" err="1">
                <a:solidFill>
                  <a:srgbClr val="172B4D"/>
                </a:solidFill>
                <a:latin typeface="Courier"/>
              </a:rPr>
              <a:t>next</a:t>
            </a:r>
            <a:r>
              <a:rPr lang="de-CH" sz="886">
                <a:solidFill>
                  <a:srgbClr val="172B4D"/>
                </a:solidFill>
                <a:latin typeface="Courier"/>
              </a:rPr>
              <a:t>-</a:t>
            </a:r>
            <a:r>
              <a:rPr lang="de-CH" sz="886" err="1">
                <a:solidFill>
                  <a:srgbClr val="172B4D"/>
                </a:solidFill>
                <a:latin typeface="Courier"/>
              </a:rPr>
              <a:t>rel</a:t>
            </a:r>
            <a:endParaRPr lang="de-CH" sz="886"/>
          </a:p>
        </p:txBody>
      </p:sp>
      <p:cxnSp>
        <p:nvCxnSpPr>
          <p:cNvPr id="29" name="Gerade Verbindung mit Pfeil 28">
            <a:extLst>
              <a:ext uri="{FF2B5EF4-FFF2-40B4-BE49-F238E27FC236}">
                <a16:creationId xmlns:a16="http://schemas.microsoft.com/office/drawing/2014/main" id="{B242D639-EFC7-D3FB-C6F8-6F2E46F080FA}"/>
              </a:ext>
            </a:extLst>
          </p:cNvPr>
          <p:cNvCxnSpPr>
            <a:cxnSpLocks/>
          </p:cNvCxnSpPr>
          <p:nvPr/>
        </p:nvCxnSpPr>
        <p:spPr>
          <a:xfrm>
            <a:off x="7200583" y="4207017"/>
            <a:ext cx="211309" cy="835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D26F6FD1-D9CB-9C98-BE60-75BA3BFB6B7E}"/>
              </a:ext>
            </a:extLst>
          </p:cNvPr>
          <p:cNvCxnSpPr>
            <a:cxnSpLocks/>
          </p:cNvCxnSpPr>
          <p:nvPr/>
        </p:nvCxnSpPr>
        <p:spPr>
          <a:xfrm>
            <a:off x="7411893" y="5050691"/>
            <a:ext cx="1833494"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F93CA9C3-1527-6B1A-CE20-F07E325D7695}"/>
              </a:ext>
            </a:extLst>
          </p:cNvPr>
          <p:cNvCxnSpPr>
            <a:cxnSpLocks/>
          </p:cNvCxnSpPr>
          <p:nvPr/>
        </p:nvCxnSpPr>
        <p:spPr>
          <a:xfrm>
            <a:off x="7828056" y="5341972"/>
            <a:ext cx="83175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07B5E764-5388-8936-F915-EB95F854453A}"/>
              </a:ext>
            </a:extLst>
          </p:cNvPr>
          <p:cNvCxnSpPr/>
          <p:nvPr/>
        </p:nvCxnSpPr>
        <p:spPr>
          <a:xfrm>
            <a:off x="7587284" y="5040721"/>
            <a:ext cx="241814" cy="294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78417003-8D6E-412F-89B1-DDC315D7DBEE}"/>
              </a:ext>
            </a:extLst>
          </p:cNvPr>
          <p:cNvCxnSpPr>
            <a:cxnSpLocks/>
          </p:cNvCxnSpPr>
          <p:nvPr/>
        </p:nvCxnSpPr>
        <p:spPr>
          <a:xfrm flipV="1">
            <a:off x="8616797" y="5042191"/>
            <a:ext cx="241814" cy="2949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B7A7CCEE-B18C-EEA7-98BF-BF8BDDAE35EC}"/>
              </a:ext>
            </a:extLst>
          </p:cNvPr>
          <p:cNvSpPr txBox="1"/>
          <p:nvPr/>
        </p:nvSpPr>
        <p:spPr>
          <a:xfrm>
            <a:off x="7809980" y="5133033"/>
            <a:ext cx="736099"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err="1"/>
              <a:t>fbNR</a:t>
            </a:r>
            <a:r>
              <a:rPr lang="de-CH" sz="886"/>
              <a:t>-xxx</a:t>
            </a:r>
          </a:p>
        </p:txBody>
      </p:sp>
    </p:spTree>
    <p:extLst>
      <p:ext uri="{BB962C8B-B14F-4D97-AF65-F5344CB8AC3E}">
        <p14:creationId xmlns:p14="http://schemas.microsoft.com/office/powerpoint/2010/main" val="31867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2B9A3EBA-4799-EBCB-A115-89E3296D0AC7}"/>
              </a:ext>
            </a:extLst>
          </p:cNvPr>
          <p:cNvSpPr>
            <a:spLocks noGrp="1"/>
          </p:cNvSpPr>
          <p:nvPr>
            <p:ph type="ftr" sz="quarter" idx="11"/>
          </p:nvPr>
        </p:nvSpPr>
        <p:spPr/>
        <p:txBody>
          <a:bodyPr/>
          <a:lstStyle/>
          <a:p>
            <a:r>
              <a:rPr lang="en-GB"/>
              <a:t>Author, Date, Presentation title, C2 General</a:t>
            </a:r>
            <a:endParaRPr lang="en-GB" dirty="0"/>
          </a:p>
        </p:txBody>
      </p:sp>
      <p:sp>
        <p:nvSpPr>
          <p:cNvPr id="4" name="Foliennummernplatzhalter 3">
            <a:extLst>
              <a:ext uri="{FF2B5EF4-FFF2-40B4-BE49-F238E27FC236}">
                <a16:creationId xmlns:a16="http://schemas.microsoft.com/office/drawing/2014/main" id="{9BA7B3E0-A60E-7D04-6927-8B7EED9E4466}"/>
              </a:ext>
            </a:extLst>
          </p:cNvPr>
          <p:cNvSpPr>
            <a:spLocks noGrp="1"/>
          </p:cNvSpPr>
          <p:nvPr>
            <p:ph type="sldNum" sz="quarter" idx="12"/>
          </p:nvPr>
        </p:nvSpPr>
        <p:spPr/>
        <p:txBody>
          <a:bodyPr/>
          <a:lstStyle/>
          <a:p>
            <a:fld id="{8FF9B0DE-3FEB-4AA0-B465-B80EF7C1333D}" type="slidenum">
              <a:rPr lang="en-GB" smtClean="0"/>
              <a:t>7</a:t>
            </a:fld>
            <a:endParaRPr lang="en-GB" dirty="0"/>
          </a:p>
        </p:txBody>
      </p:sp>
      <p:sp>
        <p:nvSpPr>
          <p:cNvPr id="5" name="Titel 4">
            <a:extLst>
              <a:ext uri="{FF2B5EF4-FFF2-40B4-BE49-F238E27FC236}">
                <a16:creationId xmlns:a16="http://schemas.microsoft.com/office/drawing/2014/main" id="{DDB9FE7C-E4FA-DD00-9064-B829476D941A}"/>
              </a:ext>
            </a:extLst>
          </p:cNvPr>
          <p:cNvSpPr>
            <a:spLocks noGrp="1"/>
          </p:cNvSpPr>
          <p:nvPr>
            <p:ph type="title"/>
          </p:nvPr>
        </p:nvSpPr>
        <p:spPr/>
        <p:txBody>
          <a:bodyPr/>
          <a:lstStyle/>
          <a:p>
            <a:r>
              <a:rPr lang="de-CH" dirty="0" err="1"/>
              <a:t>Git</a:t>
            </a:r>
            <a:r>
              <a:rPr lang="de-CH" dirty="0"/>
              <a:t> </a:t>
            </a:r>
            <a:r>
              <a:rPr lang="de-CH" dirty="0" err="1"/>
              <a:t>vs</a:t>
            </a:r>
            <a:r>
              <a:rPr lang="de-CH" dirty="0"/>
              <a:t> GitHub </a:t>
            </a:r>
            <a:r>
              <a:rPr lang="de-CH" dirty="0" err="1"/>
              <a:t>vs</a:t>
            </a:r>
            <a:r>
              <a:rPr lang="de-CH" dirty="0"/>
              <a:t> </a:t>
            </a:r>
            <a:r>
              <a:rPr lang="de-CH" dirty="0" err="1"/>
              <a:t>GitLabs</a:t>
            </a:r>
            <a:r>
              <a:rPr lang="de-CH" dirty="0"/>
              <a:t> </a:t>
            </a:r>
            <a:r>
              <a:rPr lang="de-CH" dirty="0" err="1"/>
              <a:t>vs</a:t>
            </a:r>
            <a:r>
              <a:rPr lang="de-CH" dirty="0"/>
              <a:t> </a:t>
            </a:r>
            <a:r>
              <a:rPr lang="de-CH" dirty="0" err="1"/>
              <a:t>Bitbucket</a:t>
            </a:r>
            <a:r>
              <a:rPr lang="de-CH" dirty="0"/>
              <a:t> </a:t>
            </a:r>
            <a:r>
              <a:rPr lang="de-CH" dirty="0" err="1"/>
              <a:t>vs</a:t>
            </a:r>
            <a:r>
              <a:rPr lang="de-CH" dirty="0"/>
              <a:t>… II</a:t>
            </a:r>
          </a:p>
        </p:txBody>
      </p:sp>
      <p:cxnSp>
        <p:nvCxnSpPr>
          <p:cNvPr id="8" name="Gerade Verbindung mit Pfeil 7">
            <a:extLst>
              <a:ext uri="{FF2B5EF4-FFF2-40B4-BE49-F238E27FC236}">
                <a16:creationId xmlns:a16="http://schemas.microsoft.com/office/drawing/2014/main" id="{365D5C0A-7F3E-4DB5-34B5-571C21F161E6}"/>
              </a:ext>
            </a:extLst>
          </p:cNvPr>
          <p:cNvCxnSpPr>
            <a:cxnSpLocks/>
          </p:cNvCxnSpPr>
          <p:nvPr/>
        </p:nvCxnSpPr>
        <p:spPr>
          <a:xfrm>
            <a:off x="2927648" y="2420888"/>
            <a:ext cx="69573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AA737724-2545-E1D8-87CE-63CE475DAF00}"/>
              </a:ext>
            </a:extLst>
          </p:cNvPr>
          <p:cNvSpPr txBox="1"/>
          <p:nvPr/>
        </p:nvSpPr>
        <p:spPr>
          <a:xfrm>
            <a:off x="2876090" y="2216354"/>
            <a:ext cx="460382"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dirty="0" err="1"/>
              <a:t>main</a:t>
            </a:r>
            <a:endParaRPr lang="de-CH" sz="886" dirty="0"/>
          </a:p>
        </p:txBody>
      </p:sp>
      <p:cxnSp>
        <p:nvCxnSpPr>
          <p:cNvPr id="11" name="Gerade Verbindung mit Pfeil 10">
            <a:extLst>
              <a:ext uri="{FF2B5EF4-FFF2-40B4-BE49-F238E27FC236}">
                <a16:creationId xmlns:a16="http://schemas.microsoft.com/office/drawing/2014/main" id="{673E8233-F108-4865-5D8D-5F1337577958}"/>
              </a:ext>
            </a:extLst>
          </p:cNvPr>
          <p:cNvCxnSpPr>
            <a:cxnSpLocks/>
          </p:cNvCxnSpPr>
          <p:nvPr/>
        </p:nvCxnSpPr>
        <p:spPr>
          <a:xfrm>
            <a:off x="3453263" y="2844133"/>
            <a:ext cx="326776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4056CE36-FE82-18B1-71F7-56040A4FDAF7}"/>
              </a:ext>
            </a:extLst>
          </p:cNvPr>
          <p:cNvCxnSpPr>
            <a:cxnSpLocks/>
          </p:cNvCxnSpPr>
          <p:nvPr/>
        </p:nvCxnSpPr>
        <p:spPr>
          <a:xfrm>
            <a:off x="3006601" y="2432555"/>
            <a:ext cx="443977" cy="4068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91C5152C-A910-D342-094D-80930DDB878F}"/>
              </a:ext>
            </a:extLst>
          </p:cNvPr>
          <p:cNvSpPr txBox="1"/>
          <p:nvPr/>
        </p:nvSpPr>
        <p:spPr>
          <a:xfrm>
            <a:off x="3987741" y="2631567"/>
            <a:ext cx="460382"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dirty="0"/>
              <a:t>s001</a:t>
            </a:r>
          </a:p>
        </p:txBody>
      </p:sp>
      <p:cxnSp>
        <p:nvCxnSpPr>
          <p:cNvPr id="15" name="Gerade Verbindung mit Pfeil 14">
            <a:extLst>
              <a:ext uri="{FF2B5EF4-FFF2-40B4-BE49-F238E27FC236}">
                <a16:creationId xmlns:a16="http://schemas.microsoft.com/office/drawing/2014/main" id="{6D1887F4-7CA0-E560-27C7-39F1D50DC0C7}"/>
              </a:ext>
            </a:extLst>
          </p:cNvPr>
          <p:cNvCxnSpPr>
            <a:cxnSpLocks/>
          </p:cNvCxnSpPr>
          <p:nvPr/>
        </p:nvCxnSpPr>
        <p:spPr>
          <a:xfrm>
            <a:off x="3004015" y="2415703"/>
            <a:ext cx="439927" cy="630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F14DF482-B6A0-A71A-DD9C-BFB27C547E74}"/>
              </a:ext>
            </a:extLst>
          </p:cNvPr>
          <p:cNvCxnSpPr>
            <a:cxnSpLocks/>
          </p:cNvCxnSpPr>
          <p:nvPr/>
        </p:nvCxnSpPr>
        <p:spPr>
          <a:xfrm flipV="1">
            <a:off x="6733036" y="2445006"/>
            <a:ext cx="165400" cy="39912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24621281-246B-8D77-48C3-CBFF6481647C}"/>
              </a:ext>
            </a:extLst>
          </p:cNvPr>
          <p:cNvCxnSpPr>
            <a:cxnSpLocks/>
          </p:cNvCxnSpPr>
          <p:nvPr/>
        </p:nvCxnSpPr>
        <p:spPr>
          <a:xfrm>
            <a:off x="3443942" y="3051962"/>
            <a:ext cx="326776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53D7C938-8A83-C272-3843-A48FD9DC0F68}"/>
              </a:ext>
            </a:extLst>
          </p:cNvPr>
          <p:cNvSpPr txBox="1"/>
          <p:nvPr/>
        </p:nvSpPr>
        <p:spPr>
          <a:xfrm>
            <a:off x="3978420" y="2839396"/>
            <a:ext cx="460382"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dirty="0"/>
              <a:t>s002</a:t>
            </a:r>
          </a:p>
        </p:txBody>
      </p:sp>
      <p:cxnSp>
        <p:nvCxnSpPr>
          <p:cNvPr id="40" name="Gerade Verbindung mit Pfeil 39">
            <a:extLst>
              <a:ext uri="{FF2B5EF4-FFF2-40B4-BE49-F238E27FC236}">
                <a16:creationId xmlns:a16="http://schemas.microsoft.com/office/drawing/2014/main" id="{AD7A60C8-61FD-70DD-9B4C-40FF8FECC7CC}"/>
              </a:ext>
            </a:extLst>
          </p:cNvPr>
          <p:cNvCxnSpPr>
            <a:cxnSpLocks/>
          </p:cNvCxnSpPr>
          <p:nvPr/>
        </p:nvCxnSpPr>
        <p:spPr>
          <a:xfrm flipV="1">
            <a:off x="6723715" y="2415703"/>
            <a:ext cx="421559" cy="63625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A4F85EB2-C2E6-5753-A0CD-FDC68F22E160}"/>
              </a:ext>
            </a:extLst>
          </p:cNvPr>
          <p:cNvCxnSpPr>
            <a:cxnSpLocks/>
          </p:cNvCxnSpPr>
          <p:nvPr/>
        </p:nvCxnSpPr>
        <p:spPr>
          <a:xfrm>
            <a:off x="3443942" y="3250878"/>
            <a:ext cx="326776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feld 41">
            <a:extLst>
              <a:ext uri="{FF2B5EF4-FFF2-40B4-BE49-F238E27FC236}">
                <a16:creationId xmlns:a16="http://schemas.microsoft.com/office/drawing/2014/main" id="{7272BE56-0511-5095-9196-BF3021A49345}"/>
              </a:ext>
            </a:extLst>
          </p:cNvPr>
          <p:cNvSpPr txBox="1"/>
          <p:nvPr/>
        </p:nvSpPr>
        <p:spPr>
          <a:xfrm>
            <a:off x="3978420" y="3038312"/>
            <a:ext cx="460382"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dirty="0"/>
              <a:t>s003</a:t>
            </a:r>
          </a:p>
        </p:txBody>
      </p:sp>
      <p:cxnSp>
        <p:nvCxnSpPr>
          <p:cNvPr id="43" name="Gerade Verbindung mit Pfeil 42">
            <a:extLst>
              <a:ext uri="{FF2B5EF4-FFF2-40B4-BE49-F238E27FC236}">
                <a16:creationId xmlns:a16="http://schemas.microsoft.com/office/drawing/2014/main" id="{01799071-07FC-756B-A33E-FDDFBFB541F8}"/>
              </a:ext>
            </a:extLst>
          </p:cNvPr>
          <p:cNvCxnSpPr>
            <a:cxnSpLocks/>
          </p:cNvCxnSpPr>
          <p:nvPr/>
        </p:nvCxnSpPr>
        <p:spPr>
          <a:xfrm flipV="1">
            <a:off x="6723715" y="2442639"/>
            <a:ext cx="606769" cy="80823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14CBF9A2-08B3-4023-164D-555D8897B798}"/>
              </a:ext>
            </a:extLst>
          </p:cNvPr>
          <p:cNvCxnSpPr>
            <a:cxnSpLocks/>
          </p:cNvCxnSpPr>
          <p:nvPr/>
        </p:nvCxnSpPr>
        <p:spPr>
          <a:xfrm>
            <a:off x="3453263" y="3449794"/>
            <a:ext cx="326776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EB554FFC-C0C5-0A24-833B-09ACCED828B3}"/>
              </a:ext>
            </a:extLst>
          </p:cNvPr>
          <p:cNvSpPr txBox="1"/>
          <p:nvPr/>
        </p:nvSpPr>
        <p:spPr>
          <a:xfrm>
            <a:off x="3987741" y="3237228"/>
            <a:ext cx="322524"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dirty="0"/>
              <a:t>s…</a:t>
            </a:r>
          </a:p>
        </p:txBody>
      </p:sp>
      <p:cxnSp>
        <p:nvCxnSpPr>
          <p:cNvPr id="46" name="Gerade Verbindung mit Pfeil 45">
            <a:extLst>
              <a:ext uri="{FF2B5EF4-FFF2-40B4-BE49-F238E27FC236}">
                <a16:creationId xmlns:a16="http://schemas.microsoft.com/office/drawing/2014/main" id="{662EDD65-9B47-1B73-1D24-A68EAEDE0DDA}"/>
              </a:ext>
            </a:extLst>
          </p:cNvPr>
          <p:cNvCxnSpPr>
            <a:cxnSpLocks/>
          </p:cNvCxnSpPr>
          <p:nvPr/>
        </p:nvCxnSpPr>
        <p:spPr>
          <a:xfrm flipV="1">
            <a:off x="6733036" y="2441324"/>
            <a:ext cx="813472" cy="100847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B81C8CD5-1B5F-B29C-D569-FC6F639A5266}"/>
              </a:ext>
            </a:extLst>
          </p:cNvPr>
          <p:cNvCxnSpPr>
            <a:cxnSpLocks/>
          </p:cNvCxnSpPr>
          <p:nvPr/>
        </p:nvCxnSpPr>
        <p:spPr>
          <a:xfrm>
            <a:off x="3459917" y="3662360"/>
            <a:ext cx="326776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916FD5D0-4ADA-D281-F4F2-402591E82E35}"/>
              </a:ext>
            </a:extLst>
          </p:cNvPr>
          <p:cNvSpPr txBox="1"/>
          <p:nvPr/>
        </p:nvSpPr>
        <p:spPr>
          <a:xfrm>
            <a:off x="3994395" y="3449794"/>
            <a:ext cx="460382" cy="228652"/>
          </a:xfrm>
          <a:prstGeom prst="rect">
            <a:avLst/>
          </a:prstGeom>
          <a:noFill/>
        </p:spPr>
        <p:txBody>
          <a:bodyPr wrap="none" rtlCol="0">
            <a:spAutoFit/>
          </a:bodyPr>
          <a:lstStyle>
            <a:defPPr>
              <a:defRPr lang="en-US"/>
            </a:defPPr>
            <a:lvl1pPr>
              <a:defRPr sz="900" b="0" i="0" u="none" strike="noStrike">
                <a:solidFill>
                  <a:srgbClr val="172B4D"/>
                </a:solidFill>
                <a:effectLst/>
                <a:latin typeface="Courier"/>
              </a:defRPr>
            </a:lvl1pPr>
          </a:lstStyle>
          <a:p>
            <a:r>
              <a:rPr lang="de-CH" sz="886" dirty="0"/>
              <a:t>s010</a:t>
            </a:r>
          </a:p>
        </p:txBody>
      </p:sp>
      <p:cxnSp>
        <p:nvCxnSpPr>
          <p:cNvPr id="78" name="Gerade Verbindung mit Pfeil 77">
            <a:extLst>
              <a:ext uri="{FF2B5EF4-FFF2-40B4-BE49-F238E27FC236}">
                <a16:creationId xmlns:a16="http://schemas.microsoft.com/office/drawing/2014/main" id="{56216C91-7C04-9E77-F5CE-3695FC3EF44E}"/>
              </a:ext>
            </a:extLst>
          </p:cNvPr>
          <p:cNvCxnSpPr>
            <a:cxnSpLocks/>
          </p:cNvCxnSpPr>
          <p:nvPr/>
        </p:nvCxnSpPr>
        <p:spPr>
          <a:xfrm flipV="1">
            <a:off x="6739690" y="2441324"/>
            <a:ext cx="1022842" cy="122103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117">
            <a:extLst>
              <a:ext uri="{FF2B5EF4-FFF2-40B4-BE49-F238E27FC236}">
                <a16:creationId xmlns:a16="http://schemas.microsoft.com/office/drawing/2014/main" id="{38ABB102-49C2-3215-9A39-C885C768619E}"/>
              </a:ext>
            </a:extLst>
          </p:cNvPr>
          <p:cNvCxnSpPr>
            <a:cxnSpLocks/>
          </p:cNvCxnSpPr>
          <p:nvPr/>
        </p:nvCxnSpPr>
        <p:spPr>
          <a:xfrm>
            <a:off x="3001330" y="2426074"/>
            <a:ext cx="439927" cy="818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29516180-C8EE-17C7-8454-494735CEC52A}"/>
              </a:ext>
            </a:extLst>
          </p:cNvPr>
          <p:cNvCxnSpPr>
            <a:cxnSpLocks/>
          </p:cNvCxnSpPr>
          <p:nvPr/>
        </p:nvCxnSpPr>
        <p:spPr>
          <a:xfrm>
            <a:off x="3006601" y="2421337"/>
            <a:ext cx="449347" cy="1041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9E58D60D-77FE-714C-4712-22197563C9F5}"/>
              </a:ext>
            </a:extLst>
          </p:cNvPr>
          <p:cNvCxnSpPr>
            <a:cxnSpLocks/>
          </p:cNvCxnSpPr>
          <p:nvPr/>
        </p:nvCxnSpPr>
        <p:spPr>
          <a:xfrm>
            <a:off x="3001231" y="2415231"/>
            <a:ext cx="461353" cy="1260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Sprechblase: rechteckig 128">
            <a:extLst>
              <a:ext uri="{FF2B5EF4-FFF2-40B4-BE49-F238E27FC236}">
                <a16:creationId xmlns:a16="http://schemas.microsoft.com/office/drawing/2014/main" id="{73C5FA9D-1991-28AC-53B7-6CB248265328}"/>
              </a:ext>
            </a:extLst>
          </p:cNvPr>
          <p:cNvSpPr/>
          <p:nvPr/>
        </p:nvSpPr>
        <p:spPr bwMode="gray">
          <a:xfrm>
            <a:off x="3983002" y="1862768"/>
            <a:ext cx="1440160" cy="393706"/>
          </a:xfrm>
          <a:prstGeom prst="wedgeRectCallout">
            <a:avLst>
              <a:gd name="adj1" fmla="val -32738"/>
              <a:gd name="adj2" fmla="val 88306"/>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10000"/>
              </a:lnSpc>
            </a:pPr>
            <a:r>
              <a:rPr lang="de-CH" sz="1600" dirty="0" err="1">
                <a:solidFill>
                  <a:schemeClr val="tx1"/>
                </a:solidFill>
              </a:rPr>
              <a:t>mainbranch</a:t>
            </a:r>
            <a:endParaRPr lang="de-CH" sz="1600" dirty="0">
              <a:solidFill>
                <a:schemeClr val="tx1"/>
              </a:solidFill>
            </a:endParaRPr>
          </a:p>
        </p:txBody>
      </p:sp>
      <p:sp>
        <p:nvSpPr>
          <p:cNvPr id="130" name="Sprechblase: rechteckig 129">
            <a:extLst>
              <a:ext uri="{FF2B5EF4-FFF2-40B4-BE49-F238E27FC236}">
                <a16:creationId xmlns:a16="http://schemas.microsoft.com/office/drawing/2014/main" id="{6524F98D-7078-11B2-416A-6CD8C67F6ACB}"/>
              </a:ext>
            </a:extLst>
          </p:cNvPr>
          <p:cNvSpPr/>
          <p:nvPr/>
        </p:nvSpPr>
        <p:spPr bwMode="gray">
          <a:xfrm>
            <a:off x="5531991" y="3935998"/>
            <a:ext cx="1734622" cy="501113"/>
          </a:xfrm>
          <a:prstGeom prst="wedgeRectCallout">
            <a:avLst>
              <a:gd name="adj1" fmla="val -45525"/>
              <a:gd name="adj2" fmla="val -106852"/>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10000"/>
              </a:lnSpc>
            </a:pPr>
            <a:r>
              <a:rPr lang="de-CH" sz="1600" dirty="0" err="1">
                <a:solidFill>
                  <a:schemeClr val="tx1"/>
                </a:solidFill>
              </a:rPr>
              <a:t>featurebranch</a:t>
            </a:r>
            <a:r>
              <a:rPr lang="de-CH" sz="1600" dirty="0">
                <a:solidFill>
                  <a:schemeClr val="tx1"/>
                </a:solidFill>
              </a:rPr>
              <a:t>; </a:t>
            </a:r>
            <a:r>
              <a:rPr lang="de-CH" sz="1600" dirty="0" err="1">
                <a:solidFill>
                  <a:schemeClr val="tx1"/>
                </a:solidFill>
              </a:rPr>
              <a:t>developerbranch</a:t>
            </a:r>
            <a:endParaRPr lang="de-CH" sz="1600" dirty="0">
              <a:solidFill>
                <a:schemeClr val="tx1"/>
              </a:solidFill>
            </a:endParaRPr>
          </a:p>
        </p:txBody>
      </p:sp>
      <p:sp>
        <p:nvSpPr>
          <p:cNvPr id="131" name="Sprechblase: rechteckig 130">
            <a:extLst>
              <a:ext uri="{FF2B5EF4-FFF2-40B4-BE49-F238E27FC236}">
                <a16:creationId xmlns:a16="http://schemas.microsoft.com/office/drawing/2014/main" id="{B5457507-C68D-EC2A-B66C-0612C273BB6C}"/>
              </a:ext>
            </a:extLst>
          </p:cNvPr>
          <p:cNvSpPr/>
          <p:nvPr/>
        </p:nvSpPr>
        <p:spPr bwMode="gray">
          <a:xfrm>
            <a:off x="1672578" y="1996762"/>
            <a:ext cx="1440160" cy="188203"/>
          </a:xfrm>
          <a:prstGeom prst="wedgeRectCallout">
            <a:avLst>
              <a:gd name="adj1" fmla="val 43413"/>
              <a:gd name="adj2" fmla="val 188813"/>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10000"/>
              </a:lnSpc>
            </a:pPr>
            <a:r>
              <a:rPr lang="de-CH" sz="1600" dirty="0" err="1">
                <a:solidFill>
                  <a:schemeClr val="tx1"/>
                </a:solidFill>
                <a:latin typeface="Consolas" panose="020B0609020204030204" pitchFamily="49" charset="0"/>
              </a:rPr>
              <a:t>Git</a:t>
            </a:r>
            <a:r>
              <a:rPr lang="de-CH" sz="1600" dirty="0">
                <a:solidFill>
                  <a:schemeClr val="tx1"/>
                </a:solidFill>
                <a:latin typeface="Consolas" panose="020B0609020204030204" pitchFamily="49" charset="0"/>
              </a:rPr>
              <a:t> </a:t>
            </a:r>
            <a:r>
              <a:rPr lang="de-CH" sz="1600" dirty="0" err="1">
                <a:solidFill>
                  <a:schemeClr val="tx1"/>
                </a:solidFill>
                <a:latin typeface="Consolas" panose="020B0609020204030204" pitchFamily="49" charset="0"/>
              </a:rPr>
              <a:t>clone</a:t>
            </a:r>
            <a:endParaRPr lang="de-CH" sz="1600" dirty="0">
              <a:solidFill>
                <a:schemeClr val="tx1"/>
              </a:solidFill>
              <a:latin typeface="Consolas" panose="020B0609020204030204" pitchFamily="49" charset="0"/>
            </a:endParaRPr>
          </a:p>
        </p:txBody>
      </p:sp>
      <p:sp>
        <p:nvSpPr>
          <p:cNvPr id="132" name="Sprechblase: rechteckig 131">
            <a:extLst>
              <a:ext uri="{FF2B5EF4-FFF2-40B4-BE49-F238E27FC236}">
                <a16:creationId xmlns:a16="http://schemas.microsoft.com/office/drawing/2014/main" id="{57D0630C-4486-6378-7AE4-BFBA5644A1CF}"/>
              </a:ext>
            </a:extLst>
          </p:cNvPr>
          <p:cNvSpPr/>
          <p:nvPr/>
        </p:nvSpPr>
        <p:spPr bwMode="gray">
          <a:xfrm>
            <a:off x="7900947" y="2932029"/>
            <a:ext cx="3039838" cy="212566"/>
          </a:xfrm>
          <a:prstGeom prst="wedgeRectCallout">
            <a:avLst>
              <a:gd name="adj1" fmla="val -52886"/>
              <a:gd name="adj2" fmla="val -283182"/>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10000"/>
              </a:lnSpc>
            </a:pPr>
            <a:r>
              <a:rPr lang="de-CH" sz="1600" dirty="0" err="1">
                <a:solidFill>
                  <a:schemeClr val="tx1"/>
                </a:solidFill>
                <a:latin typeface="Consolas" panose="020B0609020204030204" pitchFamily="49" charset="0"/>
              </a:rPr>
              <a:t>Git</a:t>
            </a:r>
            <a:r>
              <a:rPr lang="de-CH" sz="1600" dirty="0">
                <a:solidFill>
                  <a:schemeClr val="tx1"/>
                </a:solidFill>
                <a:latin typeface="Consolas" panose="020B0609020204030204" pitchFamily="49" charset="0"/>
              </a:rPr>
              <a:t> </a:t>
            </a:r>
            <a:r>
              <a:rPr lang="de-CH" sz="1600" dirty="0" err="1">
                <a:solidFill>
                  <a:schemeClr val="tx1"/>
                </a:solidFill>
                <a:latin typeface="Consolas" panose="020B0609020204030204" pitchFamily="49" charset="0"/>
              </a:rPr>
              <a:t>merge</a:t>
            </a:r>
            <a:r>
              <a:rPr lang="de-CH" sz="1600" dirty="0">
                <a:solidFill>
                  <a:schemeClr val="tx1"/>
                </a:solidFill>
                <a:latin typeface="Consolas" panose="020B0609020204030204" pitchFamily="49" charset="0"/>
              </a:rPr>
              <a:t> / pull </a:t>
            </a:r>
            <a:r>
              <a:rPr lang="de-CH" sz="1600" dirty="0" err="1">
                <a:solidFill>
                  <a:schemeClr val="tx1"/>
                </a:solidFill>
                <a:latin typeface="Consolas" panose="020B0609020204030204" pitchFamily="49" charset="0"/>
              </a:rPr>
              <a:t>request</a:t>
            </a:r>
            <a:endParaRPr lang="de-CH" sz="1600" dirty="0">
              <a:solidFill>
                <a:schemeClr val="tx1"/>
              </a:solidFill>
              <a:latin typeface="Consolas" panose="020B0609020204030204" pitchFamily="49" charset="0"/>
            </a:endParaRPr>
          </a:p>
        </p:txBody>
      </p:sp>
      <p:pic>
        <p:nvPicPr>
          <p:cNvPr id="134" name="Grafik 133" descr="Platte Silhouette">
            <a:extLst>
              <a:ext uri="{FF2B5EF4-FFF2-40B4-BE49-F238E27FC236}">
                <a16:creationId xmlns:a16="http://schemas.microsoft.com/office/drawing/2014/main" id="{1B62C1F6-23C8-9E84-28C6-792433946A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1255" y="2626175"/>
            <a:ext cx="241176" cy="241176"/>
          </a:xfrm>
          <a:prstGeom prst="rect">
            <a:avLst/>
          </a:prstGeom>
        </p:spPr>
      </p:pic>
      <p:pic>
        <p:nvPicPr>
          <p:cNvPr id="135" name="Grafik 134" descr="Platte Silhouette">
            <a:extLst>
              <a:ext uri="{FF2B5EF4-FFF2-40B4-BE49-F238E27FC236}">
                <a16:creationId xmlns:a16="http://schemas.microsoft.com/office/drawing/2014/main" id="{952E5E8E-F51C-D81C-D9FF-7AA3EEDF9E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8070" y="3446966"/>
            <a:ext cx="241176" cy="241176"/>
          </a:xfrm>
          <a:prstGeom prst="rect">
            <a:avLst/>
          </a:prstGeom>
        </p:spPr>
      </p:pic>
      <p:sp>
        <p:nvSpPr>
          <p:cNvPr id="136" name="Sprechblase: rechteckig 135">
            <a:extLst>
              <a:ext uri="{FF2B5EF4-FFF2-40B4-BE49-F238E27FC236}">
                <a16:creationId xmlns:a16="http://schemas.microsoft.com/office/drawing/2014/main" id="{42E31853-61E5-4936-24B3-1928477A4322}"/>
              </a:ext>
            </a:extLst>
          </p:cNvPr>
          <p:cNvSpPr/>
          <p:nvPr/>
        </p:nvSpPr>
        <p:spPr bwMode="gray">
          <a:xfrm>
            <a:off x="2298060" y="3966918"/>
            <a:ext cx="1440160" cy="188203"/>
          </a:xfrm>
          <a:prstGeom prst="wedgeRectCallout">
            <a:avLst>
              <a:gd name="adj1" fmla="val 45618"/>
              <a:gd name="adj2" fmla="val -202573"/>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10000"/>
              </a:lnSpc>
            </a:pPr>
            <a:r>
              <a:rPr lang="de-CH" sz="1600" dirty="0" err="1">
                <a:solidFill>
                  <a:schemeClr val="tx1"/>
                </a:solidFill>
                <a:latin typeface="Consolas" panose="020B0609020204030204" pitchFamily="49" charset="0"/>
              </a:rPr>
              <a:t>Git</a:t>
            </a:r>
            <a:r>
              <a:rPr lang="de-CH" sz="1600" dirty="0">
                <a:solidFill>
                  <a:schemeClr val="tx1"/>
                </a:solidFill>
                <a:latin typeface="Consolas" panose="020B0609020204030204" pitchFamily="49" charset="0"/>
              </a:rPr>
              <a:t> </a:t>
            </a:r>
            <a:r>
              <a:rPr lang="de-CH" sz="1600" dirty="0" err="1">
                <a:solidFill>
                  <a:schemeClr val="tx1"/>
                </a:solidFill>
                <a:latin typeface="Consolas" panose="020B0609020204030204" pitchFamily="49" charset="0"/>
              </a:rPr>
              <a:t>commit</a:t>
            </a:r>
            <a:endParaRPr lang="de-CH" sz="1600" dirty="0">
              <a:solidFill>
                <a:schemeClr val="tx1"/>
              </a:solidFill>
              <a:latin typeface="Consolas" panose="020B0609020204030204" pitchFamily="49" charset="0"/>
            </a:endParaRPr>
          </a:p>
        </p:txBody>
      </p:sp>
      <p:pic>
        <p:nvPicPr>
          <p:cNvPr id="1026" name="Picture 2" descr="How To Create A Git Branch Learn New From Current What Is In And Use It ...">
            <a:extLst>
              <a:ext uri="{FF2B5EF4-FFF2-40B4-BE49-F238E27FC236}">
                <a16:creationId xmlns:a16="http://schemas.microsoft.com/office/drawing/2014/main" id="{1320D882-4B5C-AA29-4A88-33EE58EF3B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8635" y="3662360"/>
            <a:ext cx="4319316" cy="2639582"/>
          </a:xfrm>
          <a:prstGeom prst="rect">
            <a:avLst/>
          </a:prstGeom>
          <a:noFill/>
          <a:extLst>
            <a:ext uri="{909E8E84-426E-40DD-AFC4-6F175D3DCCD1}">
              <a14:hiddenFill xmlns:a14="http://schemas.microsoft.com/office/drawing/2010/main">
                <a:solidFill>
                  <a:srgbClr val="FFFFFF"/>
                </a:solidFill>
              </a14:hiddenFill>
            </a:ext>
          </a:extLst>
        </p:spPr>
      </p:pic>
      <p:sp>
        <p:nvSpPr>
          <p:cNvPr id="137" name="Sprechblase: rechteckig 136">
            <a:extLst>
              <a:ext uri="{FF2B5EF4-FFF2-40B4-BE49-F238E27FC236}">
                <a16:creationId xmlns:a16="http://schemas.microsoft.com/office/drawing/2014/main" id="{56C5725C-5BDF-2BE5-B75A-D5A52572E162}"/>
              </a:ext>
            </a:extLst>
          </p:cNvPr>
          <p:cNvSpPr/>
          <p:nvPr/>
        </p:nvSpPr>
        <p:spPr bwMode="gray">
          <a:xfrm>
            <a:off x="1745759" y="3207325"/>
            <a:ext cx="1440160" cy="188203"/>
          </a:xfrm>
          <a:prstGeom prst="wedgeRectCallout">
            <a:avLst>
              <a:gd name="adj1" fmla="val 45618"/>
              <a:gd name="adj2" fmla="val -202573"/>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10000"/>
              </a:lnSpc>
            </a:pPr>
            <a:r>
              <a:rPr lang="de-CH" sz="1600" dirty="0" err="1">
                <a:solidFill>
                  <a:schemeClr val="tx1"/>
                </a:solidFill>
                <a:latin typeface="Consolas" panose="020B0609020204030204" pitchFamily="49" charset="0"/>
              </a:rPr>
              <a:t>Git</a:t>
            </a:r>
            <a:r>
              <a:rPr lang="de-CH" sz="1600" dirty="0">
                <a:solidFill>
                  <a:schemeClr val="tx1"/>
                </a:solidFill>
                <a:latin typeface="Consolas" panose="020B0609020204030204" pitchFamily="49" charset="0"/>
              </a:rPr>
              <a:t> pull</a:t>
            </a:r>
          </a:p>
        </p:txBody>
      </p:sp>
      <p:sp>
        <p:nvSpPr>
          <p:cNvPr id="138" name="Sprechblase: rechteckig 137">
            <a:extLst>
              <a:ext uri="{FF2B5EF4-FFF2-40B4-BE49-F238E27FC236}">
                <a16:creationId xmlns:a16="http://schemas.microsoft.com/office/drawing/2014/main" id="{802745C5-C451-12D7-BD68-9EBA109685E2}"/>
              </a:ext>
            </a:extLst>
          </p:cNvPr>
          <p:cNvSpPr/>
          <p:nvPr/>
        </p:nvSpPr>
        <p:spPr bwMode="gray">
          <a:xfrm>
            <a:off x="7026059" y="3304308"/>
            <a:ext cx="1440160" cy="188203"/>
          </a:xfrm>
          <a:prstGeom prst="wedgeRectCallout">
            <a:avLst>
              <a:gd name="adj1" fmla="val -29515"/>
              <a:gd name="adj2" fmla="val -251159"/>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10000"/>
              </a:lnSpc>
            </a:pPr>
            <a:r>
              <a:rPr lang="de-CH" sz="1600" dirty="0" err="1">
                <a:solidFill>
                  <a:schemeClr val="tx1"/>
                </a:solidFill>
                <a:latin typeface="Consolas" panose="020B0609020204030204" pitchFamily="49" charset="0"/>
              </a:rPr>
              <a:t>Git</a:t>
            </a:r>
            <a:r>
              <a:rPr lang="de-CH" sz="1600" dirty="0">
                <a:solidFill>
                  <a:schemeClr val="tx1"/>
                </a:solidFill>
                <a:latin typeface="Consolas" panose="020B0609020204030204" pitchFamily="49" charset="0"/>
              </a:rPr>
              <a:t> push</a:t>
            </a:r>
          </a:p>
        </p:txBody>
      </p:sp>
    </p:spTree>
    <p:extLst>
      <p:ext uri="{BB962C8B-B14F-4D97-AF65-F5344CB8AC3E}">
        <p14:creationId xmlns:p14="http://schemas.microsoft.com/office/powerpoint/2010/main" val="139895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E2F2C0C-709A-345F-9254-54CE3A127FF1}"/>
              </a:ext>
            </a:extLst>
          </p:cNvPr>
          <p:cNvSpPr>
            <a:spLocks noGrp="1"/>
          </p:cNvSpPr>
          <p:nvPr>
            <p:ph idx="1"/>
          </p:nvPr>
        </p:nvSpPr>
        <p:spPr/>
        <p:txBody>
          <a:bodyPr/>
          <a:lstStyle/>
          <a:p>
            <a:endParaRPr lang="de-CH"/>
          </a:p>
        </p:txBody>
      </p:sp>
      <p:sp>
        <p:nvSpPr>
          <p:cNvPr id="3" name="Fußzeilenplatzhalter 2">
            <a:extLst>
              <a:ext uri="{FF2B5EF4-FFF2-40B4-BE49-F238E27FC236}">
                <a16:creationId xmlns:a16="http://schemas.microsoft.com/office/drawing/2014/main" id="{D474862F-046C-3BA8-6157-6AA18271E031}"/>
              </a:ext>
            </a:extLst>
          </p:cNvPr>
          <p:cNvSpPr>
            <a:spLocks noGrp="1"/>
          </p:cNvSpPr>
          <p:nvPr>
            <p:ph type="ftr" sz="quarter" idx="11"/>
          </p:nvPr>
        </p:nvSpPr>
        <p:spPr/>
        <p:txBody>
          <a:bodyPr/>
          <a:lstStyle/>
          <a:p>
            <a:r>
              <a:rPr lang="en-GB"/>
              <a:t>Author, Date, Presentation title, C2 General</a:t>
            </a:r>
            <a:endParaRPr lang="en-GB" dirty="0"/>
          </a:p>
        </p:txBody>
      </p:sp>
      <p:sp>
        <p:nvSpPr>
          <p:cNvPr id="4" name="Foliennummernplatzhalter 3">
            <a:extLst>
              <a:ext uri="{FF2B5EF4-FFF2-40B4-BE49-F238E27FC236}">
                <a16:creationId xmlns:a16="http://schemas.microsoft.com/office/drawing/2014/main" id="{E4C1140E-03D8-FDD7-A497-169D64627BB6}"/>
              </a:ext>
            </a:extLst>
          </p:cNvPr>
          <p:cNvSpPr>
            <a:spLocks noGrp="1"/>
          </p:cNvSpPr>
          <p:nvPr>
            <p:ph type="sldNum" sz="quarter" idx="12"/>
          </p:nvPr>
        </p:nvSpPr>
        <p:spPr/>
        <p:txBody>
          <a:bodyPr/>
          <a:lstStyle/>
          <a:p>
            <a:fld id="{8FF9B0DE-3FEB-4AA0-B465-B80EF7C1333D}" type="slidenum">
              <a:rPr lang="en-GB" smtClean="0"/>
              <a:t>8</a:t>
            </a:fld>
            <a:endParaRPr lang="en-GB" dirty="0"/>
          </a:p>
        </p:txBody>
      </p:sp>
      <p:sp>
        <p:nvSpPr>
          <p:cNvPr id="5" name="Titel 4">
            <a:extLst>
              <a:ext uri="{FF2B5EF4-FFF2-40B4-BE49-F238E27FC236}">
                <a16:creationId xmlns:a16="http://schemas.microsoft.com/office/drawing/2014/main" id="{166B5AB3-1DB5-6463-4E04-89302DC5F0BF}"/>
              </a:ext>
            </a:extLst>
          </p:cNvPr>
          <p:cNvSpPr>
            <a:spLocks noGrp="1"/>
          </p:cNvSpPr>
          <p:nvPr>
            <p:ph type="title"/>
          </p:nvPr>
        </p:nvSpPr>
        <p:spPr/>
        <p:txBody>
          <a:bodyPr/>
          <a:lstStyle/>
          <a:p>
            <a:r>
              <a:rPr lang="de-CH" dirty="0" err="1"/>
              <a:t>PsCustomObjects</a:t>
            </a:r>
            <a:endParaRPr lang="de-CH" dirty="0"/>
          </a:p>
        </p:txBody>
      </p:sp>
    </p:spTree>
    <p:extLst>
      <p:ext uri="{BB962C8B-B14F-4D97-AF65-F5344CB8AC3E}">
        <p14:creationId xmlns:p14="http://schemas.microsoft.com/office/powerpoint/2010/main" val="355546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6D42A88-A785-89FD-7B8A-9CA9B0F83F56}"/>
              </a:ext>
            </a:extLst>
          </p:cNvPr>
          <p:cNvSpPr>
            <a:spLocks noGrp="1"/>
          </p:cNvSpPr>
          <p:nvPr>
            <p:ph idx="1"/>
          </p:nvPr>
        </p:nvSpPr>
        <p:spPr/>
        <p:txBody>
          <a:bodyPr/>
          <a:lstStyle/>
          <a:p>
            <a:r>
              <a:rPr lang="de-CH" dirty="0"/>
              <a:t>Create a </a:t>
            </a:r>
            <a:r>
              <a:rPr lang="de-CH" dirty="0" err="1"/>
              <a:t>script</a:t>
            </a:r>
            <a:r>
              <a:rPr lang="de-CH" dirty="0"/>
              <a:t>:</a:t>
            </a:r>
          </a:p>
          <a:p>
            <a:pPr marL="285750" indent="-285750">
              <a:buFont typeface="Arial" panose="020B0604020202020204" pitchFamily="34" charset="0"/>
              <a:buChar char="•"/>
            </a:pPr>
            <a:r>
              <a:rPr lang="de-CH" dirty="0" err="1"/>
              <a:t>that</a:t>
            </a:r>
            <a:r>
              <a:rPr lang="de-CH" dirty="0"/>
              <a:t> </a:t>
            </a:r>
            <a:r>
              <a:rPr lang="de-CH" dirty="0" err="1"/>
              <a:t>creates</a:t>
            </a:r>
            <a:r>
              <a:rPr lang="de-CH" dirty="0"/>
              <a:t> for &lt;n&gt; </a:t>
            </a:r>
            <a:r>
              <a:rPr lang="de-CH" dirty="0" err="1"/>
              <a:t>services</a:t>
            </a:r>
            <a:r>
              <a:rPr lang="de-CH" dirty="0"/>
              <a:t> a </a:t>
            </a:r>
            <a:r>
              <a:rPr lang="de-CH" dirty="0" err="1"/>
              <a:t>sep.</a:t>
            </a:r>
            <a:r>
              <a:rPr lang="de-CH" dirty="0"/>
              <a:t> </a:t>
            </a:r>
            <a:r>
              <a:rPr lang="de-CH" dirty="0" err="1"/>
              <a:t>folder</a:t>
            </a:r>
            <a:r>
              <a:rPr lang="de-CH" dirty="0"/>
              <a:t> </a:t>
            </a:r>
            <a:r>
              <a:rPr lang="de-CH" dirty="0" err="1"/>
              <a:t>called</a:t>
            </a:r>
            <a:r>
              <a:rPr lang="de-CH" dirty="0"/>
              <a:t> </a:t>
            </a:r>
            <a:r>
              <a:rPr lang="de-CH" b="1" dirty="0">
                <a:latin typeface="Consolas" panose="020B0609020204030204" pitchFamily="49" charset="0"/>
              </a:rPr>
              <a:t>&lt;</a:t>
            </a:r>
            <a:r>
              <a:rPr lang="de-CH" b="1" dirty="0" err="1">
                <a:latin typeface="Consolas" panose="020B0609020204030204" pitchFamily="49" charset="0"/>
              </a:rPr>
              <a:t>ServiceName</a:t>
            </a:r>
            <a:r>
              <a:rPr lang="de-CH" b="1" dirty="0">
                <a:latin typeface="Consolas" panose="020B0609020204030204" pitchFamily="49" charset="0"/>
              </a:rPr>
              <a:t>&gt;</a:t>
            </a:r>
            <a:r>
              <a:rPr lang="de-CH" dirty="0"/>
              <a:t>. </a:t>
            </a:r>
          </a:p>
          <a:p>
            <a:pPr marL="465750" lvl="1" indent="-285750"/>
            <a:r>
              <a:rPr lang="de-CH" dirty="0"/>
              <a:t>In </a:t>
            </a:r>
            <a:r>
              <a:rPr lang="de-CH" dirty="0" err="1"/>
              <a:t>this</a:t>
            </a:r>
            <a:r>
              <a:rPr lang="de-CH" dirty="0"/>
              <a:t> </a:t>
            </a:r>
            <a:r>
              <a:rPr lang="de-CH" dirty="0" err="1"/>
              <a:t>folder</a:t>
            </a:r>
            <a:r>
              <a:rPr lang="de-CH" dirty="0"/>
              <a:t>, </a:t>
            </a:r>
            <a:r>
              <a:rPr lang="de-CH" dirty="0" err="1"/>
              <a:t>create</a:t>
            </a:r>
            <a:r>
              <a:rPr lang="de-CH" dirty="0"/>
              <a:t> a </a:t>
            </a:r>
            <a:r>
              <a:rPr lang="de-CH" b="1" dirty="0">
                <a:latin typeface="Consolas" panose="020B0609020204030204" pitchFamily="49" charset="0"/>
              </a:rPr>
              <a:t>status-&lt;</a:t>
            </a:r>
            <a:r>
              <a:rPr lang="de-CH" b="1" dirty="0" err="1">
                <a:latin typeface="Consolas" panose="020B0609020204030204" pitchFamily="49" charset="0"/>
              </a:rPr>
              <a:t>ServiceName</a:t>
            </a:r>
            <a:r>
              <a:rPr lang="de-CH" b="1" dirty="0">
                <a:latin typeface="Consolas" panose="020B0609020204030204" pitchFamily="49" charset="0"/>
              </a:rPr>
              <a:t>&gt;.</a:t>
            </a:r>
            <a:r>
              <a:rPr lang="de-CH" b="1" dirty="0" err="1">
                <a:latin typeface="Consolas" panose="020B0609020204030204" pitchFamily="49" charset="0"/>
              </a:rPr>
              <a:t>txt</a:t>
            </a:r>
            <a:r>
              <a:rPr lang="de-CH" b="1" dirty="0">
                <a:latin typeface="Consolas" panose="020B0609020204030204" pitchFamily="49" charset="0"/>
              </a:rPr>
              <a:t> </a:t>
            </a:r>
            <a:r>
              <a:rPr lang="de-CH" dirty="0"/>
              <a:t>File</a:t>
            </a:r>
          </a:p>
          <a:p>
            <a:pPr marL="645750" lvl="2" indent="-285750"/>
            <a:r>
              <a:rPr lang="de-CH" dirty="0" err="1"/>
              <a:t>that</a:t>
            </a:r>
            <a:r>
              <a:rPr lang="de-CH" dirty="0"/>
              <a:t> </a:t>
            </a:r>
            <a:r>
              <a:rPr lang="de-CH" dirty="0" err="1"/>
              <a:t>contains</a:t>
            </a:r>
            <a:r>
              <a:rPr lang="de-CH" dirty="0"/>
              <a:t> </a:t>
            </a:r>
            <a:r>
              <a:rPr lang="de-CH" dirty="0" err="1"/>
              <a:t>details</a:t>
            </a:r>
            <a:r>
              <a:rPr lang="de-CH" dirty="0"/>
              <a:t> </a:t>
            </a:r>
            <a:r>
              <a:rPr lang="de-CH" dirty="0" err="1"/>
              <a:t>of</a:t>
            </a:r>
            <a:r>
              <a:rPr lang="de-CH" dirty="0"/>
              <a:t> </a:t>
            </a:r>
            <a:r>
              <a:rPr lang="de-CH" dirty="0" err="1"/>
              <a:t>the</a:t>
            </a:r>
            <a:r>
              <a:rPr lang="de-CH" dirty="0"/>
              <a:t> </a:t>
            </a:r>
            <a:r>
              <a:rPr lang="de-CH" dirty="0" err="1"/>
              <a:t>corresponding</a:t>
            </a:r>
            <a:r>
              <a:rPr lang="de-CH" dirty="0"/>
              <a:t> </a:t>
            </a:r>
            <a:r>
              <a:rPr lang="de-CH" dirty="0" err="1"/>
              <a:t>service</a:t>
            </a:r>
            <a:endParaRPr lang="de-CH" dirty="0"/>
          </a:p>
          <a:p>
            <a:endParaRPr lang="de-CH" dirty="0"/>
          </a:p>
          <a:p>
            <a:endParaRPr lang="de-CH" dirty="0"/>
          </a:p>
        </p:txBody>
      </p:sp>
      <p:sp>
        <p:nvSpPr>
          <p:cNvPr id="3" name="Fußzeilenplatzhalter 2">
            <a:extLst>
              <a:ext uri="{FF2B5EF4-FFF2-40B4-BE49-F238E27FC236}">
                <a16:creationId xmlns:a16="http://schemas.microsoft.com/office/drawing/2014/main" id="{0CC56A52-25D4-CF1F-4366-740C7DF71B48}"/>
              </a:ext>
            </a:extLst>
          </p:cNvPr>
          <p:cNvSpPr>
            <a:spLocks noGrp="1"/>
          </p:cNvSpPr>
          <p:nvPr>
            <p:ph type="ftr" sz="quarter" idx="11"/>
          </p:nvPr>
        </p:nvSpPr>
        <p:spPr/>
        <p:txBody>
          <a:bodyPr/>
          <a:lstStyle/>
          <a:p>
            <a:r>
              <a:rPr lang="en-GB"/>
              <a:t>Author, Date, Presentation title, C2 General</a:t>
            </a:r>
            <a:endParaRPr lang="en-GB" dirty="0"/>
          </a:p>
        </p:txBody>
      </p:sp>
      <p:sp>
        <p:nvSpPr>
          <p:cNvPr id="4" name="Foliennummernplatzhalter 3">
            <a:extLst>
              <a:ext uri="{FF2B5EF4-FFF2-40B4-BE49-F238E27FC236}">
                <a16:creationId xmlns:a16="http://schemas.microsoft.com/office/drawing/2014/main" id="{47D1BB7F-35D7-3BA1-9767-DA6A5254200B}"/>
              </a:ext>
            </a:extLst>
          </p:cNvPr>
          <p:cNvSpPr>
            <a:spLocks noGrp="1"/>
          </p:cNvSpPr>
          <p:nvPr>
            <p:ph type="sldNum" sz="quarter" idx="12"/>
          </p:nvPr>
        </p:nvSpPr>
        <p:spPr/>
        <p:txBody>
          <a:bodyPr/>
          <a:lstStyle/>
          <a:p>
            <a:fld id="{8FF9B0DE-3FEB-4AA0-B465-B80EF7C1333D}" type="slidenum">
              <a:rPr lang="en-GB" smtClean="0"/>
              <a:t>9</a:t>
            </a:fld>
            <a:endParaRPr lang="en-GB" dirty="0"/>
          </a:p>
        </p:txBody>
      </p:sp>
      <p:sp>
        <p:nvSpPr>
          <p:cNvPr id="5" name="Titel 4">
            <a:extLst>
              <a:ext uri="{FF2B5EF4-FFF2-40B4-BE49-F238E27FC236}">
                <a16:creationId xmlns:a16="http://schemas.microsoft.com/office/drawing/2014/main" id="{A8BDB563-9298-0005-84E9-97281BD09B0F}"/>
              </a:ext>
            </a:extLst>
          </p:cNvPr>
          <p:cNvSpPr>
            <a:spLocks noGrp="1"/>
          </p:cNvSpPr>
          <p:nvPr>
            <p:ph type="title"/>
          </p:nvPr>
        </p:nvSpPr>
        <p:spPr/>
        <p:txBody>
          <a:bodyPr/>
          <a:lstStyle/>
          <a:p>
            <a:r>
              <a:rPr lang="de-CH" dirty="0" err="1"/>
              <a:t>Excercise</a:t>
            </a:r>
            <a:endParaRPr lang="de-CH" dirty="0"/>
          </a:p>
        </p:txBody>
      </p:sp>
      <p:pic>
        <p:nvPicPr>
          <p:cNvPr id="7" name="Grafik 6">
            <a:extLst>
              <a:ext uri="{FF2B5EF4-FFF2-40B4-BE49-F238E27FC236}">
                <a16:creationId xmlns:a16="http://schemas.microsoft.com/office/drawing/2014/main" id="{D55CE53D-F02D-1DEC-A8E6-0478EE35552C}"/>
              </a:ext>
            </a:extLst>
          </p:cNvPr>
          <p:cNvPicPr>
            <a:picLocks noChangeAspect="1"/>
          </p:cNvPicPr>
          <p:nvPr/>
        </p:nvPicPr>
        <p:blipFill>
          <a:blip r:embed="rId2"/>
          <a:stretch>
            <a:fillRect/>
          </a:stretch>
        </p:blipFill>
        <p:spPr>
          <a:xfrm>
            <a:off x="1919536" y="3212976"/>
            <a:ext cx="7890736" cy="2232248"/>
          </a:xfrm>
          <a:prstGeom prst="rect">
            <a:avLst/>
          </a:prstGeom>
        </p:spPr>
      </p:pic>
    </p:spTree>
    <p:extLst>
      <p:ext uri="{BB962C8B-B14F-4D97-AF65-F5344CB8AC3E}">
        <p14:creationId xmlns:p14="http://schemas.microsoft.com/office/powerpoint/2010/main" val="1580772617"/>
      </p:ext>
    </p:extLst>
  </p:cSld>
  <p:clrMapOvr>
    <a:masterClrMapping/>
  </p:clrMapOvr>
</p:sld>
</file>

<file path=ppt/theme/theme1.xml><?xml version="1.0" encoding="utf-8"?>
<a:theme xmlns:a="http://schemas.openxmlformats.org/drawingml/2006/main" name="Swisscom Master 16:9">
  <a:themeElements>
    <a:clrScheme name="Swisscom Office">
      <a:dk1>
        <a:srgbClr val="333333"/>
      </a:dk1>
      <a:lt1>
        <a:sysClr val="window" lastClr="FFFFFF"/>
      </a:lt1>
      <a:dk2>
        <a:srgbClr val="DD1122"/>
      </a:dk2>
      <a:lt2>
        <a:srgbClr val="001155"/>
      </a:lt2>
      <a:accent1>
        <a:srgbClr val="001155"/>
      </a:accent1>
      <a:accent2>
        <a:srgbClr val="11AAFF"/>
      </a:accent2>
      <a:accent3>
        <a:srgbClr val="0851DA"/>
      </a:accent3>
      <a:accent4>
        <a:srgbClr val="5C5C5C"/>
      </a:accent4>
      <a:accent5>
        <a:srgbClr val="858585"/>
      </a:accent5>
      <a:accent6>
        <a:srgbClr val="C1C1C1"/>
      </a:accent6>
      <a:hlink>
        <a:srgbClr val="11AAFF"/>
      </a:hlink>
      <a:folHlink>
        <a:srgbClr val="333333"/>
      </a:folHlink>
    </a:clrScheme>
    <a:fontScheme name="Benutzerdefiniert 6">
      <a:majorFont>
        <a:latin typeface="TheSans Swisscom Light"/>
        <a:ea typeface=""/>
        <a:cs typeface=""/>
      </a:majorFont>
      <a:minorFont>
        <a:latin typeface="TheSans Swissco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6350">
          <a:solidFill>
            <a:schemeClr val="tx1"/>
          </a:solidFill>
        </a:ln>
      </a:spPr>
      <a:bodyPr rtlCol="0" anchor="ctr"/>
      <a:lstStyle>
        <a:defPPr algn="ctr">
          <a:lnSpc>
            <a:spcPct val="110000"/>
          </a:lnSpc>
          <a:defRPr sz="16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wrap="none" lIns="0" tIns="0" rIns="0" bIns="0" rtlCol="0">
        <a:noAutofit/>
      </a:bodyPr>
      <a:lstStyle>
        <a:defPPr marL="180000" indent="-180000" algn="l">
          <a:lnSpc>
            <a:spcPct val="110000"/>
          </a:lnSpc>
          <a:buFont typeface="Arial" panose="020B0604020202020204" pitchFamily="34" charset="0"/>
          <a:buChar char="•"/>
          <a:defRPr sz="1600" dirty="0"/>
        </a:defPPr>
      </a:lstStyle>
    </a:txDef>
  </a:objectDefaults>
  <a:extraClrSchemeLst/>
  <a:custClrLst>
    <a:custClr name="Pink">
      <a:srgbClr val="E61E64"/>
    </a:custClr>
    <a:custClr name="Orchid">
      <a:srgbClr val="A63297"/>
    </a:custClr>
    <a:custClr name="Iris">
      <a:srgbClr val="5944C6"/>
    </a:custClr>
    <a:custClr name="Dark Blue">
      <a:srgbClr val="1781E3"/>
    </a:custClr>
    <a:custClr name="Turquoise">
      <a:srgbClr val="0EABA9"/>
    </a:custClr>
    <a:custClr name="Aluminium">
      <a:srgbClr val="DDE3E7"/>
    </a:custClr>
    <a:custClr name="Horizon">
      <a:srgbClr val="EEF3F6"/>
    </a:custClr>
  </a:custClrLst>
  <a:extLst>
    <a:ext uri="{05A4C25C-085E-4340-85A3-A5531E510DB2}">
      <thm15:themeFamily xmlns:thm15="http://schemas.microsoft.com/office/thememl/2012/main" name="11_Presentation.potx" id="{A4F2179A-F3BF-4A77-9C56-8CC1808D6D12}" vid="{79546565-2AD1-47E1-BC00-25E0D72DC1F9}"/>
    </a:ext>
  </a:extLst>
</a:theme>
</file>

<file path=ppt/theme/theme2.xml><?xml version="1.0" encoding="utf-8"?>
<a:theme xmlns:a="http://schemas.openxmlformats.org/drawingml/2006/main" name="Office">
  <a:themeElements>
    <a:clrScheme name="Swisscom Office">
      <a:dk1>
        <a:srgbClr val="333333"/>
      </a:dk1>
      <a:lt1>
        <a:sysClr val="window" lastClr="FFFFFF"/>
      </a:lt1>
      <a:dk2>
        <a:srgbClr val="DD1122"/>
      </a:dk2>
      <a:lt2>
        <a:srgbClr val="001155"/>
      </a:lt2>
      <a:accent1>
        <a:srgbClr val="001155"/>
      </a:accent1>
      <a:accent2>
        <a:srgbClr val="11AAFF"/>
      </a:accent2>
      <a:accent3>
        <a:srgbClr val="0851DA"/>
      </a:accent3>
      <a:accent4>
        <a:srgbClr val="5C5C5C"/>
      </a:accent4>
      <a:accent5>
        <a:srgbClr val="858585"/>
      </a:accent5>
      <a:accent6>
        <a:srgbClr val="C1C1C1"/>
      </a:accent6>
      <a:hlink>
        <a:srgbClr val="11AAFF"/>
      </a:hlink>
      <a:folHlink>
        <a:srgbClr val="333333"/>
      </a:folHlink>
    </a:clrScheme>
    <a:fontScheme name="Swisscom">
      <a:majorFont>
        <a:latin typeface="TheSans Swisscom"/>
        <a:ea typeface=""/>
        <a:cs typeface=""/>
      </a:majorFont>
      <a:minorFont>
        <a:latin typeface="TheSans Swissco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Swisscom Office">
      <a:dk1>
        <a:srgbClr val="333333"/>
      </a:dk1>
      <a:lt1>
        <a:sysClr val="window" lastClr="FFFFFF"/>
      </a:lt1>
      <a:dk2>
        <a:srgbClr val="DD1122"/>
      </a:dk2>
      <a:lt2>
        <a:srgbClr val="001155"/>
      </a:lt2>
      <a:accent1>
        <a:srgbClr val="001155"/>
      </a:accent1>
      <a:accent2>
        <a:srgbClr val="1781E3"/>
      </a:accent2>
      <a:accent3>
        <a:srgbClr val="11AAFF"/>
      </a:accent3>
      <a:accent4>
        <a:srgbClr val="5C5C5C"/>
      </a:accent4>
      <a:accent5>
        <a:srgbClr val="858585"/>
      </a:accent5>
      <a:accent6>
        <a:srgbClr val="C1C1C1"/>
      </a:accent6>
      <a:hlink>
        <a:srgbClr val="11AAFF"/>
      </a:hlink>
      <a:folHlink>
        <a:srgbClr val="333333"/>
      </a:folHlink>
    </a:clrScheme>
    <a:fontScheme name="Swisscom">
      <a:majorFont>
        <a:latin typeface="TheSans Swisscom"/>
        <a:ea typeface=""/>
        <a:cs typeface=""/>
      </a:majorFont>
      <a:minorFont>
        <a:latin typeface="TheSans Swissco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336156D4551645AF00E309C032789E" ma:contentTypeVersion="4" ma:contentTypeDescription="Create a new document." ma:contentTypeScope="" ma:versionID="749028e705536cdc81c34a68163eff86">
  <xsd:schema xmlns:xsd="http://www.w3.org/2001/XMLSchema" xmlns:xs="http://www.w3.org/2001/XMLSchema" xmlns:p="http://schemas.microsoft.com/office/2006/metadata/properties" xmlns:ns2="c6d82839-5fdd-4023-8528-0c47122e1324" xmlns:ns3="ccb3d7fd-25f2-4554-ae72-fc3c763a9cca" targetNamespace="http://schemas.microsoft.com/office/2006/metadata/properties" ma:root="true" ma:fieldsID="cd4d406cf5bafa0bab8879dec2afc2f1" ns2:_="" ns3:_="">
    <xsd:import namespace="c6d82839-5fdd-4023-8528-0c47122e1324"/>
    <xsd:import namespace="ccb3d7fd-25f2-4554-ae72-fc3c763a9cc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d82839-5fdd-4023-8528-0c47122e13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b3d7fd-25f2-4554-ae72-fc3c763a9cc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4702E-4BC9-4CA8-89F7-3F763D2A4ABC}">
  <ds:schemaRefs>
    <ds:schemaRef ds:uri="http://schemas.microsoft.com/sharepoint/v3/contenttype/forms"/>
  </ds:schemaRefs>
</ds:datastoreItem>
</file>

<file path=customXml/itemProps2.xml><?xml version="1.0" encoding="utf-8"?>
<ds:datastoreItem xmlns:ds="http://schemas.openxmlformats.org/officeDocument/2006/customXml" ds:itemID="{BA4676F0-AAD4-49FD-8A03-747E9F1CFFDC}">
  <ds:schemaRefs>
    <ds:schemaRef ds:uri="http://schemas.microsoft.com/office/2006/documentManagement/types"/>
    <ds:schemaRef ds:uri="http://purl.org/dc/elements/1.1/"/>
    <ds:schemaRef ds:uri="c6d82839-5fdd-4023-8528-0c47122e1324"/>
    <ds:schemaRef ds:uri="ccb3d7fd-25f2-4554-ae72-fc3c763a9cca"/>
    <ds:schemaRef ds:uri="http://purl.org/dc/dcmitype/"/>
    <ds:schemaRef ds:uri="http://schemas.openxmlformats.org/package/2006/metadata/core-properties"/>
    <ds:schemaRef ds:uri="http://purl.org/dc/terms/"/>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4F650AB-63B2-4832-AEEB-EC188D4853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d82839-5fdd-4023-8528-0c47122e1324"/>
    <ds:schemaRef ds:uri="ccb3d7fd-25f2-4554-ae72-fc3c763a9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e1fccfb-80ca-4fe1-a574-1516544edb53}" enabled="1" method="Standard" siteId="{364e5b87-c1c7-420d-9bee-c35d19b557a1}" contentBits="0" removed="0"/>
</clbl:labelList>
</file>

<file path=docProps/app.xml><?xml version="1.0" encoding="utf-8"?>
<Properties xmlns="http://schemas.openxmlformats.org/officeDocument/2006/extended-properties" xmlns:vt="http://schemas.openxmlformats.org/officeDocument/2006/docPropsVTypes">
  <Template>11_Presentation</Template>
  <TotalTime>0</TotalTime>
  <Words>598</Words>
  <Application>Microsoft Office PowerPoint</Application>
  <PresentationFormat>Breitbild</PresentationFormat>
  <Paragraphs>165</Paragraphs>
  <Slides>13</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Arial</vt:lpstr>
      <vt:lpstr>Consolas</vt:lpstr>
      <vt:lpstr>Courier</vt:lpstr>
      <vt:lpstr>Symbol</vt:lpstr>
      <vt:lpstr>TheSans Swisscom Light</vt:lpstr>
      <vt:lpstr>Swisscom Master 16:9</vt:lpstr>
      <vt:lpstr>PowerShell Course</vt:lpstr>
      <vt:lpstr>Content</vt:lpstr>
      <vt:lpstr>Introduction (Prerequistes)</vt:lpstr>
      <vt:lpstr>Introduction</vt:lpstr>
      <vt:lpstr>Introduction – Get-Help</vt:lpstr>
      <vt:lpstr>Git vs GitHub vs GitLabs vs Bitbucket vs… I</vt:lpstr>
      <vt:lpstr>Git vs GitHub vs GitLabs vs Bitbucket vs… II</vt:lpstr>
      <vt:lpstr>PsCustomObjects</vt:lpstr>
      <vt:lpstr>Excercise</vt:lpstr>
      <vt:lpstr>Showcase</vt:lpstr>
      <vt:lpstr>Document information</vt:lpstr>
      <vt:lpstr>Document pointers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Course</dc:title>
  <dc:creator>Walther Christopher, B2B-ITL-PWU-CVM-WHM</dc:creator>
  <dc:description/>
  <cp:lastModifiedBy>Walther Christopher, B2B-ITL-PWU-MWS-CSL</cp:lastModifiedBy>
  <cp:revision>6</cp:revision>
  <dcterms:created xsi:type="dcterms:W3CDTF">2023-06-19T15:02:32Z</dcterms:created>
  <dcterms:modified xsi:type="dcterms:W3CDTF">2024-06-11T08:29:22Z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0x0101005D336156D4551645AF00E309C032789E</vt:lpwstr>
  </property>
  <property fmtid="{D5CDD505-2E9C-101B-9397-08002B2CF9AE}" pid="3" name="MSIP_Label_2e1fccfb-80ca-4fe1-a574-1516544edb53_Enabled">
    <vt:lpwstr>true</vt:lpwstr>
  </property>
  <property fmtid="{D5CDD505-2E9C-101B-9397-08002B2CF9AE}" pid="4" name="MSIP_Label_2e1fccfb-80ca-4fe1-a574-1516544edb53_SetDate">
    <vt:lpwstr>2023-06-21T11:38:53Z</vt:lpwstr>
  </property>
  <property fmtid="{D5CDD505-2E9C-101B-9397-08002B2CF9AE}" pid="5" name="MSIP_Label_2e1fccfb-80ca-4fe1-a574-1516544edb53_Method">
    <vt:lpwstr>Standard</vt:lpwstr>
  </property>
  <property fmtid="{D5CDD505-2E9C-101B-9397-08002B2CF9AE}" pid="6" name="MSIP_Label_2e1fccfb-80ca-4fe1-a574-1516544edb53_Name">
    <vt:lpwstr>C2 Internal</vt:lpwstr>
  </property>
  <property fmtid="{D5CDD505-2E9C-101B-9397-08002B2CF9AE}" pid="7" name="MSIP_Label_2e1fccfb-80ca-4fe1-a574-1516544edb53_SiteId">
    <vt:lpwstr>364e5b87-c1c7-420d-9bee-c35d19b557a1</vt:lpwstr>
  </property>
  <property fmtid="{D5CDD505-2E9C-101B-9397-08002B2CF9AE}" pid="8" name="MSIP_Label_2e1fccfb-80ca-4fe1-a574-1516544edb53_ContentBits">
    <vt:lpwstr>0</vt:lpwstr>
  </property>
  <property fmtid="{D5CDD505-2E9C-101B-9397-08002B2CF9AE}" pid="9" name="Sensitivity">
    <vt:lpwstr>C2 General</vt:lpwstr>
  </property>
</Properties>
</file>