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D748-375A-4B72-98F3-6EE3FBF5045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D6CA-0217-4458-8083-1094519C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300"/>
            <a:ext cx="9144000" cy="846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Raw </a:t>
            </a:r>
            <a:r>
              <a:rPr lang="en-US" sz="3200" b="1" dirty="0" err="1">
                <a:solidFill>
                  <a:srgbClr val="0070C0"/>
                </a:solidFill>
              </a:rPr>
              <a:t>basepaws</a:t>
            </a:r>
            <a:r>
              <a:rPr lang="en-US" sz="3200" b="1" dirty="0">
                <a:solidFill>
                  <a:srgbClr val="0070C0"/>
                </a:solidFill>
              </a:rPr>
              <a:t> Re-Analysis</a:t>
            </a:r>
            <a:br>
              <a:rPr lang="en-US" sz="3200" dirty="0"/>
            </a:br>
            <a:r>
              <a:rPr lang="en-US" sz="1800" dirty="0"/>
              <a:t>(from ~15x WGS)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355" y="996779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A.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2071" y="32288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B.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2759" y="6334897"/>
            <a:ext cx="7740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While hard to see, the outlier in the 20+ cat breeds is </a:t>
            </a:r>
            <a:r>
              <a:rPr lang="en-US" sz="1200" dirty="0">
                <a:solidFill>
                  <a:srgbClr val="FF0000"/>
                </a:solidFill>
              </a:rPr>
              <a:t>Abyssinian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is still some room for improvement, since I only figured out how to map ~20k of </a:t>
            </a:r>
            <a:r>
              <a:rPr lang="en-US" sz="1200"/>
              <a:t>~60k </a:t>
            </a:r>
            <a:r>
              <a:rPr lang="en-US" sz="1200" dirty="0"/>
              <a:t>probes (</a:t>
            </a:r>
            <a:r>
              <a:rPr lang="en-US" sz="1200"/>
              <a:t>for reference set)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90715"/>
              </p:ext>
            </p:extLst>
          </p:nvPr>
        </p:nvGraphicFramePr>
        <p:xfrm>
          <a:off x="675860" y="1408117"/>
          <a:ext cx="2909551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ADMIXTURE</a:t>
                      </a:r>
                    </a:p>
                    <a:p>
                      <a:r>
                        <a:rPr lang="en-US" sz="1000" b="1" dirty="0"/>
                        <a:t>Settings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Eastern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Western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Unsupervised</a:t>
                      </a:r>
                    </a:p>
                    <a:p>
                      <a:r>
                        <a:rPr lang="en-US" sz="1000" dirty="0"/>
                        <a:t>(K=2)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Supervised</a:t>
                      </a:r>
                    </a:p>
                    <a:p>
                      <a:r>
                        <a:rPr lang="en-US" sz="1000" dirty="0"/>
                        <a:t>(K=2)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Unsupervised</a:t>
                      </a:r>
                    </a:p>
                    <a:p>
                      <a:r>
                        <a:rPr lang="en-US" sz="1000" dirty="0"/>
                        <a:t>(K=4)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3AAE5BD-8254-626B-0DE8-78E50FF5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5" y="3602816"/>
            <a:ext cx="2505953" cy="2505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2746F-09BC-8A11-C961-7FA6466B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601" y="3598159"/>
            <a:ext cx="2505953" cy="2505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11F1A-47FF-4CE7-FEB8-B87CE9FC7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76" y="3598159"/>
            <a:ext cx="2505953" cy="2505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0469EE-2A83-61E7-A6E0-8A9D289C3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86" y="1366112"/>
            <a:ext cx="2228062" cy="16269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D6FFAD-4D1F-16E3-193C-EEDCC0BB95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76" y="1366111"/>
            <a:ext cx="2259676" cy="16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9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90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Raw basepaws Re-Analysis (from ~15x WGS)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basepaws Re-Analysis (from ~15x WGS, for $1000)</dc:title>
  <dc:creator>Charles</dc:creator>
  <cp:lastModifiedBy>Charles Warden</cp:lastModifiedBy>
  <cp:revision>14</cp:revision>
  <dcterms:created xsi:type="dcterms:W3CDTF">2019-08-12T00:49:11Z</dcterms:created>
  <dcterms:modified xsi:type="dcterms:W3CDTF">2024-09-17T15:37:48Z</dcterms:modified>
</cp:coreProperties>
</file>