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75" r:id="rId2"/>
    <p:sldId id="256" r:id="rId3"/>
    <p:sldId id="257" r:id="rId4"/>
    <p:sldId id="258" r:id="rId5"/>
    <p:sldId id="259" r:id="rId6"/>
    <p:sldId id="260" r:id="rId7"/>
    <p:sldId id="261" r:id="rId8"/>
    <p:sldId id="274" r:id="rId9"/>
    <p:sldId id="262" r:id="rId10"/>
    <p:sldId id="263" r:id="rId11"/>
    <p:sldId id="264" r:id="rId12"/>
    <p:sldId id="276" r:id="rId13"/>
    <p:sldId id="273" r:id="rId14"/>
    <p:sldId id="267" r:id="rId15"/>
    <p:sldId id="268" r:id="rId16"/>
    <p:sldId id="266" r:id="rId17"/>
    <p:sldId id="269"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8DB49A-C262-4A93-9BE2-78AECC6688C1}">
          <p14:sldIdLst>
            <p14:sldId id="275"/>
            <p14:sldId id="256"/>
            <p14:sldId id="257"/>
            <p14:sldId id="258"/>
            <p14:sldId id="259"/>
            <p14:sldId id="260"/>
            <p14:sldId id="261"/>
            <p14:sldId id="274"/>
            <p14:sldId id="262"/>
            <p14:sldId id="263"/>
            <p14:sldId id="264"/>
            <p14:sldId id="276"/>
            <p14:sldId id="273"/>
            <p14:sldId id="267"/>
            <p14:sldId id="268"/>
            <p14:sldId id="266"/>
            <p14:sldId id="269"/>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CDF78D-2930-FE97-23A0-181A59DEA6F3}" v="496" dt="2025-10-17T13:24:52.954"/>
    <p1510:client id="{7D0A7791-671D-4572-AA0A-380C98DD32B2}" v="316" dt="2025-10-16T21:34:36.658"/>
    <p1510:client id="{C1D13B74-547B-4C1F-984F-CCDB741C0D28}" v="824" dt="2025-10-17T13:51:30.551"/>
    <p1510:client id="{F3FA54C1-7241-4169-BA2E-E1F09B7AC1D2}" v="224" dt="2025-10-16T21:27:39.5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ael McClure" userId="aded6a96-b0a8-4ba2-91a5-db99f5e5a6bb" providerId="ADAL" clId="{7D0A7791-671D-4572-AA0A-380C98DD32B2}"/>
    <pc:docChg chg="undo custSel addSld modSld sldOrd modSection">
      <pc:chgData name="Nathanael McClure" userId="aded6a96-b0a8-4ba2-91a5-db99f5e5a6bb" providerId="ADAL" clId="{7D0A7791-671D-4572-AA0A-380C98DD32B2}" dt="2025-10-16T21:34:36.658" v="311" actId="12385"/>
      <pc:docMkLst>
        <pc:docMk/>
      </pc:docMkLst>
      <pc:sldChg chg="delSp modSp mod">
        <pc:chgData name="Nathanael McClure" userId="aded6a96-b0a8-4ba2-91a5-db99f5e5a6bb" providerId="ADAL" clId="{7D0A7791-671D-4572-AA0A-380C98DD32B2}" dt="2025-10-16T19:44:59.378" v="27" actId="122"/>
        <pc:sldMkLst>
          <pc:docMk/>
          <pc:sldMk cId="109857222" sldId="256"/>
        </pc:sldMkLst>
        <pc:spChg chg="mod">
          <ac:chgData name="Nathanael McClure" userId="aded6a96-b0a8-4ba2-91a5-db99f5e5a6bb" providerId="ADAL" clId="{7D0A7791-671D-4572-AA0A-380C98DD32B2}" dt="2025-10-16T19:44:59.378" v="27" actId="122"/>
          <ac:spMkLst>
            <pc:docMk/>
            <pc:sldMk cId="109857222" sldId="256"/>
            <ac:spMk id="4" creationId="{96D7C675-1242-16AF-13F3-FED29DF4A858}"/>
          </ac:spMkLst>
        </pc:spChg>
        <pc:spChg chg="del mod">
          <ac:chgData name="Nathanael McClure" userId="aded6a96-b0a8-4ba2-91a5-db99f5e5a6bb" providerId="ADAL" clId="{7D0A7791-671D-4572-AA0A-380C98DD32B2}" dt="2025-10-16T19:44:47.434" v="24" actId="478"/>
          <ac:spMkLst>
            <pc:docMk/>
            <pc:sldMk cId="109857222" sldId="256"/>
            <ac:spMk id="8" creationId="{7CF492A5-29B3-7F3F-184C-04A1F8D003D6}"/>
          </ac:spMkLst>
        </pc:spChg>
        <pc:picChg chg="del">
          <ac:chgData name="Nathanael McClure" userId="aded6a96-b0a8-4ba2-91a5-db99f5e5a6bb" providerId="ADAL" clId="{7D0A7791-671D-4572-AA0A-380C98DD32B2}" dt="2025-10-16T19:44:01.444" v="20" actId="478"/>
          <ac:picMkLst>
            <pc:docMk/>
            <pc:sldMk cId="109857222" sldId="256"/>
            <ac:picMk id="10" creationId="{C5B50C13-816B-CEEC-47A8-22D4CEF3AAE7}"/>
          </ac:picMkLst>
        </pc:picChg>
      </pc:sldChg>
      <pc:sldChg chg="addSp delSp modSp mod">
        <pc:chgData name="Nathanael McClure" userId="aded6a96-b0a8-4ba2-91a5-db99f5e5a6bb" providerId="ADAL" clId="{7D0A7791-671D-4572-AA0A-380C98DD32B2}" dt="2025-10-16T21:32:29.354" v="282" actId="1076"/>
        <pc:sldMkLst>
          <pc:docMk/>
          <pc:sldMk cId="1363268954" sldId="257"/>
        </pc:sldMkLst>
        <pc:spChg chg="mod">
          <ac:chgData name="Nathanael McClure" userId="aded6a96-b0a8-4ba2-91a5-db99f5e5a6bb" providerId="ADAL" clId="{7D0A7791-671D-4572-AA0A-380C98DD32B2}" dt="2025-10-16T21:32:25.133" v="281" actId="1076"/>
          <ac:spMkLst>
            <pc:docMk/>
            <pc:sldMk cId="1363268954" sldId="257"/>
            <ac:spMk id="2" creationId="{F767F53D-B737-1A5F-C010-92AC7312762E}"/>
          </ac:spMkLst>
        </pc:spChg>
        <pc:spChg chg="mod">
          <ac:chgData name="Nathanael McClure" userId="aded6a96-b0a8-4ba2-91a5-db99f5e5a6bb" providerId="ADAL" clId="{7D0A7791-671D-4572-AA0A-380C98DD32B2}" dt="2025-10-16T21:32:29.354" v="282" actId="1076"/>
          <ac:spMkLst>
            <pc:docMk/>
            <pc:sldMk cId="1363268954" sldId="257"/>
            <ac:spMk id="3" creationId="{6F1BF52A-F5BA-3117-4387-C27140A1387A}"/>
          </ac:spMkLst>
        </pc:spChg>
        <pc:spChg chg="add del mod">
          <ac:chgData name="Nathanael McClure" userId="aded6a96-b0a8-4ba2-91a5-db99f5e5a6bb" providerId="ADAL" clId="{7D0A7791-671D-4572-AA0A-380C98DD32B2}" dt="2025-10-16T19:44:51.669" v="25" actId="478"/>
          <ac:spMkLst>
            <pc:docMk/>
            <pc:sldMk cId="1363268954" sldId="257"/>
            <ac:spMk id="5" creationId="{3DC6E4D9-BB16-3691-B003-10FAA9B16E60}"/>
          </ac:spMkLst>
        </pc:spChg>
        <pc:picChg chg="del">
          <ac:chgData name="Nathanael McClure" userId="aded6a96-b0a8-4ba2-91a5-db99f5e5a6bb" providerId="ADAL" clId="{7D0A7791-671D-4572-AA0A-380C98DD32B2}" dt="2025-10-16T21:31:53.715" v="273" actId="478"/>
          <ac:picMkLst>
            <pc:docMk/>
            <pc:sldMk cId="1363268954" sldId="257"/>
            <ac:picMk id="2050" creationId="{D5F26729-A7DB-5952-80F8-00E9E33760C9}"/>
          </ac:picMkLst>
        </pc:picChg>
      </pc:sldChg>
      <pc:sldChg chg="modSp mod">
        <pc:chgData name="Nathanael McClure" userId="aded6a96-b0a8-4ba2-91a5-db99f5e5a6bb" providerId="ADAL" clId="{7D0A7791-671D-4572-AA0A-380C98DD32B2}" dt="2025-10-16T20:40:05.267" v="154" actId="1076"/>
        <pc:sldMkLst>
          <pc:docMk/>
          <pc:sldMk cId="1342641494" sldId="258"/>
        </pc:sldMkLst>
        <pc:spChg chg="mod">
          <ac:chgData name="Nathanael McClure" userId="aded6a96-b0a8-4ba2-91a5-db99f5e5a6bb" providerId="ADAL" clId="{7D0A7791-671D-4572-AA0A-380C98DD32B2}" dt="2025-10-16T20:40:05.267" v="154" actId="1076"/>
          <ac:spMkLst>
            <pc:docMk/>
            <pc:sldMk cId="1342641494" sldId="258"/>
            <ac:spMk id="3" creationId="{AEC13451-81B2-7214-220A-668107B933CF}"/>
          </ac:spMkLst>
        </pc:spChg>
        <pc:spChg chg="mod">
          <ac:chgData name="Nathanael McClure" userId="aded6a96-b0a8-4ba2-91a5-db99f5e5a6bb" providerId="ADAL" clId="{7D0A7791-671D-4572-AA0A-380C98DD32B2}" dt="2025-10-16T20:39:56.974" v="153" actId="27636"/>
          <ac:spMkLst>
            <pc:docMk/>
            <pc:sldMk cId="1342641494" sldId="258"/>
            <ac:spMk id="4" creationId="{687827D0-B229-190C-607C-B54B81AED5D4}"/>
          </ac:spMkLst>
        </pc:spChg>
      </pc:sldChg>
      <pc:sldChg chg="modSp mod">
        <pc:chgData name="Nathanael McClure" userId="aded6a96-b0a8-4ba2-91a5-db99f5e5a6bb" providerId="ADAL" clId="{7D0A7791-671D-4572-AA0A-380C98DD32B2}" dt="2025-10-16T19:43:30.085" v="18" actId="1076"/>
        <pc:sldMkLst>
          <pc:docMk/>
          <pc:sldMk cId="529675908" sldId="259"/>
        </pc:sldMkLst>
        <pc:spChg chg="mod">
          <ac:chgData name="Nathanael McClure" userId="aded6a96-b0a8-4ba2-91a5-db99f5e5a6bb" providerId="ADAL" clId="{7D0A7791-671D-4572-AA0A-380C98DD32B2}" dt="2025-10-16T19:43:26.290" v="17" actId="20577"/>
          <ac:spMkLst>
            <pc:docMk/>
            <pc:sldMk cId="529675908" sldId="259"/>
            <ac:spMk id="2" creationId="{69A7532E-5BE3-4A61-0184-8AFF7B1E0D18}"/>
          </ac:spMkLst>
        </pc:spChg>
        <pc:picChg chg="mod">
          <ac:chgData name="Nathanael McClure" userId="aded6a96-b0a8-4ba2-91a5-db99f5e5a6bb" providerId="ADAL" clId="{7D0A7791-671D-4572-AA0A-380C98DD32B2}" dt="2025-10-16T19:43:30.085" v="18" actId="1076"/>
          <ac:picMkLst>
            <pc:docMk/>
            <pc:sldMk cId="529675908" sldId="259"/>
            <ac:picMk id="3074" creationId="{611136CD-9618-8993-A31A-B04A1AAD5CC8}"/>
          </ac:picMkLst>
        </pc:picChg>
      </pc:sldChg>
      <pc:sldChg chg="addSp delSp modSp mod">
        <pc:chgData name="Nathanael McClure" userId="aded6a96-b0a8-4ba2-91a5-db99f5e5a6bb" providerId="ADAL" clId="{7D0A7791-671D-4572-AA0A-380C98DD32B2}" dt="2025-10-16T21:34:36.658" v="311" actId="12385"/>
        <pc:sldMkLst>
          <pc:docMk/>
          <pc:sldMk cId="487930503" sldId="260"/>
        </pc:sldMkLst>
        <pc:spChg chg="mod">
          <ac:chgData name="Nathanael McClure" userId="aded6a96-b0a8-4ba2-91a5-db99f5e5a6bb" providerId="ADAL" clId="{7D0A7791-671D-4572-AA0A-380C98DD32B2}" dt="2025-10-16T20:40:28.623" v="162" actId="20577"/>
          <ac:spMkLst>
            <pc:docMk/>
            <pc:sldMk cId="487930503" sldId="260"/>
            <ac:spMk id="4" creationId="{76BEB450-870B-A638-1C20-FBF16C2DB3B7}"/>
          </ac:spMkLst>
        </pc:spChg>
        <pc:spChg chg="del mod">
          <ac:chgData name="Nathanael McClure" userId="aded6a96-b0a8-4ba2-91a5-db99f5e5a6bb" providerId="ADAL" clId="{7D0A7791-671D-4572-AA0A-380C98DD32B2}" dt="2025-10-16T21:33:45.049" v="304" actId="478"/>
          <ac:spMkLst>
            <pc:docMk/>
            <pc:sldMk cId="487930503" sldId="260"/>
            <ac:spMk id="5" creationId="{A963452B-99D0-7804-4B86-3156A0D72F88}"/>
          </ac:spMkLst>
        </pc:spChg>
        <pc:spChg chg="del mod">
          <ac:chgData name="Nathanael McClure" userId="aded6a96-b0a8-4ba2-91a5-db99f5e5a6bb" providerId="ADAL" clId="{7D0A7791-671D-4572-AA0A-380C98DD32B2}" dt="2025-10-16T21:33:42.320" v="303" actId="478"/>
          <ac:spMkLst>
            <pc:docMk/>
            <pc:sldMk cId="487930503" sldId="260"/>
            <ac:spMk id="6" creationId="{F479CA45-1E4E-CF00-3572-5C97B779CA94}"/>
          </ac:spMkLst>
        </pc:spChg>
        <pc:spChg chg="del mod">
          <ac:chgData name="Nathanael McClure" userId="aded6a96-b0a8-4ba2-91a5-db99f5e5a6bb" providerId="ADAL" clId="{7D0A7791-671D-4572-AA0A-380C98DD32B2}" dt="2025-10-16T21:33:41.083" v="302" actId="478"/>
          <ac:spMkLst>
            <pc:docMk/>
            <pc:sldMk cId="487930503" sldId="260"/>
            <ac:spMk id="7" creationId="{D43438E1-783B-82AB-1B93-BBCD7A4576B3}"/>
          </ac:spMkLst>
        </pc:spChg>
        <pc:spChg chg="del mod">
          <ac:chgData name="Nathanael McClure" userId="aded6a96-b0a8-4ba2-91a5-db99f5e5a6bb" providerId="ADAL" clId="{7D0A7791-671D-4572-AA0A-380C98DD32B2}" dt="2025-10-16T21:33:38.197" v="301" actId="478"/>
          <ac:spMkLst>
            <pc:docMk/>
            <pc:sldMk cId="487930503" sldId="260"/>
            <ac:spMk id="8" creationId="{DF591ADD-8BD8-F23D-9B81-2CD411240975}"/>
          </ac:spMkLst>
        </pc:spChg>
        <pc:graphicFrameChg chg="add mod modGraphic">
          <ac:chgData name="Nathanael McClure" userId="aded6a96-b0a8-4ba2-91a5-db99f5e5a6bb" providerId="ADAL" clId="{7D0A7791-671D-4572-AA0A-380C98DD32B2}" dt="2025-10-16T21:34:36.658" v="311" actId="12385"/>
          <ac:graphicFrameMkLst>
            <pc:docMk/>
            <pc:sldMk cId="487930503" sldId="260"/>
            <ac:graphicFrameMk id="9" creationId="{8D4DC325-F6EA-DFB4-284F-91A90E6DEA03}"/>
          </ac:graphicFrameMkLst>
        </pc:graphicFrameChg>
        <pc:picChg chg="del">
          <ac:chgData name="Nathanael McClure" userId="aded6a96-b0a8-4ba2-91a5-db99f5e5a6bb" providerId="ADAL" clId="{7D0A7791-671D-4572-AA0A-380C98DD32B2}" dt="2025-10-16T21:32:41.621" v="283" actId="478"/>
          <ac:picMkLst>
            <pc:docMk/>
            <pc:sldMk cId="487930503" sldId="260"/>
            <ac:picMk id="4098" creationId="{210F934C-AE8A-9E7B-BA27-DA23207B4360}"/>
          </ac:picMkLst>
        </pc:picChg>
      </pc:sldChg>
      <pc:sldChg chg="delSp modSp mod">
        <pc:chgData name="Nathanael McClure" userId="aded6a96-b0a8-4ba2-91a5-db99f5e5a6bb" providerId="ADAL" clId="{7D0A7791-671D-4572-AA0A-380C98DD32B2}" dt="2025-10-16T20:36:37.914" v="133" actId="403"/>
        <pc:sldMkLst>
          <pc:docMk/>
          <pc:sldMk cId="1036727711" sldId="261"/>
        </pc:sldMkLst>
        <pc:spChg chg="mod">
          <ac:chgData name="Nathanael McClure" userId="aded6a96-b0a8-4ba2-91a5-db99f5e5a6bb" providerId="ADAL" clId="{7D0A7791-671D-4572-AA0A-380C98DD32B2}" dt="2025-10-16T20:36:37.914" v="133" actId="403"/>
          <ac:spMkLst>
            <pc:docMk/>
            <pc:sldMk cId="1036727711" sldId="261"/>
            <ac:spMk id="3" creationId="{135047E9-982C-AA0A-01CC-B99BB573DBF5}"/>
          </ac:spMkLst>
        </pc:spChg>
        <pc:spChg chg="del mod">
          <ac:chgData name="Nathanael McClure" userId="aded6a96-b0a8-4ba2-91a5-db99f5e5a6bb" providerId="ADAL" clId="{7D0A7791-671D-4572-AA0A-380C98DD32B2}" dt="2025-10-16T19:39:11.678" v="15" actId="478"/>
          <ac:spMkLst>
            <pc:docMk/>
            <pc:sldMk cId="1036727711" sldId="261"/>
            <ac:spMk id="4" creationId="{659AFBAC-C770-4ED5-BA03-6B65D86EAC42}"/>
          </ac:spMkLst>
        </pc:spChg>
      </pc:sldChg>
      <pc:sldChg chg="addSp delSp modSp mod">
        <pc:chgData name="Nathanael McClure" userId="aded6a96-b0a8-4ba2-91a5-db99f5e5a6bb" providerId="ADAL" clId="{7D0A7791-671D-4572-AA0A-380C98DD32B2}" dt="2025-10-16T21:30:50.897" v="267" actId="403"/>
        <pc:sldMkLst>
          <pc:docMk/>
          <pc:sldMk cId="19243529" sldId="262"/>
        </pc:sldMkLst>
        <pc:spChg chg="add del mod">
          <ac:chgData name="Nathanael McClure" userId="aded6a96-b0a8-4ba2-91a5-db99f5e5a6bb" providerId="ADAL" clId="{7D0A7791-671D-4572-AA0A-380C98DD32B2}" dt="2025-10-16T21:30:03.136" v="251" actId="478"/>
          <ac:spMkLst>
            <pc:docMk/>
            <pc:sldMk cId="19243529" sldId="262"/>
            <ac:spMk id="5" creationId="{5B8EC421-C228-1933-CAC5-C4E7125F0702}"/>
          </ac:spMkLst>
        </pc:spChg>
        <pc:spChg chg="mod">
          <ac:chgData name="Nathanael McClure" userId="aded6a96-b0a8-4ba2-91a5-db99f5e5a6bb" providerId="ADAL" clId="{7D0A7791-671D-4572-AA0A-380C98DD32B2}" dt="2025-10-16T21:02:02.770" v="174" actId="1076"/>
          <ac:spMkLst>
            <pc:docMk/>
            <pc:sldMk cId="19243529" sldId="262"/>
            <ac:spMk id="7" creationId="{B50DCDE5-4F5B-6813-6BF5-6B9ACE71AD0C}"/>
          </ac:spMkLst>
        </pc:spChg>
        <pc:spChg chg="mod">
          <ac:chgData name="Nathanael McClure" userId="aded6a96-b0a8-4ba2-91a5-db99f5e5a6bb" providerId="ADAL" clId="{7D0A7791-671D-4572-AA0A-380C98DD32B2}" dt="2025-10-16T21:30:50.897" v="267" actId="403"/>
          <ac:spMkLst>
            <pc:docMk/>
            <pc:sldMk cId="19243529" sldId="262"/>
            <ac:spMk id="9" creationId="{8759ABEB-429C-D605-9842-D51A0EEB75D5}"/>
          </ac:spMkLst>
        </pc:spChg>
        <pc:picChg chg="del">
          <ac:chgData name="Nathanael McClure" userId="aded6a96-b0a8-4ba2-91a5-db99f5e5a6bb" providerId="ADAL" clId="{7D0A7791-671D-4572-AA0A-380C98DD32B2}" dt="2025-10-16T21:30:00.182" v="250" actId="478"/>
          <ac:picMkLst>
            <pc:docMk/>
            <pc:sldMk cId="19243529" sldId="262"/>
            <ac:picMk id="11" creationId="{8558B3B7-0012-474C-C1DF-93FF60F40464}"/>
          </ac:picMkLst>
        </pc:picChg>
      </pc:sldChg>
      <pc:sldChg chg="addSp delSp modSp mod">
        <pc:chgData name="Nathanael McClure" userId="aded6a96-b0a8-4ba2-91a5-db99f5e5a6bb" providerId="ADAL" clId="{7D0A7791-671D-4572-AA0A-380C98DD32B2}" dt="2025-10-16T21:25:25.984" v="242" actId="12385"/>
        <pc:sldMkLst>
          <pc:docMk/>
          <pc:sldMk cId="3272448013" sldId="263"/>
        </pc:sldMkLst>
        <pc:spChg chg="del mod">
          <ac:chgData name="Nathanael McClure" userId="aded6a96-b0a8-4ba2-91a5-db99f5e5a6bb" providerId="ADAL" clId="{7D0A7791-671D-4572-AA0A-380C98DD32B2}" dt="2025-10-16T21:04:52.211" v="222" actId="478"/>
          <ac:spMkLst>
            <pc:docMk/>
            <pc:sldMk cId="3272448013" sldId="263"/>
            <ac:spMk id="3" creationId="{AE3D8F02-2C9B-B5A9-EDBB-0EFDF3595C60}"/>
          </ac:spMkLst>
        </pc:spChg>
        <pc:spChg chg="del mod">
          <ac:chgData name="Nathanael McClure" userId="aded6a96-b0a8-4ba2-91a5-db99f5e5a6bb" providerId="ADAL" clId="{7D0A7791-671D-4572-AA0A-380C98DD32B2}" dt="2025-10-16T21:04:54.286" v="223" actId="478"/>
          <ac:spMkLst>
            <pc:docMk/>
            <pc:sldMk cId="3272448013" sldId="263"/>
            <ac:spMk id="4" creationId="{2833B7B4-3C67-F955-256E-58F72B40DB82}"/>
          </ac:spMkLst>
        </pc:spChg>
        <pc:graphicFrameChg chg="add mod modGraphic">
          <ac:chgData name="Nathanael McClure" userId="aded6a96-b0a8-4ba2-91a5-db99f5e5a6bb" providerId="ADAL" clId="{7D0A7791-671D-4572-AA0A-380C98DD32B2}" dt="2025-10-16T21:25:25.984" v="242" actId="12385"/>
          <ac:graphicFrameMkLst>
            <pc:docMk/>
            <pc:sldMk cId="3272448013" sldId="263"/>
            <ac:graphicFrameMk id="6" creationId="{E59A215C-F273-968F-C581-1112A8CC4A5F}"/>
          </ac:graphicFrameMkLst>
        </pc:graphicFrameChg>
      </pc:sldChg>
      <pc:sldChg chg="modSp mod">
        <pc:chgData name="Nathanael McClure" userId="aded6a96-b0a8-4ba2-91a5-db99f5e5a6bb" providerId="ADAL" clId="{7D0A7791-671D-4572-AA0A-380C98DD32B2}" dt="2025-10-16T21:25:03.936" v="240" actId="12385"/>
        <pc:sldMkLst>
          <pc:docMk/>
          <pc:sldMk cId="2220685826" sldId="266"/>
        </pc:sldMkLst>
        <pc:graphicFrameChg chg="modGraphic">
          <ac:chgData name="Nathanael McClure" userId="aded6a96-b0a8-4ba2-91a5-db99f5e5a6bb" providerId="ADAL" clId="{7D0A7791-671D-4572-AA0A-380C98DD32B2}" dt="2025-10-16T21:25:03.936" v="240" actId="12385"/>
          <ac:graphicFrameMkLst>
            <pc:docMk/>
            <pc:sldMk cId="2220685826" sldId="266"/>
            <ac:graphicFrameMk id="5" creationId="{BEF233F4-AE9B-23F7-FBE9-6DAAC6201A20}"/>
          </ac:graphicFrameMkLst>
        </pc:graphicFrameChg>
      </pc:sldChg>
      <pc:sldChg chg="modSp mod">
        <pc:chgData name="Nathanael McClure" userId="aded6a96-b0a8-4ba2-91a5-db99f5e5a6bb" providerId="ADAL" clId="{7D0A7791-671D-4572-AA0A-380C98DD32B2}" dt="2025-10-16T21:25:13.408" v="241" actId="12385"/>
        <pc:sldMkLst>
          <pc:docMk/>
          <pc:sldMk cId="1843055067" sldId="269"/>
        </pc:sldMkLst>
        <pc:graphicFrameChg chg="mod modGraphic">
          <ac:chgData name="Nathanael McClure" userId="aded6a96-b0a8-4ba2-91a5-db99f5e5a6bb" providerId="ADAL" clId="{7D0A7791-671D-4572-AA0A-380C98DD32B2}" dt="2025-10-16T21:25:13.408" v="241" actId="12385"/>
          <ac:graphicFrameMkLst>
            <pc:docMk/>
            <pc:sldMk cId="1843055067" sldId="269"/>
            <ac:graphicFrameMk id="5" creationId="{FCE304D0-B5AD-9A37-C65D-2D7FF31DD17B}"/>
          </ac:graphicFrameMkLst>
        </pc:graphicFrameChg>
      </pc:sldChg>
      <pc:sldChg chg="delSp modSp add mod">
        <pc:chgData name="Nathanael McClure" userId="aded6a96-b0a8-4ba2-91a5-db99f5e5a6bb" providerId="ADAL" clId="{7D0A7791-671D-4572-AA0A-380C98DD32B2}" dt="2025-10-16T21:31:31.385" v="272" actId="2710"/>
        <pc:sldMkLst>
          <pc:docMk/>
          <pc:sldMk cId="4045997233" sldId="274"/>
        </pc:sldMkLst>
        <pc:spChg chg="del mod">
          <ac:chgData name="Nathanael McClure" userId="aded6a96-b0a8-4ba2-91a5-db99f5e5a6bb" providerId="ADAL" clId="{7D0A7791-671D-4572-AA0A-380C98DD32B2}" dt="2025-10-16T19:38:55.680" v="9" actId="478"/>
          <ac:spMkLst>
            <pc:docMk/>
            <pc:sldMk cId="4045997233" sldId="274"/>
            <ac:spMk id="3" creationId="{4BC36DAE-9CC9-969F-8A26-484A5D35BB6E}"/>
          </ac:spMkLst>
        </pc:spChg>
        <pc:spChg chg="mod">
          <ac:chgData name="Nathanael McClure" userId="aded6a96-b0a8-4ba2-91a5-db99f5e5a6bb" providerId="ADAL" clId="{7D0A7791-671D-4572-AA0A-380C98DD32B2}" dt="2025-10-16T21:31:31.385" v="272" actId="2710"/>
          <ac:spMkLst>
            <pc:docMk/>
            <pc:sldMk cId="4045997233" sldId="274"/>
            <ac:spMk id="4" creationId="{E8C14258-29E4-8B28-99AF-1C0DC3CE3096}"/>
          </ac:spMkLst>
        </pc:spChg>
      </pc:sldChg>
      <pc:sldChg chg="addSp delSp modSp add mod ord delAnim">
        <pc:chgData name="Nathanael McClure" userId="aded6a96-b0a8-4ba2-91a5-db99f5e5a6bb" providerId="ADAL" clId="{7D0A7791-671D-4572-AA0A-380C98DD32B2}" dt="2025-10-16T21:27:15.380" v="249" actId="732"/>
        <pc:sldMkLst>
          <pc:docMk/>
          <pc:sldMk cId="3523390799" sldId="275"/>
        </pc:sldMkLst>
        <pc:spChg chg="mod">
          <ac:chgData name="Nathanael McClure" userId="aded6a96-b0a8-4ba2-91a5-db99f5e5a6bb" providerId="ADAL" clId="{7D0A7791-671D-4572-AA0A-380C98DD32B2}" dt="2025-10-16T21:06:45.107" v="230" actId="404"/>
          <ac:spMkLst>
            <pc:docMk/>
            <pc:sldMk cId="3523390799" sldId="275"/>
            <ac:spMk id="2" creationId="{B8298540-5FEB-3DEF-9097-1422B40CD85F}"/>
          </ac:spMkLst>
        </pc:spChg>
        <pc:spChg chg="del">
          <ac:chgData name="Nathanael McClure" userId="aded6a96-b0a8-4ba2-91a5-db99f5e5a6bb" providerId="ADAL" clId="{7D0A7791-671D-4572-AA0A-380C98DD32B2}" dt="2025-10-16T20:25:05.738" v="123" actId="478"/>
          <ac:spMkLst>
            <pc:docMk/>
            <pc:sldMk cId="3523390799" sldId="275"/>
            <ac:spMk id="3" creationId="{594428F4-283E-189A-85C2-ECDDDDCEC46B}"/>
          </ac:spMkLst>
        </pc:spChg>
        <pc:spChg chg="add del mod">
          <ac:chgData name="Nathanael McClure" userId="aded6a96-b0a8-4ba2-91a5-db99f5e5a6bb" providerId="ADAL" clId="{7D0A7791-671D-4572-AA0A-380C98DD32B2}" dt="2025-10-16T20:25:09.593" v="124" actId="478"/>
          <ac:spMkLst>
            <pc:docMk/>
            <pc:sldMk cId="3523390799" sldId="275"/>
            <ac:spMk id="6" creationId="{A5491CA8-CBD8-F354-B436-01F9EE751149}"/>
          </ac:spMkLst>
        </pc:spChg>
        <pc:picChg chg="del">
          <ac:chgData name="Nathanael McClure" userId="aded6a96-b0a8-4ba2-91a5-db99f5e5a6bb" providerId="ADAL" clId="{7D0A7791-671D-4572-AA0A-380C98DD32B2}" dt="2025-10-16T20:25:32.680" v="128" actId="478"/>
          <ac:picMkLst>
            <pc:docMk/>
            <pc:sldMk cId="3523390799" sldId="275"/>
            <ac:picMk id="1026" creationId="{F97F36FB-A4F6-ADDA-FAA7-BDCAAB23DEF1}"/>
          </ac:picMkLst>
        </pc:picChg>
        <pc:picChg chg="mod">
          <ac:chgData name="Nathanael McClure" userId="aded6a96-b0a8-4ba2-91a5-db99f5e5a6bb" providerId="ADAL" clId="{7D0A7791-671D-4572-AA0A-380C98DD32B2}" dt="2025-10-16T21:27:15.380" v="249" actId="732"/>
          <ac:picMkLst>
            <pc:docMk/>
            <pc:sldMk cId="3523390799" sldId="275"/>
            <ac:picMk id="16386" creationId="{B1320BE3-5CA2-CBF7-18F3-85CA2803CD14}"/>
          </ac:picMkLst>
        </pc:picChg>
      </pc:sldChg>
    </pc:docChg>
  </pc:docChgLst>
  <pc:docChgLst>
    <pc:chgData name="Travis Clark" userId="S::tclark2@rocketsoftware.com::ec4a933f-3464-4989-adf1-e0a652ed76a9" providerId="AD" clId="Web-{38CDF78D-2930-FE97-23A0-181A59DEA6F3}"/>
    <pc:docChg chg="addSld delSld modSld sldOrd modSection">
      <pc:chgData name="Travis Clark" userId="S::tclark2@rocketsoftware.com::ec4a933f-3464-4989-adf1-e0a652ed76a9" providerId="AD" clId="Web-{38CDF78D-2930-FE97-23A0-181A59DEA6F3}" dt="2025-10-17T13:24:52.954" v="407" actId="20577"/>
      <pc:docMkLst>
        <pc:docMk/>
      </pc:docMkLst>
      <pc:sldChg chg="addSp delSp mod setBg">
        <pc:chgData name="Travis Clark" userId="S::tclark2@rocketsoftware.com::ec4a933f-3464-4989-adf1-e0a652ed76a9" providerId="AD" clId="Web-{38CDF78D-2930-FE97-23A0-181A59DEA6F3}" dt="2025-10-16T19:04:49.662" v="1"/>
        <pc:sldMkLst>
          <pc:docMk/>
          <pc:sldMk cId="109857222" sldId="256"/>
        </pc:sldMkLst>
        <pc:picChg chg="add del">
          <ac:chgData name="Travis Clark" userId="S::tclark2@rocketsoftware.com::ec4a933f-3464-4989-adf1-e0a652ed76a9" providerId="AD" clId="Web-{38CDF78D-2930-FE97-23A0-181A59DEA6F3}" dt="2025-10-16T19:04:49.662" v="1"/>
          <ac:picMkLst>
            <pc:docMk/>
            <pc:sldMk cId="109857222" sldId="256"/>
            <ac:picMk id="1026" creationId="{A8AAC775-76B5-00D9-AAD7-A2FAEFA1A501}"/>
          </ac:picMkLst>
        </pc:picChg>
      </pc:sldChg>
      <pc:sldChg chg="addSp delSp modSp">
        <pc:chgData name="Travis Clark" userId="S::tclark2@rocketsoftware.com::ec4a933f-3464-4989-adf1-e0a652ed76a9" providerId="AD" clId="Web-{38CDF78D-2930-FE97-23A0-181A59DEA6F3}" dt="2025-10-16T21:18:39.783" v="392" actId="1076"/>
        <pc:sldMkLst>
          <pc:docMk/>
          <pc:sldMk cId="1866008184" sldId="264"/>
        </pc:sldMkLst>
        <pc:spChg chg="mod">
          <ac:chgData name="Travis Clark" userId="S::tclark2@rocketsoftware.com::ec4a933f-3464-4989-adf1-e0a652ed76a9" providerId="AD" clId="Web-{38CDF78D-2930-FE97-23A0-181A59DEA6F3}" dt="2025-10-16T21:15:59.212" v="360" actId="20577"/>
          <ac:spMkLst>
            <pc:docMk/>
            <pc:sldMk cId="1866008184" sldId="264"/>
            <ac:spMk id="2" creationId="{D4627E47-6C4F-ADE0-253C-5F8D998A4376}"/>
          </ac:spMkLst>
        </pc:spChg>
        <pc:spChg chg="del">
          <ac:chgData name="Travis Clark" userId="S::tclark2@rocketsoftware.com::ec4a933f-3464-4989-adf1-e0a652ed76a9" providerId="AD" clId="Web-{38CDF78D-2930-FE97-23A0-181A59DEA6F3}" dt="2025-10-16T21:18:06.030" v="388"/>
          <ac:spMkLst>
            <pc:docMk/>
            <pc:sldMk cId="1866008184" sldId="264"/>
            <ac:spMk id="3" creationId="{84FAB01B-F657-E966-B41D-B5B860EF0BF9}"/>
          </ac:spMkLst>
        </pc:spChg>
        <pc:spChg chg="mod">
          <ac:chgData name="Travis Clark" userId="S::tclark2@rocketsoftware.com::ec4a933f-3464-4989-adf1-e0a652ed76a9" providerId="AD" clId="Web-{38CDF78D-2930-FE97-23A0-181A59DEA6F3}" dt="2025-10-16T21:18:39.783" v="392" actId="1076"/>
          <ac:spMkLst>
            <pc:docMk/>
            <pc:sldMk cId="1866008184" sldId="264"/>
            <ac:spMk id="4" creationId="{C2E885AF-0F29-9835-93BC-BA084812AD94}"/>
          </ac:spMkLst>
        </pc:spChg>
        <pc:spChg chg="del">
          <ac:chgData name="Travis Clark" userId="S::tclark2@rocketsoftware.com::ec4a933f-3464-4989-adf1-e0a652ed76a9" providerId="AD" clId="Web-{38CDF78D-2930-FE97-23A0-181A59DEA6F3}" dt="2025-10-16T21:16:18.290" v="363"/>
          <ac:spMkLst>
            <pc:docMk/>
            <pc:sldMk cId="1866008184" sldId="264"/>
            <ac:spMk id="5" creationId="{24E391DB-E138-2F34-E7D7-C14C6A119A30}"/>
          </ac:spMkLst>
        </pc:spChg>
        <pc:spChg chg="del mod">
          <ac:chgData name="Travis Clark" userId="S::tclark2@rocketsoftware.com::ec4a933f-3464-4989-adf1-e0a652ed76a9" providerId="AD" clId="Web-{38CDF78D-2930-FE97-23A0-181A59DEA6F3}" dt="2025-10-16T21:16:18.259" v="362"/>
          <ac:spMkLst>
            <pc:docMk/>
            <pc:sldMk cId="1866008184" sldId="264"/>
            <ac:spMk id="6" creationId="{E12DA662-7206-1902-D2C9-A2EBE25B6DF4}"/>
          </ac:spMkLst>
        </pc:spChg>
        <pc:spChg chg="add del mod">
          <ac:chgData name="Travis Clark" userId="S::tclark2@rocketsoftware.com::ec4a933f-3464-4989-adf1-e0a652ed76a9" providerId="AD" clId="Web-{38CDF78D-2930-FE97-23A0-181A59DEA6F3}" dt="2025-10-16T21:18:19.125" v="390"/>
          <ac:spMkLst>
            <pc:docMk/>
            <pc:sldMk cId="1866008184" sldId="264"/>
            <ac:spMk id="10" creationId="{DF598A05-0631-400A-DC4E-E65A8F3BA9C0}"/>
          </ac:spMkLst>
        </pc:spChg>
        <pc:spChg chg="add del mod">
          <ac:chgData name="Travis Clark" userId="S::tclark2@rocketsoftware.com::ec4a933f-3464-4989-adf1-e0a652ed76a9" providerId="AD" clId="Web-{38CDF78D-2930-FE97-23A0-181A59DEA6F3}" dt="2025-10-16T21:18:13.265" v="389"/>
          <ac:spMkLst>
            <pc:docMk/>
            <pc:sldMk cId="1866008184" sldId="264"/>
            <ac:spMk id="12" creationId="{6F2824BC-C567-1CE9-02B5-1E07943FFA49}"/>
          </ac:spMkLst>
        </pc:spChg>
        <pc:spChg chg="add del mod">
          <ac:chgData name="Travis Clark" userId="S::tclark2@rocketsoftware.com::ec4a933f-3464-4989-adf1-e0a652ed76a9" providerId="AD" clId="Web-{38CDF78D-2930-FE97-23A0-181A59DEA6F3}" dt="2025-10-16T21:18:23.719" v="391"/>
          <ac:spMkLst>
            <pc:docMk/>
            <pc:sldMk cId="1866008184" sldId="264"/>
            <ac:spMk id="14" creationId="{2E569FD6-C29B-4EE9-74A6-D3D1AFE78595}"/>
          </ac:spMkLst>
        </pc:spChg>
      </pc:sldChg>
      <pc:sldChg chg="modSp">
        <pc:chgData name="Travis Clark" userId="S::tclark2@rocketsoftware.com::ec4a933f-3464-4989-adf1-e0a652ed76a9" providerId="AD" clId="Web-{38CDF78D-2930-FE97-23A0-181A59DEA6F3}" dt="2025-10-16T20:34:24.969" v="248"/>
        <pc:sldMkLst>
          <pc:docMk/>
          <pc:sldMk cId="2220685826" sldId="266"/>
        </pc:sldMkLst>
        <pc:graphicFrameChg chg="mod modGraphic">
          <ac:chgData name="Travis Clark" userId="S::tclark2@rocketsoftware.com::ec4a933f-3464-4989-adf1-e0a652ed76a9" providerId="AD" clId="Web-{38CDF78D-2930-FE97-23A0-181A59DEA6F3}" dt="2025-10-16T20:34:24.969" v="248"/>
          <ac:graphicFrameMkLst>
            <pc:docMk/>
            <pc:sldMk cId="2220685826" sldId="266"/>
            <ac:graphicFrameMk id="5" creationId="{BEF233F4-AE9B-23F7-FBE9-6DAAC6201A20}"/>
          </ac:graphicFrameMkLst>
        </pc:graphicFrameChg>
      </pc:sldChg>
      <pc:sldChg chg="modSp">
        <pc:chgData name="Travis Clark" userId="S::tclark2@rocketsoftware.com::ec4a933f-3464-4989-adf1-e0a652ed76a9" providerId="AD" clId="Web-{38CDF78D-2930-FE97-23A0-181A59DEA6F3}" dt="2025-10-17T13:24:52.954" v="407" actId="20577"/>
        <pc:sldMkLst>
          <pc:docMk/>
          <pc:sldMk cId="2078475237" sldId="267"/>
        </pc:sldMkLst>
        <pc:spChg chg="mod">
          <ac:chgData name="Travis Clark" userId="S::tclark2@rocketsoftware.com::ec4a933f-3464-4989-adf1-e0a652ed76a9" providerId="AD" clId="Web-{38CDF78D-2930-FE97-23A0-181A59DEA6F3}" dt="2025-10-17T13:23:47.157" v="403" actId="20577"/>
          <ac:spMkLst>
            <pc:docMk/>
            <pc:sldMk cId="2078475237" sldId="267"/>
            <ac:spMk id="3" creationId="{313AB593-11CA-DF9C-1F95-C77C399AA365}"/>
          </ac:spMkLst>
        </pc:spChg>
        <pc:spChg chg="mod">
          <ac:chgData name="Travis Clark" userId="S::tclark2@rocketsoftware.com::ec4a933f-3464-4989-adf1-e0a652ed76a9" providerId="AD" clId="Web-{38CDF78D-2930-FE97-23A0-181A59DEA6F3}" dt="2025-10-17T13:24:52.954" v="407" actId="20577"/>
          <ac:spMkLst>
            <pc:docMk/>
            <pc:sldMk cId="2078475237" sldId="267"/>
            <ac:spMk id="4" creationId="{AD4B5576-A2DD-26B9-9889-A3EE08C7878C}"/>
          </ac:spMkLst>
        </pc:spChg>
      </pc:sldChg>
      <pc:sldChg chg="modSp">
        <pc:chgData name="Travis Clark" userId="S::tclark2@rocketsoftware.com::ec4a933f-3464-4989-adf1-e0a652ed76a9" providerId="AD" clId="Web-{38CDF78D-2930-FE97-23A0-181A59DEA6F3}" dt="2025-10-16T20:22:51.155" v="219" actId="20577"/>
        <pc:sldMkLst>
          <pc:docMk/>
          <pc:sldMk cId="2583722833" sldId="268"/>
        </pc:sldMkLst>
        <pc:spChg chg="mod">
          <ac:chgData name="Travis Clark" userId="S::tclark2@rocketsoftware.com::ec4a933f-3464-4989-adf1-e0a652ed76a9" providerId="AD" clId="Web-{38CDF78D-2930-FE97-23A0-181A59DEA6F3}" dt="2025-10-16T20:22:51.155" v="219" actId="20577"/>
          <ac:spMkLst>
            <pc:docMk/>
            <pc:sldMk cId="2583722833" sldId="268"/>
            <ac:spMk id="3" creationId="{C16EC17B-3B17-F4E9-8E2C-A2C528230019}"/>
          </ac:spMkLst>
        </pc:spChg>
        <pc:spChg chg="mod">
          <ac:chgData name="Travis Clark" userId="S::tclark2@rocketsoftware.com::ec4a933f-3464-4989-adf1-e0a652ed76a9" providerId="AD" clId="Web-{38CDF78D-2930-FE97-23A0-181A59DEA6F3}" dt="2025-10-16T20:22:26.874" v="201" actId="20577"/>
          <ac:spMkLst>
            <pc:docMk/>
            <pc:sldMk cId="2583722833" sldId="268"/>
            <ac:spMk id="4" creationId="{51608A27-11F7-FDD2-7AF9-40C1D1588DCD}"/>
          </ac:spMkLst>
        </pc:spChg>
      </pc:sldChg>
      <pc:sldChg chg="delSp modSp">
        <pc:chgData name="Travis Clark" userId="S::tclark2@rocketsoftware.com::ec4a933f-3464-4989-adf1-e0a652ed76a9" providerId="AD" clId="Web-{38CDF78D-2930-FE97-23A0-181A59DEA6F3}" dt="2025-10-16T21:20:02.977" v="395" actId="1076"/>
        <pc:sldMkLst>
          <pc:docMk/>
          <pc:sldMk cId="1843055067" sldId="269"/>
        </pc:sldMkLst>
        <pc:spChg chg="mod">
          <ac:chgData name="Travis Clark" userId="S::tclark2@rocketsoftware.com::ec4a933f-3464-4989-adf1-e0a652ed76a9" providerId="AD" clId="Web-{38CDF78D-2930-FE97-23A0-181A59DEA6F3}" dt="2025-10-16T21:20:02.977" v="395" actId="1076"/>
          <ac:spMkLst>
            <pc:docMk/>
            <pc:sldMk cId="1843055067" sldId="269"/>
            <ac:spMk id="2" creationId="{69EEF0E6-F6D8-0EB4-178D-9AF8DEC7CC03}"/>
          </ac:spMkLst>
        </pc:spChg>
        <pc:graphicFrameChg chg="mod modGraphic">
          <ac:chgData name="Travis Clark" userId="S::tclark2@rocketsoftware.com::ec4a933f-3464-4989-adf1-e0a652ed76a9" providerId="AD" clId="Web-{38CDF78D-2930-FE97-23A0-181A59DEA6F3}" dt="2025-10-16T21:19:57.086" v="394" actId="1076"/>
          <ac:graphicFrameMkLst>
            <pc:docMk/>
            <pc:sldMk cId="1843055067" sldId="269"/>
            <ac:graphicFrameMk id="5" creationId="{FCE304D0-B5AD-9A37-C65D-2D7FF31DD17B}"/>
          </ac:graphicFrameMkLst>
        </pc:graphicFrameChg>
        <pc:picChg chg="del">
          <ac:chgData name="Travis Clark" userId="S::tclark2@rocketsoftware.com::ec4a933f-3464-4989-adf1-e0a652ed76a9" providerId="AD" clId="Web-{38CDF78D-2930-FE97-23A0-181A59DEA6F3}" dt="2025-10-16T21:19:51.148" v="393"/>
          <ac:picMkLst>
            <pc:docMk/>
            <pc:sldMk cId="1843055067" sldId="269"/>
            <ac:picMk id="6146" creationId="{6B031E98-3C96-33DB-3F07-88D7D5B15D28}"/>
          </ac:picMkLst>
        </pc:picChg>
      </pc:sldChg>
      <pc:sldChg chg="del">
        <pc:chgData name="Travis Clark" userId="S::tclark2@rocketsoftware.com::ec4a933f-3464-4989-adf1-e0a652ed76a9" providerId="AD" clId="Web-{38CDF78D-2930-FE97-23A0-181A59DEA6F3}" dt="2025-10-16T19:14:14.676" v="12"/>
        <pc:sldMkLst>
          <pc:docMk/>
          <pc:sldMk cId="3498387794" sldId="270"/>
        </pc:sldMkLst>
      </pc:sldChg>
      <pc:sldChg chg="modSp new">
        <pc:chgData name="Travis Clark" userId="S::tclark2@rocketsoftware.com::ec4a933f-3464-4989-adf1-e0a652ed76a9" providerId="AD" clId="Web-{38CDF78D-2930-FE97-23A0-181A59DEA6F3}" dt="2025-10-16T19:13:13.234" v="11" actId="20577"/>
        <pc:sldMkLst>
          <pc:docMk/>
          <pc:sldMk cId="440187661" sldId="271"/>
        </pc:sldMkLst>
        <pc:spChg chg="mod">
          <ac:chgData name="Travis Clark" userId="S::tclark2@rocketsoftware.com::ec4a933f-3464-4989-adf1-e0a652ed76a9" providerId="AD" clId="Web-{38CDF78D-2930-FE97-23A0-181A59DEA6F3}" dt="2025-10-16T19:13:13.234" v="11" actId="20577"/>
          <ac:spMkLst>
            <pc:docMk/>
            <pc:sldMk cId="440187661" sldId="271"/>
            <ac:spMk id="2" creationId="{52ED81E0-7C8D-9009-8DE6-E83B74A34D16}"/>
          </ac:spMkLst>
        </pc:spChg>
      </pc:sldChg>
      <pc:sldChg chg="addSp delSp modSp new del mod setBg">
        <pc:chgData name="Travis Clark" userId="S::tclark2@rocketsoftware.com::ec4a933f-3464-4989-adf1-e0a652ed76a9" providerId="AD" clId="Web-{38CDF78D-2930-FE97-23A0-181A59DEA6F3}" dt="2025-10-16T19:27:00.804" v="37"/>
        <pc:sldMkLst>
          <pc:docMk/>
          <pc:sldMk cId="3314413819" sldId="272"/>
        </pc:sldMkLst>
        <pc:spChg chg="del">
          <ac:chgData name="Travis Clark" userId="S::tclark2@rocketsoftware.com::ec4a933f-3464-4989-adf1-e0a652ed76a9" providerId="AD" clId="Web-{38CDF78D-2930-FE97-23A0-181A59DEA6F3}" dt="2025-10-16T19:24:58.723" v="17"/>
          <ac:spMkLst>
            <pc:docMk/>
            <pc:sldMk cId="3314413819" sldId="272"/>
            <ac:spMk id="2" creationId="{57CAB68A-962C-07BE-60F7-E59B0710E356}"/>
          </ac:spMkLst>
        </pc:spChg>
        <pc:spChg chg="del">
          <ac:chgData name="Travis Clark" userId="S::tclark2@rocketsoftware.com::ec4a933f-3464-4989-adf1-e0a652ed76a9" providerId="AD" clId="Web-{38CDF78D-2930-FE97-23A0-181A59DEA6F3}" dt="2025-10-16T19:24:53.786" v="16"/>
          <ac:spMkLst>
            <pc:docMk/>
            <pc:sldMk cId="3314413819" sldId="272"/>
            <ac:spMk id="3" creationId="{2D78AA72-889D-FE56-0A40-61E2119D0BC0}"/>
          </ac:spMkLst>
        </pc:spChg>
        <pc:spChg chg="del">
          <ac:chgData name="Travis Clark" userId="S::tclark2@rocketsoftware.com::ec4a933f-3464-4989-adf1-e0a652ed76a9" providerId="AD" clId="Web-{38CDF78D-2930-FE97-23A0-181A59DEA6F3}" dt="2025-10-16T19:24:58.723" v="17"/>
          <ac:spMkLst>
            <pc:docMk/>
            <pc:sldMk cId="3314413819" sldId="272"/>
            <ac:spMk id="4" creationId="{5446E7C3-7BA4-4FF5-7C28-B7CCEC9AC589}"/>
          </ac:spMkLst>
        </pc:spChg>
        <pc:spChg chg="add mod">
          <ac:chgData name="Travis Clark" userId="S::tclark2@rocketsoftware.com::ec4a933f-3464-4989-adf1-e0a652ed76a9" providerId="AD" clId="Web-{38CDF78D-2930-FE97-23A0-181A59DEA6F3}" dt="2025-10-16T19:26:52.944" v="36"/>
          <ac:spMkLst>
            <pc:docMk/>
            <pc:sldMk cId="3314413819" sldId="272"/>
            <ac:spMk id="7" creationId="{42CE95D9-6C8B-2CF4-5F89-881B8B38960C}"/>
          </ac:spMkLst>
        </pc:spChg>
        <pc:picChg chg="add del mod ord">
          <ac:chgData name="Travis Clark" userId="S::tclark2@rocketsoftware.com::ec4a933f-3464-4989-adf1-e0a652ed76a9" providerId="AD" clId="Web-{38CDF78D-2930-FE97-23A0-181A59DEA6F3}" dt="2025-10-16T19:26:52.944" v="36"/>
          <ac:picMkLst>
            <pc:docMk/>
            <pc:sldMk cId="3314413819" sldId="272"/>
            <ac:picMk id="5" creationId="{40683703-CA3C-C4F5-DDC5-1A54F5F959F6}"/>
          </ac:picMkLst>
        </pc:picChg>
      </pc:sldChg>
      <pc:sldChg chg="addSp delSp modSp new ord">
        <pc:chgData name="Travis Clark" userId="S::tclark2@rocketsoftware.com::ec4a933f-3464-4989-adf1-e0a652ed76a9" providerId="AD" clId="Web-{38CDF78D-2930-FE97-23A0-181A59DEA6F3}" dt="2025-10-17T13:15:58.353" v="400"/>
        <pc:sldMkLst>
          <pc:docMk/>
          <pc:sldMk cId="2085209503" sldId="273"/>
        </pc:sldMkLst>
        <pc:spChg chg="mod">
          <ac:chgData name="Travis Clark" userId="S::tclark2@rocketsoftware.com::ec4a933f-3464-4989-adf1-e0a652ed76a9" providerId="AD" clId="Web-{38CDF78D-2930-FE97-23A0-181A59DEA6F3}" dt="2025-10-16T19:26:09.866" v="30" actId="20577"/>
          <ac:spMkLst>
            <pc:docMk/>
            <pc:sldMk cId="2085209503" sldId="273"/>
            <ac:spMk id="2" creationId="{1BA0681D-A920-6FB9-FB8F-5BBDEFC9D063}"/>
          </ac:spMkLst>
        </pc:spChg>
        <pc:spChg chg="del">
          <ac:chgData name="Travis Clark" userId="S::tclark2@rocketsoftware.com::ec4a933f-3464-4989-adf1-e0a652ed76a9" providerId="AD" clId="Web-{38CDF78D-2930-FE97-23A0-181A59DEA6F3}" dt="2025-10-16T19:26:15.553" v="31"/>
          <ac:spMkLst>
            <pc:docMk/>
            <pc:sldMk cId="2085209503" sldId="273"/>
            <ac:spMk id="3" creationId="{6437D41E-558E-0651-2EA7-C89372A6F4E7}"/>
          </ac:spMkLst>
        </pc:spChg>
        <pc:spChg chg="del">
          <ac:chgData name="Travis Clark" userId="S::tclark2@rocketsoftware.com::ec4a933f-3464-4989-adf1-e0a652ed76a9" providerId="AD" clId="Web-{38CDF78D-2930-FE97-23A0-181A59DEA6F3}" dt="2025-10-16T19:26:19.569" v="32"/>
          <ac:spMkLst>
            <pc:docMk/>
            <pc:sldMk cId="2085209503" sldId="273"/>
            <ac:spMk id="4" creationId="{7C4D3EBE-A829-679C-5134-2EC1F0AC7256}"/>
          </ac:spMkLst>
        </pc:spChg>
        <pc:picChg chg="add mod ord">
          <ac:chgData name="Travis Clark" userId="S::tclark2@rocketsoftware.com::ec4a933f-3464-4989-adf1-e0a652ed76a9" providerId="AD" clId="Web-{38CDF78D-2930-FE97-23A0-181A59DEA6F3}" dt="2025-10-16T19:26:41.397" v="35"/>
          <ac:picMkLst>
            <pc:docMk/>
            <pc:sldMk cId="2085209503" sldId="273"/>
            <ac:picMk id="6" creationId="{87A95F8F-BF10-3026-4918-26040E959F1B}"/>
          </ac:picMkLst>
        </pc:picChg>
      </pc:sldChg>
      <pc:sldChg chg="addSp delSp modSp new">
        <pc:chgData name="Travis Clark" userId="S::tclark2@rocketsoftware.com::ec4a933f-3464-4989-adf1-e0a652ed76a9" providerId="AD" clId="Web-{38CDF78D-2930-FE97-23A0-181A59DEA6F3}" dt="2025-10-17T13:15:35.493" v="399" actId="20577"/>
        <pc:sldMkLst>
          <pc:docMk/>
          <pc:sldMk cId="1756090122" sldId="276"/>
        </pc:sldMkLst>
        <pc:spChg chg="del mod">
          <ac:chgData name="Travis Clark" userId="S::tclark2@rocketsoftware.com::ec4a933f-3464-4989-adf1-e0a652ed76a9" providerId="AD" clId="Web-{38CDF78D-2930-FE97-23A0-181A59DEA6F3}" dt="2025-10-16T21:17:30.025" v="375"/>
          <ac:spMkLst>
            <pc:docMk/>
            <pc:sldMk cId="1756090122" sldId="276"/>
            <ac:spMk id="2" creationId="{80FF69DB-9876-CE51-C7B2-E52D87FB35ED}"/>
          </ac:spMkLst>
        </pc:spChg>
        <pc:spChg chg="del mod">
          <ac:chgData name="Travis Clark" userId="S::tclark2@rocketsoftware.com::ec4a933f-3464-4989-adf1-e0a652ed76a9" providerId="AD" clId="Web-{38CDF78D-2930-FE97-23A0-181A59DEA6F3}" dt="2025-10-16T21:16:52.899" v="370"/>
          <ac:spMkLst>
            <pc:docMk/>
            <pc:sldMk cId="1756090122" sldId="276"/>
            <ac:spMk id="3" creationId="{E5AFE660-35FE-F871-52DF-ACE8C94A110C}"/>
          </ac:spMkLst>
        </pc:spChg>
        <pc:spChg chg="del mod">
          <ac:chgData name="Travis Clark" userId="S::tclark2@rocketsoftware.com::ec4a933f-3464-4989-adf1-e0a652ed76a9" providerId="AD" clId="Web-{38CDF78D-2930-FE97-23A0-181A59DEA6F3}" dt="2025-10-16T21:17:01.993" v="372"/>
          <ac:spMkLst>
            <pc:docMk/>
            <pc:sldMk cId="1756090122" sldId="276"/>
            <ac:spMk id="4" creationId="{34BB70AB-2137-33A5-D4DD-C0938F18F0EF}"/>
          </ac:spMkLst>
        </pc:spChg>
        <pc:spChg chg="del">
          <ac:chgData name="Travis Clark" userId="S::tclark2@rocketsoftware.com::ec4a933f-3464-4989-adf1-e0a652ed76a9" providerId="AD" clId="Web-{38CDF78D-2930-FE97-23A0-181A59DEA6F3}" dt="2025-10-16T21:16:36.321" v="367"/>
          <ac:spMkLst>
            <pc:docMk/>
            <pc:sldMk cId="1756090122" sldId="276"/>
            <ac:spMk id="5" creationId="{97CF5622-7460-9F8D-0711-ADC1BCABECB2}"/>
          </ac:spMkLst>
        </pc:spChg>
        <pc:spChg chg="del">
          <ac:chgData name="Travis Clark" userId="S::tclark2@rocketsoftware.com::ec4a933f-3464-4989-adf1-e0a652ed76a9" providerId="AD" clId="Web-{38CDF78D-2930-FE97-23A0-181A59DEA6F3}" dt="2025-10-16T21:16:39.477" v="368"/>
          <ac:spMkLst>
            <pc:docMk/>
            <pc:sldMk cId="1756090122" sldId="276"/>
            <ac:spMk id="6" creationId="{4CD2E691-48F0-E4EB-6B15-F38FB1DF813C}"/>
          </ac:spMkLst>
        </pc:spChg>
        <pc:spChg chg="add del mod">
          <ac:chgData name="Travis Clark" userId="S::tclark2@rocketsoftware.com::ec4a933f-3464-4989-adf1-e0a652ed76a9" providerId="AD" clId="Web-{38CDF78D-2930-FE97-23A0-181A59DEA6F3}" dt="2025-10-16T21:17:59.295" v="387"/>
          <ac:spMkLst>
            <pc:docMk/>
            <pc:sldMk cId="1756090122" sldId="276"/>
            <ac:spMk id="8" creationId="{24E391DB-E138-2F34-E7D7-C14C6A119A30}"/>
          </ac:spMkLst>
        </pc:spChg>
        <pc:spChg chg="add mod">
          <ac:chgData name="Travis Clark" userId="S::tclark2@rocketsoftware.com::ec4a933f-3464-4989-adf1-e0a652ed76a9" providerId="AD" clId="Web-{38CDF78D-2930-FE97-23A0-181A59DEA6F3}" dt="2025-10-17T13:15:35.493" v="399" actId="20577"/>
          <ac:spMkLst>
            <pc:docMk/>
            <pc:sldMk cId="1756090122" sldId="276"/>
            <ac:spMk id="9" creationId="{E12DA662-7206-1902-D2C9-A2EBE25B6DF4}"/>
          </ac:spMkLst>
        </pc:spChg>
        <pc:spChg chg="add del mod">
          <ac:chgData name="Travis Clark" userId="S::tclark2@rocketsoftware.com::ec4a933f-3464-4989-adf1-e0a652ed76a9" providerId="AD" clId="Web-{38CDF78D-2930-FE97-23A0-181A59DEA6F3}" dt="2025-10-16T21:17:38.589" v="377"/>
          <ac:spMkLst>
            <pc:docMk/>
            <pc:sldMk cId="1756090122" sldId="276"/>
            <ac:spMk id="11" creationId="{19BD77AD-587A-9A29-5086-169F2C3843A6}"/>
          </ac:spMkLst>
        </pc:spChg>
        <pc:spChg chg="add mod">
          <ac:chgData name="Travis Clark" userId="S::tclark2@rocketsoftware.com::ec4a933f-3464-4989-adf1-e0a652ed76a9" providerId="AD" clId="Web-{38CDF78D-2930-FE97-23A0-181A59DEA6F3}" dt="2025-10-16T21:17:53.372" v="386" actId="20577"/>
          <ac:spMkLst>
            <pc:docMk/>
            <pc:sldMk cId="1756090122" sldId="276"/>
            <ac:spMk id="13" creationId="{36625117-8221-2DF3-BB40-71BEB8B65588}"/>
          </ac:spMkLst>
        </pc:spChg>
      </pc:sldChg>
    </pc:docChg>
  </pc:docChgLst>
  <pc:docChgLst>
    <pc:chgData name="Clayton Warstler" userId="2ae2a372-56c4-4327-8e73-32bc107cb301" providerId="ADAL" clId="{C1D13B74-547B-4C1F-984F-CCDB741C0D28}"/>
    <pc:docChg chg="undo redo custSel addSld delSld modSld addSection delSection modSection">
      <pc:chgData name="Clayton Warstler" userId="2ae2a372-56c4-4327-8e73-32bc107cb301" providerId="ADAL" clId="{C1D13B74-547B-4C1F-984F-CCDB741C0D28}" dt="2025-10-17T13:51:30.551" v="1499"/>
      <pc:docMkLst>
        <pc:docMk/>
      </pc:docMkLst>
      <pc:sldChg chg="addSp delSp modSp mod modTransition setBg addAnim delAnim delDesignElem chgLayout">
        <pc:chgData name="Clayton Warstler" userId="2ae2a372-56c4-4327-8e73-32bc107cb301" providerId="ADAL" clId="{C1D13B74-547B-4C1F-984F-CCDB741C0D28}" dt="2025-10-15T19:57:48.319" v="823" actId="1076"/>
        <pc:sldMkLst>
          <pc:docMk/>
          <pc:sldMk cId="109857222" sldId="256"/>
        </pc:sldMkLst>
        <pc:spChg chg="mod ord">
          <ac:chgData name="Clayton Warstler" userId="2ae2a372-56c4-4327-8e73-32bc107cb301" providerId="ADAL" clId="{C1D13B74-547B-4C1F-984F-CCDB741C0D28}" dt="2025-10-15T19:48:21.742" v="765" actId="6264"/>
          <ac:spMkLst>
            <pc:docMk/>
            <pc:sldMk cId="109857222" sldId="256"/>
            <ac:spMk id="2" creationId="{00000000-0000-0000-0000-000000000000}"/>
          </ac:spMkLst>
        </pc:spChg>
        <pc:spChg chg="mod ord">
          <ac:chgData name="Clayton Warstler" userId="2ae2a372-56c4-4327-8e73-32bc107cb301" providerId="ADAL" clId="{C1D13B74-547B-4C1F-984F-CCDB741C0D28}" dt="2025-10-15T19:48:21.742" v="765" actId="6264"/>
          <ac:spMkLst>
            <pc:docMk/>
            <pc:sldMk cId="109857222" sldId="256"/>
            <ac:spMk id="3" creationId="{00000000-0000-0000-0000-000000000000}"/>
          </ac:spMkLst>
        </pc:spChg>
      </pc:sldChg>
      <pc:sldChg chg="addSp delSp modSp new mod modTransition setBg delDesignElem">
        <pc:chgData name="Clayton Warstler" userId="2ae2a372-56c4-4327-8e73-32bc107cb301" providerId="ADAL" clId="{C1D13B74-547B-4C1F-984F-CCDB741C0D28}" dt="2025-10-15T19:47:18.387" v="751" actId="26606"/>
        <pc:sldMkLst>
          <pc:docMk/>
          <pc:sldMk cId="1363268954" sldId="257"/>
        </pc:sldMkLst>
        <pc:spChg chg="mod">
          <ac:chgData name="Clayton Warstler" userId="2ae2a372-56c4-4327-8e73-32bc107cb301" providerId="ADAL" clId="{C1D13B74-547B-4C1F-984F-CCDB741C0D28}" dt="2025-10-15T19:43:50.544" v="732" actId="207"/>
          <ac:spMkLst>
            <pc:docMk/>
            <pc:sldMk cId="1363268954" sldId="257"/>
            <ac:spMk id="2" creationId="{F767F53D-B737-1A5F-C010-92AC7312762E}"/>
          </ac:spMkLst>
        </pc:spChg>
        <pc:spChg chg="add del mod">
          <ac:chgData name="Clayton Warstler" userId="2ae2a372-56c4-4327-8e73-32bc107cb301" providerId="ADAL" clId="{C1D13B74-547B-4C1F-984F-CCDB741C0D28}" dt="2025-10-15T19:47:18.387" v="751" actId="26606"/>
          <ac:spMkLst>
            <pc:docMk/>
            <pc:sldMk cId="1363268954" sldId="257"/>
            <ac:spMk id="3" creationId="{6F1BF52A-F5BA-3117-4387-C27140A1387A}"/>
          </ac:spMkLst>
        </pc:spChg>
      </pc:sldChg>
      <pc:sldChg chg="addSp delSp modSp new mod modTransition setBg setClrOvrMap">
        <pc:chgData name="Clayton Warstler" userId="2ae2a372-56c4-4327-8e73-32bc107cb301" providerId="ADAL" clId="{C1D13B74-547B-4C1F-984F-CCDB741C0D28}" dt="2025-10-16T19:45:41.611" v="1484" actId="478"/>
        <pc:sldMkLst>
          <pc:docMk/>
          <pc:sldMk cId="1342641494" sldId="258"/>
        </pc:sldMkLst>
        <pc:spChg chg="mod">
          <ac:chgData name="Clayton Warstler" userId="2ae2a372-56c4-4327-8e73-32bc107cb301" providerId="ADAL" clId="{C1D13B74-547B-4C1F-984F-CCDB741C0D28}" dt="2025-10-15T19:48:07.902" v="763"/>
          <ac:spMkLst>
            <pc:docMk/>
            <pc:sldMk cId="1342641494" sldId="258"/>
            <ac:spMk id="2" creationId="{8BD75FF3-A737-3B10-E92C-D8CD8FBD8909}"/>
          </ac:spMkLst>
        </pc:spChg>
        <pc:spChg chg="mod">
          <ac:chgData name="Clayton Warstler" userId="2ae2a372-56c4-4327-8e73-32bc107cb301" providerId="ADAL" clId="{C1D13B74-547B-4C1F-984F-CCDB741C0D28}" dt="2025-10-15T19:48:07.902" v="763"/>
          <ac:spMkLst>
            <pc:docMk/>
            <pc:sldMk cId="1342641494" sldId="258"/>
            <ac:spMk id="3" creationId="{AEC13451-81B2-7214-220A-668107B933CF}"/>
          </ac:spMkLst>
        </pc:spChg>
        <pc:spChg chg="mod">
          <ac:chgData name="Clayton Warstler" userId="2ae2a372-56c4-4327-8e73-32bc107cb301" providerId="ADAL" clId="{C1D13B74-547B-4C1F-984F-CCDB741C0D28}" dt="2025-10-15T19:29:58.152" v="229"/>
          <ac:spMkLst>
            <pc:docMk/>
            <pc:sldMk cId="1342641494" sldId="258"/>
            <ac:spMk id="4" creationId="{687827D0-B229-190C-607C-B54B81AED5D4}"/>
          </ac:spMkLst>
        </pc:spChg>
        <pc:spChg chg="del">
          <ac:chgData name="Clayton Warstler" userId="2ae2a372-56c4-4327-8e73-32bc107cb301" providerId="ADAL" clId="{C1D13B74-547B-4C1F-984F-CCDB741C0D28}" dt="2025-10-16T19:45:41.611" v="1484" actId="478"/>
          <ac:spMkLst>
            <pc:docMk/>
            <pc:sldMk cId="1342641494" sldId="258"/>
            <ac:spMk id="5" creationId="{FB0F1901-2B4E-0B2E-1F85-FD517B453A6E}"/>
          </ac:spMkLst>
        </pc:spChg>
      </pc:sldChg>
      <pc:sldChg chg="delSp modSp new mod modTransition">
        <pc:chgData name="Clayton Warstler" userId="2ae2a372-56c4-4327-8e73-32bc107cb301" providerId="ADAL" clId="{C1D13B74-547B-4C1F-984F-CCDB741C0D28}" dt="2025-10-16T19:45:45.216" v="1485" actId="478"/>
        <pc:sldMkLst>
          <pc:docMk/>
          <pc:sldMk cId="529675908" sldId="259"/>
        </pc:sldMkLst>
        <pc:spChg chg="mod">
          <ac:chgData name="Clayton Warstler" userId="2ae2a372-56c4-4327-8e73-32bc107cb301" providerId="ADAL" clId="{C1D13B74-547B-4C1F-984F-CCDB741C0D28}" dt="2025-10-15T19:48:07.902" v="763"/>
          <ac:spMkLst>
            <pc:docMk/>
            <pc:sldMk cId="529675908" sldId="259"/>
            <ac:spMk id="2" creationId="{69A7532E-5BE3-4A61-0184-8AFF7B1E0D18}"/>
          </ac:spMkLst>
        </pc:spChg>
        <pc:spChg chg="mod">
          <ac:chgData name="Clayton Warstler" userId="2ae2a372-56c4-4327-8e73-32bc107cb301" providerId="ADAL" clId="{C1D13B74-547B-4C1F-984F-CCDB741C0D28}" dt="2025-10-16T19:07:38.588" v="1483" actId="5793"/>
          <ac:spMkLst>
            <pc:docMk/>
            <pc:sldMk cId="529675908" sldId="259"/>
            <ac:spMk id="3" creationId="{E464A429-0D19-7384-98C1-7D15E5944AB0}"/>
          </ac:spMkLst>
        </pc:spChg>
        <pc:spChg chg="del">
          <ac:chgData name="Clayton Warstler" userId="2ae2a372-56c4-4327-8e73-32bc107cb301" providerId="ADAL" clId="{C1D13B74-547B-4C1F-984F-CCDB741C0D28}" dt="2025-10-16T19:45:45.216" v="1485" actId="478"/>
          <ac:spMkLst>
            <pc:docMk/>
            <pc:sldMk cId="529675908" sldId="259"/>
            <ac:spMk id="5" creationId="{02BAF47C-166E-1B16-9468-0AA3CC284FEC}"/>
          </ac:spMkLst>
        </pc:spChg>
      </pc:sldChg>
      <pc:sldChg chg="addSp delSp modSp new mod modTransition modClrScheme chgLayout">
        <pc:chgData name="Clayton Warstler" userId="2ae2a372-56c4-4327-8e73-32bc107cb301" providerId="ADAL" clId="{C1D13B74-547B-4C1F-984F-CCDB741C0D28}" dt="2025-10-16T19:45:49.240" v="1486" actId="478"/>
        <pc:sldMkLst>
          <pc:docMk/>
          <pc:sldMk cId="487930503" sldId="260"/>
        </pc:sldMkLst>
        <pc:spChg chg="del">
          <ac:chgData name="Clayton Warstler" userId="2ae2a372-56c4-4327-8e73-32bc107cb301" providerId="ADAL" clId="{C1D13B74-547B-4C1F-984F-CCDB741C0D28}" dt="2025-10-16T19:45:49.240" v="1486" actId="478"/>
          <ac:spMkLst>
            <pc:docMk/>
            <pc:sldMk cId="487930503" sldId="260"/>
            <ac:spMk id="3" creationId="{977D6B63-E516-C21A-9A60-74F9A074C1C3}"/>
          </ac:spMkLst>
        </pc:spChg>
        <pc:spChg chg="add mod ord">
          <ac:chgData name="Clayton Warstler" userId="2ae2a372-56c4-4327-8e73-32bc107cb301" providerId="ADAL" clId="{C1D13B74-547B-4C1F-984F-CCDB741C0D28}" dt="2025-10-15T19:48:07.902" v="763"/>
          <ac:spMkLst>
            <pc:docMk/>
            <pc:sldMk cId="487930503" sldId="260"/>
            <ac:spMk id="4" creationId="{76BEB450-870B-A638-1C20-FBF16C2DB3B7}"/>
          </ac:spMkLst>
        </pc:spChg>
      </pc:sldChg>
      <pc:sldChg chg="addSp delSp modSp new mod modTransition chgLayout">
        <pc:chgData name="Clayton Warstler" userId="2ae2a372-56c4-4327-8e73-32bc107cb301" providerId="ADAL" clId="{C1D13B74-547B-4C1F-984F-CCDB741C0D28}" dt="2025-10-16T19:45:50.944" v="1487" actId="478"/>
        <pc:sldMkLst>
          <pc:docMk/>
          <pc:sldMk cId="1036727711" sldId="261"/>
        </pc:sldMkLst>
        <pc:spChg chg="mod ord">
          <ac:chgData name="Clayton Warstler" userId="2ae2a372-56c4-4327-8e73-32bc107cb301" providerId="ADAL" clId="{C1D13B74-547B-4C1F-984F-CCDB741C0D28}" dt="2025-10-15T19:48:07.902" v="763"/>
          <ac:spMkLst>
            <pc:docMk/>
            <pc:sldMk cId="1036727711" sldId="261"/>
            <ac:spMk id="2" creationId="{B9292E5D-117A-DB23-94E0-CF01F5EE15DC}"/>
          </ac:spMkLst>
        </pc:spChg>
        <pc:spChg chg="mod ord">
          <ac:chgData name="Clayton Warstler" userId="2ae2a372-56c4-4327-8e73-32bc107cb301" providerId="ADAL" clId="{C1D13B74-547B-4C1F-984F-CCDB741C0D28}" dt="2025-10-15T19:48:07.902" v="763"/>
          <ac:spMkLst>
            <pc:docMk/>
            <pc:sldMk cId="1036727711" sldId="261"/>
            <ac:spMk id="3" creationId="{135047E9-982C-AA0A-01CC-B99BB573DBF5}"/>
          </ac:spMkLst>
        </pc:spChg>
        <pc:spChg chg="del">
          <ac:chgData name="Clayton Warstler" userId="2ae2a372-56c4-4327-8e73-32bc107cb301" providerId="ADAL" clId="{C1D13B74-547B-4C1F-984F-CCDB741C0D28}" dt="2025-10-16T19:45:50.944" v="1487" actId="478"/>
          <ac:spMkLst>
            <pc:docMk/>
            <pc:sldMk cId="1036727711" sldId="261"/>
            <ac:spMk id="6" creationId="{ADC82A65-B22C-B224-EB68-6DDED274BE70}"/>
          </ac:spMkLst>
        </pc:spChg>
      </pc:sldChg>
      <pc:sldChg chg="addSp delSp modSp new mod modTransition modClrScheme chgLayout">
        <pc:chgData name="Clayton Warstler" userId="2ae2a372-56c4-4327-8e73-32bc107cb301" providerId="ADAL" clId="{C1D13B74-547B-4C1F-984F-CCDB741C0D28}" dt="2025-10-16T19:45:56.189" v="1489" actId="478"/>
        <pc:sldMkLst>
          <pc:docMk/>
          <pc:sldMk cId="19243529" sldId="262"/>
        </pc:sldMkLst>
        <pc:spChg chg="del">
          <ac:chgData name="Clayton Warstler" userId="2ae2a372-56c4-4327-8e73-32bc107cb301" providerId="ADAL" clId="{C1D13B74-547B-4C1F-984F-CCDB741C0D28}" dt="2025-10-16T19:45:56.189" v="1489" actId="478"/>
          <ac:spMkLst>
            <pc:docMk/>
            <pc:sldMk cId="19243529" sldId="262"/>
            <ac:spMk id="3" creationId="{FC2557A0-BCE9-E92B-827A-EFFF6816C701}"/>
          </ac:spMkLst>
        </pc:spChg>
        <pc:spChg chg="add mod ord">
          <ac:chgData name="Clayton Warstler" userId="2ae2a372-56c4-4327-8e73-32bc107cb301" providerId="ADAL" clId="{C1D13B74-547B-4C1F-984F-CCDB741C0D28}" dt="2025-10-15T19:48:07.902" v="763"/>
          <ac:spMkLst>
            <pc:docMk/>
            <pc:sldMk cId="19243529" sldId="262"/>
            <ac:spMk id="7" creationId="{B50DCDE5-4F5B-6813-6BF5-6B9ACE71AD0C}"/>
          </ac:spMkLst>
        </pc:spChg>
        <pc:spChg chg="add mod ord">
          <ac:chgData name="Clayton Warstler" userId="2ae2a372-56c4-4327-8e73-32bc107cb301" providerId="ADAL" clId="{C1D13B74-547B-4C1F-984F-CCDB741C0D28}" dt="2025-10-15T19:48:07.902" v="763"/>
          <ac:spMkLst>
            <pc:docMk/>
            <pc:sldMk cId="19243529" sldId="262"/>
            <ac:spMk id="9" creationId="{8759ABEB-429C-D605-9842-D51A0EEB75D5}"/>
          </ac:spMkLst>
        </pc:spChg>
      </pc:sldChg>
      <pc:sldChg chg="addSp delSp modSp new mod modTransition">
        <pc:chgData name="Clayton Warstler" userId="2ae2a372-56c4-4327-8e73-32bc107cb301" providerId="ADAL" clId="{C1D13B74-547B-4C1F-984F-CCDB741C0D28}" dt="2025-10-16T19:45:57.914" v="1490" actId="478"/>
        <pc:sldMkLst>
          <pc:docMk/>
          <pc:sldMk cId="3272448013" sldId="263"/>
        </pc:sldMkLst>
        <pc:spChg chg="mod">
          <ac:chgData name="Clayton Warstler" userId="2ae2a372-56c4-4327-8e73-32bc107cb301" providerId="ADAL" clId="{C1D13B74-547B-4C1F-984F-CCDB741C0D28}" dt="2025-10-15T19:48:07.902" v="763"/>
          <ac:spMkLst>
            <pc:docMk/>
            <pc:sldMk cId="3272448013" sldId="263"/>
            <ac:spMk id="2" creationId="{0C986F6A-598C-3AE4-F890-AE21DBE8BD7D}"/>
          </ac:spMkLst>
        </pc:spChg>
        <pc:spChg chg="del">
          <ac:chgData name="Clayton Warstler" userId="2ae2a372-56c4-4327-8e73-32bc107cb301" providerId="ADAL" clId="{C1D13B74-547B-4C1F-984F-CCDB741C0D28}" dt="2025-10-16T19:45:57.914" v="1490" actId="478"/>
          <ac:spMkLst>
            <pc:docMk/>
            <pc:sldMk cId="3272448013" sldId="263"/>
            <ac:spMk id="7" creationId="{FEEBAEF4-BEDC-05FC-410F-C78F283A7A03}"/>
          </ac:spMkLst>
        </pc:spChg>
        <pc:picChg chg="add mod">
          <ac:chgData name="Clayton Warstler" userId="2ae2a372-56c4-4327-8e73-32bc107cb301" providerId="ADAL" clId="{C1D13B74-547B-4C1F-984F-CCDB741C0D28}" dt="2025-10-15T19:51:44.944" v="781" actId="1037"/>
          <ac:picMkLst>
            <pc:docMk/>
            <pc:sldMk cId="3272448013" sldId="263"/>
            <ac:picMk id="8" creationId="{E2C9DACF-239F-695D-9104-407841EA7A65}"/>
          </ac:picMkLst>
        </pc:picChg>
      </pc:sldChg>
      <pc:sldChg chg="delSp modSp new mod modTransition">
        <pc:chgData name="Clayton Warstler" userId="2ae2a372-56c4-4327-8e73-32bc107cb301" providerId="ADAL" clId="{C1D13B74-547B-4C1F-984F-CCDB741C0D28}" dt="2025-10-16T19:46:00.005" v="1491" actId="478"/>
        <pc:sldMkLst>
          <pc:docMk/>
          <pc:sldMk cId="1866008184" sldId="264"/>
        </pc:sldMkLst>
        <pc:spChg chg="mod">
          <ac:chgData name="Clayton Warstler" userId="2ae2a372-56c4-4327-8e73-32bc107cb301" providerId="ADAL" clId="{C1D13B74-547B-4C1F-984F-CCDB741C0D28}" dt="2025-10-15T19:48:07.902" v="763"/>
          <ac:spMkLst>
            <pc:docMk/>
            <pc:sldMk cId="1866008184" sldId="264"/>
            <ac:spMk id="2" creationId="{D4627E47-6C4F-ADE0-253C-5F8D998A4376}"/>
          </ac:spMkLst>
        </pc:spChg>
        <pc:spChg chg="mod">
          <ac:chgData name="Clayton Warstler" userId="2ae2a372-56c4-4327-8e73-32bc107cb301" providerId="ADAL" clId="{C1D13B74-547B-4C1F-984F-CCDB741C0D28}" dt="2025-10-15T19:42:11.122" v="697" actId="27636"/>
          <ac:spMkLst>
            <pc:docMk/>
            <pc:sldMk cId="1866008184" sldId="264"/>
            <ac:spMk id="4" creationId="{C2E885AF-0F29-9835-93BC-BA084812AD94}"/>
          </ac:spMkLst>
        </pc:spChg>
        <pc:spChg chg="del">
          <ac:chgData name="Clayton Warstler" userId="2ae2a372-56c4-4327-8e73-32bc107cb301" providerId="ADAL" clId="{C1D13B74-547B-4C1F-984F-CCDB741C0D28}" dt="2025-10-16T19:46:00.005" v="1491" actId="478"/>
          <ac:spMkLst>
            <pc:docMk/>
            <pc:sldMk cId="1866008184" sldId="264"/>
            <ac:spMk id="8" creationId="{AE51B51B-ACFF-93FD-88A1-06126AC9FDE3}"/>
          </ac:spMkLst>
        </pc:spChg>
      </pc:sldChg>
      <pc:sldChg chg="delSp mod modTransition">
        <pc:chgData name="Clayton Warstler" userId="2ae2a372-56c4-4327-8e73-32bc107cb301" providerId="ADAL" clId="{C1D13B74-547B-4C1F-984F-CCDB741C0D28}" dt="2025-10-16T19:46:06.788" v="1494" actId="478"/>
        <pc:sldMkLst>
          <pc:docMk/>
          <pc:sldMk cId="2220685826" sldId="266"/>
        </pc:sldMkLst>
        <pc:spChg chg="del">
          <ac:chgData name="Clayton Warstler" userId="2ae2a372-56c4-4327-8e73-32bc107cb301" providerId="ADAL" clId="{C1D13B74-547B-4C1F-984F-CCDB741C0D28}" dt="2025-10-16T19:46:06.788" v="1494" actId="478"/>
          <ac:spMkLst>
            <pc:docMk/>
            <pc:sldMk cId="2220685826" sldId="266"/>
            <ac:spMk id="6" creationId="{16EE2FDC-BF1C-2308-BF17-7267FB9C6FA9}"/>
          </ac:spMkLst>
        </pc:spChg>
      </pc:sldChg>
      <pc:sldChg chg="delSp modSp add mod">
        <pc:chgData name="Clayton Warstler" userId="2ae2a372-56c4-4327-8e73-32bc107cb301" providerId="ADAL" clId="{C1D13B74-547B-4C1F-984F-CCDB741C0D28}" dt="2025-10-16T19:46:01.926" v="1492" actId="478"/>
        <pc:sldMkLst>
          <pc:docMk/>
          <pc:sldMk cId="2078475237" sldId="267"/>
        </pc:sldMkLst>
        <pc:spChg chg="mod">
          <ac:chgData name="Clayton Warstler" userId="2ae2a372-56c4-4327-8e73-32bc107cb301" providerId="ADAL" clId="{C1D13B74-547B-4C1F-984F-CCDB741C0D28}" dt="2025-10-15T20:10:52.649" v="1109" actId="27636"/>
          <ac:spMkLst>
            <pc:docMk/>
            <pc:sldMk cId="2078475237" sldId="267"/>
            <ac:spMk id="3" creationId="{313AB593-11CA-DF9C-1F95-C77C399AA365}"/>
          </ac:spMkLst>
        </pc:spChg>
        <pc:spChg chg="mod">
          <ac:chgData name="Clayton Warstler" userId="2ae2a372-56c4-4327-8e73-32bc107cb301" providerId="ADAL" clId="{C1D13B74-547B-4C1F-984F-CCDB741C0D28}" dt="2025-10-15T20:10:56.430" v="1110" actId="14100"/>
          <ac:spMkLst>
            <pc:docMk/>
            <pc:sldMk cId="2078475237" sldId="267"/>
            <ac:spMk id="4" creationId="{AD4B5576-A2DD-26B9-9889-A3EE08C7878C}"/>
          </ac:spMkLst>
        </pc:spChg>
        <pc:spChg chg="del">
          <ac:chgData name="Clayton Warstler" userId="2ae2a372-56c4-4327-8e73-32bc107cb301" providerId="ADAL" clId="{C1D13B74-547B-4C1F-984F-CCDB741C0D28}" dt="2025-10-16T19:46:01.926" v="1492" actId="478"/>
          <ac:spMkLst>
            <pc:docMk/>
            <pc:sldMk cId="2078475237" sldId="267"/>
            <ac:spMk id="6" creationId="{3E4654C4-F3D6-5CDC-FC68-025A7E43EE48}"/>
          </ac:spMkLst>
        </pc:spChg>
      </pc:sldChg>
      <pc:sldChg chg="modSp add mod">
        <pc:chgData name="Clayton Warstler" userId="2ae2a372-56c4-4327-8e73-32bc107cb301" providerId="ADAL" clId="{C1D13B74-547B-4C1F-984F-CCDB741C0D28}" dt="2025-10-15T20:13:04.799" v="1200" actId="12"/>
        <pc:sldMkLst>
          <pc:docMk/>
          <pc:sldMk cId="2583722833" sldId="268"/>
        </pc:sldMkLst>
        <pc:spChg chg="mod">
          <ac:chgData name="Clayton Warstler" userId="2ae2a372-56c4-4327-8e73-32bc107cb301" providerId="ADAL" clId="{C1D13B74-547B-4C1F-984F-CCDB741C0D28}" dt="2025-10-15T20:12:23.118" v="1157" actId="12"/>
          <ac:spMkLst>
            <pc:docMk/>
            <pc:sldMk cId="2583722833" sldId="268"/>
            <ac:spMk id="3" creationId="{C16EC17B-3B17-F4E9-8E2C-A2C528230019}"/>
          </ac:spMkLst>
        </pc:spChg>
        <pc:spChg chg="mod">
          <ac:chgData name="Clayton Warstler" userId="2ae2a372-56c4-4327-8e73-32bc107cb301" providerId="ADAL" clId="{C1D13B74-547B-4C1F-984F-CCDB741C0D28}" dt="2025-10-15T20:13:04.799" v="1200" actId="12"/>
          <ac:spMkLst>
            <pc:docMk/>
            <pc:sldMk cId="2583722833" sldId="268"/>
            <ac:spMk id="4" creationId="{51608A27-11F7-FDD2-7AF9-40C1D1588DCD}"/>
          </ac:spMkLst>
        </pc:spChg>
      </pc:sldChg>
      <pc:sldChg chg="addSp delSp modSp new mod modTransition">
        <pc:chgData name="Clayton Warstler" userId="2ae2a372-56c4-4327-8e73-32bc107cb301" providerId="ADAL" clId="{C1D13B74-547B-4C1F-984F-CCDB741C0D28}" dt="2025-10-16T19:46:08.641" v="1495" actId="478"/>
        <pc:sldMkLst>
          <pc:docMk/>
          <pc:sldMk cId="1843055067" sldId="269"/>
        </pc:sldMkLst>
        <pc:spChg chg="mod">
          <ac:chgData name="Clayton Warstler" userId="2ae2a372-56c4-4327-8e73-32bc107cb301" providerId="ADAL" clId="{C1D13B74-547B-4C1F-984F-CCDB741C0D28}" dt="2025-10-15T20:24:35.387" v="1482" actId="1035"/>
          <ac:spMkLst>
            <pc:docMk/>
            <pc:sldMk cId="1843055067" sldId="269"/>
            <ac:spMk id="2" creationId="{69EEF0E6-F6D8-0EB4-178D-9AF8DEC7CC03}"/>
          </ac:spMkLst>
        </pc:spChg>
        <pc:spChg chg="del">
          <ac:chgData name="Clayton Warstler" userId="2ae2a372-56c4-4327-8e73-32bc107cb301" providerId="ADAL" clId="{C1D13B74-547B-4C1F-984F-CCDB741C0D28}" dt="2025-10-16T19:46:08.641" v="1495" actId="478"/>
          <ac:spMkLst>
            <pc:docMk/>
            <pc:sldMk cId="1843055067" sldId="269"/>
            <ac:spMk id="6" creationId="{B7DCF0C3-9E27-F66D-CE75-1E26CBC4F77B}"/>
          </ac:spMkLst>
        </pc:spChg>
        <pc:graphicFrameChg chg="add mod ord modGraphic">
          <ac:chgData name="Clayton Warstler" userId="2ae2a372-56c4-4327-8e73-32bc107cb301" providerId="ADAL" clId="{C1D13B74-547B-4C1F-984F-CCDB741C0D28}" dt="2025-10-15T20:24:30.049" v="1451" actId="1036"/>
          <ac:graphicFrameMkLst>
            <pc:docMk/>
            <pc:sldMk cId="1843055067" sldId="269"/>
            <ac:graphicFrameMk id="5" creationId="{FCE304D0-B5AD-9A37-C65D-2D7FF31DD17B}"/>
          </ac:graphicFrameMkLst>
        </pc:graphicFrameChg>
      </pc:sldChg>
      <pc:sldChg chg="delSp mod modTransition">
        <pc:chgData name="Clayton Warstler" userId="2ae2a372-56c4-4327-8e73-32bc107cb301" providerId="ADAL" clId="{C1D13B74-547B-4C1F-984F-CCDB741C0D28}" dt="2025-10-17T13:51:30.551" v="1499"/>
        <pc:sldMkLst>
          <pc:docMk/>
          <pc:sldMk cId="440187661" sldId="271"/>
        </pc:sldMkLst>
        <pc:spChg chg="del">
          <ac:chgData name="Clayton Warstler" userId="2ae2a372-56c4-4327-8e73-32bc107cb301" providerId="ADAL" clId="{C1D13B74-547B-4C1F-984F-CCDB741C0D28}" dt="2025-10-16T19:49:56.436" v="1496" actId="478"/>
          <ac:spMkLst>
            <pc:docMk/>
            <pc:sldMk cId="440187661" sldId="271"/>
            <ac:spMk id="5" creationId="{EA3662BB-D006-51BA-F399-82EE913FE9A6}"/>
          </ac:spMkLst>
        </pc:spChg>
      </pc:sldChg>
      <pc:sldChg chg="delSp mod modTransition">
        <pc:chgData name="Clayton Warstler" userId="2ae2a372-56c4-4327-8e73-32bc107cb301" providerId="ADAL" clId="{C1D13B74-547B-4C1F-984F-CCDB741C0D28}" dt="2025-10-17T13:50:31.963" v="1498"/>
        <pc:sldMkLst>
          <pc:docMk/>
          <pc:sldMk cId="2085209503" sldId="273"/>
        </pc:sldMkLst>
        <pc:spChg chg="del">
          <ac:chgData name="Clayton Warstler" userId="2ae2a372-56c4-4327-8e73-32bc107cb301" providerId="ADAL" clId="{C1D13B74-547B-4C1F-984F-CCDB741C0D28}" dt="2025-10-16T19:46:04.997" v="1493" actId="478"/>
          <ac:spMkLst>
            <pc:docMk/>
            <pc:sldMk cId="2085209503" sldId="273"/>
            <ac:spMk id="7" creationId="{C3CA512D-D494-46E3-DECE-A3CCD25E7797}"/>
          </ac:spMkLst>
        </pc:spChg>
      </pc:sldChg>
      <pc:sldChg chg="delSp mod">
        <pc:chgData name="Clayton Warstler" userId="2ae2a372-56c4-4327-8e73-32bc107cb301" providerId="ADAL" clId="{C1D13B74-547B-4C1F-984F-CCDB741C0D28}" dt="2025-10-16T19:45:52.701" v="1488" actId="478"/>
        <pc:sldMkLst>
          <pc:docMk/>
          <pc:sldMk cId="4045997233" sldId="274"/>
        </pc:sldMkLst>
        <pc:spChg chg="del">
          <ac:chgData name="Clayton Warstler" userId="2ae2a372-56c4-4327-8e73-32bc107cb301" providerId="ADAL" clId="{C1D13B74-547B-4C1F-984F-CCDB741C0D28}" dt="2025-10-16T19:45:52.701" v="1488" actId="478"/>
          <ac:spMkLst>
            <pc:docMk/>
            <pc:sldMk cId="4045997233" sldId="274"/>
            <ac:spMk id="6" creationId="{A16CFFEB-6E3C-28AB-8DD5-20293875563F}"/>
          </ac:spMkLst>
        </pc:spChg>
      </pc:sldChg>
      <pc:sldChg chg="modTransition">
        <pc:chgData name="Clayton Warstler" userId="2ae2a372-56c4-4327-8e73-32bc107cb301" providerId="ADAL" clId="{C1D13B74-547B-4C1F-984F-CCDB741C0D28}" dt="2025-10-17T13:50:26.116" v="1497"/>
        <pc:sldMkLst>
          <pc:docMk/>
          <pc:sldMk cId="1756090122" sldId="276"/>
        </pc:sldMkLst>
      </pc:sldChg>
    </pc:docChg>
  </pc:docChgLst>
  <pc:docChgLst>
    <pc:chgData name="Cameron Evans" userId="61302cb5-ba27-44b3-a6a1-c0f697306261" providerId="ADAL" clId="{F3FA54C1-7241-4169-BA2E-E1F09B7AC1D2}"/>
    <pc:docChg chg="undo custSel addSld delSld modSld modSection">
      <pc:chgData name="Cameron Evans" userId="61302cb5-ba27-44b3-a6a1-c0f697306261" providerId="ADAL" clId="{F3FA54C1-7241-4169-BA2E-E1F09B7AC1D2}" dt="2025-10-16T21:27:39.517" v="223" actId="14100"/>
      <pc:docMkLst>
        <pc:docMk/>
      </pc:docMkLst>
      <pc:sldChg chg="addSp delSp modSp mod modTransition modMedia addAnim delAnim">
        <pc:chgData name="Cameron Evans" userId="61302cb5-ba27-44b3-a6a1-c0f697306261" providerId="ADAL" clId="{F3FA54C1-7241-4169-BA2E-E1F09B7AC1D2}" dt="2025-10-15T20:03:35.529" v="54"/>
        <pc:sldMkLst>
          <pc:docMk/>
          <pc:sldMk cId="109857222" sldId="256"/>
        </pc:sldMkLst>
        <pc:spChg chg="mod">
          <ac:chgData name="Cameron Evans" userId="61302cb5-ba27-44b3-a6a1-c0f697306261" providerId="ADAL" clId="{F3FA54C1-7241-4169-BA2E-E1F09B7AC1D2}" dt="2025-10-15T20:03:35.529" v="54"/>
          <ac:spMkLst>
            <pc:docMk/>
            <pc:sldMk cId="109857222" sldId="256"/>
            <ac:spMk id="2" creationId="{00000000-0000-0000-0000-000000000000}"/>
          </ac:spMkLst>
        </pc:spChg>
        <pc:spChg chg="mod">
          <ac:chgData name="Cameron Evans" userId="61302cb5-ba27-44b3-a6a1-c0f697306261" providerId="ADAL" clId="{F3FA54C1-7241-4169-BA2E-E1F09B7AC1D2}" dt="2025-10-15T20:03:35.529" v="54"/>
          <ac:spMkLst>
            <pc:docMk/>
            <pc:sldMk cId="109857222" sldId="256"/>
            <ac:spMk id="3" creationId="{00000000-0000-0000-0000-000000000000}"/>
          </ac:spMkLst>
        </pc:spChg>
        <pc:picChg chg="add mod">
          <ac:chgData name="Cameron Evans" userId="61302cb5-ba27-44b3-a6a1-c0f697306261" providerId="ADAL" clId="{F3FA54C1-7241-4169-BA2E-E1F09B7AC1D2}" dt="2025-10-15T19:48:55.626" v="14" actId="1076"/>
          <ac:picMkLst>
            <pc:docMk/>
            <pc:sldMk cId="109857222" sldId="256"/>
            <ac:picMk id="1026" creationId="{A8AAC775-76B5-00D9-AAD7-A2FAEFA1A501}"/>
          </ac:picMkLst>
        </pc:picChg>
      </pc:sldChg>
      <pc:sldChg chg="addSp modSp">
        <pc:chgData name="Cameron Evans" userId="61302cb5-ba27-44b3-a6a1-c0f697306261" providerId="ADAL" clId="{F3FA54C1-7241-4169-BA2E-E1F09B7AC1D2}" dt="2025-10-15T19:49:48.257" v="18" actId="1076"/>
        <pc:sldMkLst>
          <pc:docMk/>
          <pc:sldMk cId="1363268954" sldId="257"/>
        </pc:sldMkLst>
      </pc:sldChg>
      <pc:sldChg chg="addSp modSp mod">
        <pc:chgData name="Cameron Evans" userId="61302cb5-ba27-44b3-a6a1-c0f697306261" providerId="ADAL" clId="{F3FA54C1-7241-4169-BA2E-E1F09B7AC1D2}" dt="2025-10-16T19:44:31.266" v="152"/>
        <pc:sldMkLst>
          <pc:docMk/>
          <pc:sldMk cId="1342641494" sldId="258"/>
        </pc:sldMkLst>
        <pc:spChg chg="mod">
          <ac:chgData name="Cameron Evans" userId="61302cb5-ba27-44b3-a6a1-c0f697306261" providerId="ADAL" clId="{F3FA54C1-7241-4169-BA2E-E1F09B7AC1D2}" dt="2025-10-15T20:03:35.529" v="54"/>
          <ac:spMkLst>
            <pc:docMk/>
            <pc:sldMk cId="1342641494" sldId="258"/>
            <ac:spMk id="2" creationId="{8BD75FF3-A737-3B10-E92C-D8CD8FBD8909}"/>
          </ac:spMkLst>
        </pc:spChg>
        <pc:spChg chg="mod">
          <ac:chgData name="Cameron Evans" userId="61302cb5-ba27-44b3-a6a1-c0f697306261" providerId="ADAL" clId="{F3FA54C1-7241-4169-BA2E-E1F09B7AC1D2}" dt="2025-10-15T20:03:35.529" v="54"/>
          <ac:spMkLst>
            <pc:docMk/>
            <pc:sldMk cId="1342641494" sldId="258"/>
            <ac:spMk id="3" creationId="{AEC13451-81B2-7214-220A-668107B933CF}"/>
          </ac:spMkLst>
        </pc:spChg>
        <pc:spChg chg="mod">
          <ac:chgData name="Cameron Evans" userId="61302cb5-ba27-44b3-a6a1-c0f697306261" providerId="ADAL" clId="{F3FA54C1-7241-4169-BA2E-E1F09B7AC1D2}" dt="2025-10-15T20:03:35.529" v="54"/>
          <ac:spMkLst>
            <pc:docMk/>
            <pc:sldMk cId="1342641494" sldId="258"/>
            <ac:spMk id="4" creationId="{687827D0-B229-190C-607C-B54B81AED5D4}"/>
          </ac:spMkLst>
        </pc:spChg>
        <pc:spChg chg="add mod">
          <ac:chgData name="Cameron Evans" userId="61302cb5-ba27-44b3-a6a1-c0f697306261" providerId="ADAL" clId="{F3FA54C1-7241-4169-BA2E-E1F09B7AC1D2}" dt="2025-10-16T19:44:31.266" v="152"/>
          <ac:spMkLst>
            <pc:docMk/>
            <pc:sldMk cId="1342641494" sldId="258"/>
            <ac:spMk id="5" creationId="{FB0F1901-2B4E-0B2E-1F85-FD517B453A6E}"/>
          </ac:spMkLst>
        </pc:spChg>
      </pc:sldChg>
      <pc:sldChg chg="addSp delSp modSp mod">
        <pc:chgData name="Cameron Evans" userId="61302cb5-ba27-44b3-a6a1-c0f697306261" providerId="ADAL" clId="{F3FA54C1-7241-4169-BA2E-E1F09B7AC1D2}" dt="2025-10-16T19:44:33.040" v="153"/>
        <pc:sldMkLst>
          <pc:docMk/>
          <pc:sldMk cId="529675908" sldId="259"/>
        </pc:sldMkLst>
        <pc:spChg chg="mod">
          <ac:chgData name="Cameron Evans" userId="61302cb5-ba27-44b3-a6a1-c0f697306261" providerId="ADAL" clId="{F3FA54C1-7241-4169-BA2E-E1F09B7AC1D2}" dt="2025-10-15T20:03:35.529" v="54"/>
          <ac:spMkLst>
            <pc:docMk/>
            <pc:sldMk cId="529675908" sldId="259"/>
            <ac:spMk id="2" creationId="{69A7532E-5BE3-4A61-0184-8AFF7B1E0D18}"/>
          </ac:spMkLst>
        </pc:spChg>
        <pc:spChg chg="mod">
          <ac:chgData name="Cameron Evans" userId="61302cb5-ba27-44b3-a6a1-c0f697306261" providerId="ADAL" clId="{F3FA54C1-7241-4169-BA2E-E1F09B7AC1D2}" dt="2025-10-15T20:03:35.529" v="54"/>
          <ac:spMkLst>
            <pc:docMk/>
            <pc:sldMk cId="529675908" sldId="259"/>
            <ac:spMk id="3" creationId="{E464A429-0D19-7384-98C1-7D15E5944AB0}"/>
          </ac:spMkLst>
        </pc:spChg>
        <pc:spChg chg="add mod">
          <ac:chgData name="Cameron Evans" userId="61302cb5-ba27-44b3-a6a1-c0f697306261" providerId="ADAL" clId="{F3FA54C1-7241-4169-BA2E-E1F09B7AC1D2}" dt="2025-10-16T19:44:33.040" v="153"/>
          <ac:spMkLst>
            <pc:docMk/>
            <pc:sldMk cId="529675908" sldId="259"/>
            <ac:spMk id="5" creationId="{02BAF47C-166E-1B16-9468-0AA3CC284FEC}"/>
          </ac:spMkLst>
        </pc:spChg>
        <pc:picChg chg="add mod">
          <ac:chgData name="Cameron Evans" userId="61302cb5-ba27-44b3-a6a1-c0f697306261" providerId="ADAL" clId="{F3FA54C1-7241-4169-BA2E-E1F09B7AC1D2}" dt="2025-10-15T19:52:35.366" v="30" actId="1076"/>
          <ac:picMkLst>
            <pc:docMk/>
            <pc:sldMk cId="529675908" sldId="259"/>
            <ac:picMk id="3074" creationId="{611136CD-9618-8993-A31A-B04A1AAD5CC8}"/>
          </ac:picMkLst>
        </pc:picChg>
      </pc:sldChg>
      <pc:sldChg chg="addSp modSp">
        <pc:chgData name="Cameron Evans" userId="61302cb5-ba27-44b3-a6a1-c0f697306261" providerId="ADAL" clId="{F3FA54C1-7241-4169-BA2E-E1F09B7AC1D2}" dt="2025-10-16T19:44:34.707" v="154"/>
        <pc:sldMkLst>
          <pc:docMk/>
          <pc:sldMk cId="487930503" sldId="260"/>
        </pc:sldMkLst>
        <pc:spChg chg="add mod">
          <ac:chgData name="Cameron Evans" userId="61302cb5-ba27-44b3-a6a1-c0f697306261" providerId="ADAL" clId="{F3FA54C1-7241-4169-BA2E-E1F09B7AC1D2}" dt="2025-10-16T19:44:34.707" v="154"/>
          <ac:spMkLst>
            <pc:docMk/>
            <pc:sldMk cId="487930503" sldId="260"/>
            <ac:spMk id="3" creationId="{977D6B63-E516-C21A-9A60-74F9A074C1C3}"/>
          </ac:spMkLst>
        </pc:spChg>
        <pc:spChg chg="mod">
          <ac:chgData name="Cameron Evans" userId="61302cb5-ba27-44b3-a6a1-c0f697306261" providerId="ADAL" clId="{F3FA54C1-7241-4169-BA2E-E1F09B7AC1D2}" dt="2025-10-15T20:03:35.529" v="54"/>
          <ac:spMkLst>
            <pc:docMk/>
            <pc:sldMk cId="487930503" sldId="260"/>
            <ac:spMk id="4" creationId="{76BEB450-870B-A638-1C20-FBF16C2DB3B7}"/>
          </ac:spMkLst>
        </pc:spChg>
      </pc:sldChg>
      <pc:sldChg chg="addSp modSp mod">
        <pc:chgData name="Cameron Evans" userId="61302cb5-ba27-44b3-a6a1-c0f697306261" providerId="ADAL" clId="{F3FA54C1-7241-4169-BA2E-E1F09B7AC1D2}" dt="2025-10-16T19:44:38.780" v="155"/>
        <pc:sldMkLst>
          <pc:docMk/>
          <pc:sldMk cId="1036727711" sldId="261"/>
        </pc:sldMkLst>
        <pc:spChg chg="mod">
          <ac:chgData name="Cameron Evans" userId="61302cb5-ba27-44b3-a6a1-c0f697306261" providerId="ADAL" clId="{F3FA54C1-7241-4169-BA2E-E1F09B7AC1D2}" dt="2025-10-15T20:03:35.529" v="54"/>
          <ac:spMkLst>
            <pc:docMk/>
            <pc:sldMk cId="1036727711" sldId="261"/>
            <ac:spMk id="2" creationId="{B9292E5D-117A-DB23-94E0-CF01F5EE15DC}"/>
          </ac:spMkLst>
        </pc:spChg>
        <pc:spChg chg="mod">
          <ac:chgData name="Cameron Evans" userId="61302cb5-ba27-44b3-a6a1-c0f697306261" providerId="ADAL" clId="{F3FA54C1-7241-4169-BA2E-E1F09B7AC1D2}" dt="2025-10-15T20:03:35.529" v="54"/>
          <ac:spMkLst>
            <pc:docMk/>
            <pc:sldMk cId="1036727711" sldId="261"/>
            <ac:spMk id="3" creationId="{135047E9-982C-AA0A-01CC-B99BB573DBF5}"/>
          </ac:spMkLst>
        </pc:spChg>
        <pc:spChg chg="add mod">
          <ac:chgData name="Cameron Evans" userId="61302cb5-ba27-44b3-a6a1-c0f697306261" providerId="ADAL" clId="{F3FA54C1-7241-4169-BA2E-E1F09B7AC1D2}" dt="2025-10-16T19:44:38.780" v="155"/>
          <ac:spMkLst>
            <pc:docMk/>
            <pc:sldMk cId="1036727711" sldId="261"/>
            <ac:spMk id="6" creationId="{ADC82A65-B22C-B224-EB68-6DDED274BE70}"/>
          </ac:spMkLst>
        </pc:spChg>
      </pc:sldChg>
      <pc:sldChg chg="addSp modSp mod">
        <pc:chgData name="Cameron Evans" userId="61302cb5-ba27-44b3-a6a1-c0f697306261" providerId="ADAL" clId="{F3FA54C1-7241-4169-BA2E-E1F09B7AC1D2}" dt="2025-10-16T19:44:51.205" v="157"/>
        <pc:sldMkLst>
          <pc:docMk/>
          <pc:sldMk cId="19243529" sldId="262"/>
        </pc:sldMkLst>
        <pc:spChg chg="add mod">
          <ac:chgData name="Cameron Evans" userId="61302cb5-ba27-44b3-a6a1-c0f697306261" providerId="ADAL" clId="{F3FA54C1-7241-4169-BA2E-E1F09B7AC1D2}" dt="2025-10-16T19:44:51.205" v="157"/>
          <ac:spMkLst>
            <pc:docMk/>
            <pc:sldMk cId="19243529" sldId="262"/>
            <ac:spMk id="3" creationId="{FC2557A0-BCE9-E92B-827A-EFFF6816C701}"/>
          </ac:spMkLst>
        </pc:spChg>
        <pc:spChg chg="mod">
          <ac:chgData name="Cameron Evans" userId="61302cb5-ba27-44b3-a6a1-c0f697306261" providerId="ADAL" clId="{F3FA54C1-7241-4169-BA2E-E1F09B7AC1D2}" dt="2025-10-15T20:03:35.529" v="54"/>
          <ac:spMkLst>
            <pc:docMk/>
            <pc:sldMk cId="19243529" sldId="262"/>
            <ac:spMk id="7" creationId="{B50DCDE5-4F5B-6813-6BF5-6B9ACE71AD0C}"/>
          </ac:spMkLst>
        </pc:spChg>
        <pc:spChg chg="mod">
          <ac:chgData name="Cameron Evans" userId="61302cb5-ba27-44b3-a6a1-c0f697306261" providerId="ADAL" clId="{F3FA54C1-7241-4169-BA2E-E1F09B7AC1D2}" dt="2025-10-15T20:03:35.529" v="54"/>
          <ac:spMkLst>
            <pc:docMk/>
            <pc:sldMk cId="19243529" sldId="262"/>
            <ac:spMk id="9" creationId="{8759ABEB-429C-D605-9842-D51A0EEB75D5}"/>
          </ac:spMkLst>
        </pc:spChg>
      </pc:sldChg>
      <pc:sldChg chg="addSp modSp mod">
        <pc:chgData name="Cameron Evans" userId="61302cb5-ba27-44b3-a6a1-c0f697306261" providerId="ADAL" clId="{F3FA54C1-7241-4169-BA2E-E1F09B7AC1D2}" dt="2025-10-16T21:05:24.013" v="217" actId="20577"/>
        <pc:sldMkLst>
          <pc:docMk/>
          <pc:sldMk cId="3272448013" sldId="263"/>
        </pc:sldMkLst>
        <pc:spChg chg="mod">
          <ac:chgData name="Cameron Evans" userId="61302cb5-ba27-44b3-a6a1-c0f697306261" providerId="ADAL" clId="{F3FA54C1-7241-4169-BA2E-E1F09B7AC1D2}" dt="2025-10-15T20:03:35.529" v="54"/>
          <ac:spMkLst>
            <pc:docMk/>
            <pc:sldMk cId="3272448013" sldId="263"/>
            <ac:spMk id="2" creationId="{0C986F6A-598C-3AE4-F890-AE21DBE8BD7D}"/>
          </ac:spMkLst>
        </pc:spChg>
        <pc:spChg chg="mod">
          <ac:chgData name="Cameron Evans" userId="61302cb5-ba27-44b3-a6a1-c0f697306261" providerId="ADAL" clId="{F3FA54C1-7241-4169-BA2E-E1F09B7AC1D2}" dt="2025-10-16T19:38:13.619" v="151" actId="20577"/>
          <ac:spMkLst>
            <pc:docMk/>
            <pc:sldMk cId="3272448013" sldId="263"/>
            <ac:spMk id="3" creationId="{AE3D8F02-2C9B-B5A9-EDBB-0EFDF3595C60}"/>
          </ac:spMkLst>
        </pc:spChg>
        <pc:spChg chg="mod">
          <ac:chgData name="Cameron Evans" userId="61302cb5-ba27-44b3-a6a1-c0f697306261" providerId="ADAL" clId="{F3FA54C1-7241-4169-BA2E-E1F09B7AC1D2}" dt="2025-10-16T19:38:06.851" v="148" actId="27636"/>
          <ac:spMkLst>
            <pc:docMk/>
            <pc:sldMk cId="3272448013" sldId="263"/>
            <ac:spMk id="4" creationId="{2833B7B4-3C67-F955-256E-58F72B40DB82}"/>
          </ac:spMkLst>
        </pc:spChg>
        <pc:spChg chg="add mod">
          <ac:chgData name="Cameron Evans" userId="61302cb5-ba27-44b3-a6a1-c0f697306261" providerId="ADAL" clId="{F3FA54C1-7241-4169-BA2E-E1F09B7AC1D2}" dt="2025-10-16T19:44:52.639" v="158"/>
          <ac:spMkLst>
            <pc:docMk/>
            <pc:sldMk cId="3272448013" sldId="263"/>
            <ac:spMk id="7" creationId="{FEEBAEF4-BEDC-05FC-410F-C78F283A7A03}"/>
          </ac:spMkLst>
        </pc:spChg>
        <pc:graphicFrameChg chg="modGraphic">
          <ac:chgData name="Cameron Evans" userId="61302cb5-ba27-44b3-a6a1-c0f697306261" providerId="ADAL" clId="{F3FA54C1-7241-4169-BA2E-E1F09B7AC1D2}" dt="2025-10-16T21:05:24.013" v="217" actId="20577"/>
          <ac:graphicFrameMkLst>
            <pc:docMk/>
            <pc:sldMk cId="3272448013" sldId="263"/>
            <ac:graphicFrameMk id="6" creationId="{E59A215C-F273-968F-C581-1112A8CC4A5F}"/>
          </ac:graphicFrameMkLst>
        </pc:graphicFrameChg>
      </pc:sldChg>
      <pc:sldChg chg="addSp modSp mod">
        <pc:chgData name="Cameron Evans" userId="61302cb5-ba27-44b3-a6a1-c0f697306261" providerId="ADAL" clId="{F3FA54C1-7241-4169-BA2E-E1F09B7AC1D2}" dt="2025-10-16T19:44:58.500" v="159"/>
        <pc:sldMkLst>
          <pc:docMk/>
          <pc:sldMk cId="1866008184" sldId="264"/>
        </pc:sldMkLst>
        <pc:spChg chg="mod">
          <ac:chgData name="Cameron Evans" userId="61302cb5-ba27-44b3-a6a1-c0f697306261" providerId="ADAL" clId="{F3FA54C1-7241-4169-BA2E-E1F09B7AC1D2}" dt="2025-10-15T20:03:35.529" v="54"/>
          <ac:spMkLst>
            <pc:docMk/>
            <pc:sldMk cId="1866008184" sldId="264"/>
            <ac:spMk id="2" creationId="{D4627E47-6C4F-ADE0-253C-5F8D998A4376}"/>
          </ac:spMkLst>
        </pc:spChg>
        <pc:spChg chg="mod">
          <ac:chgData name="Cameron Evans" userId="61302cb5-ba27-44b3-a6a1-c0f697306261" providerId="ADAL" clId="{F3FA54C1-7241-4169-BA2E-E1F09B7AC1D2}" dt="2025-10-15T20:03:35.529" v="54"/>
          <ac:spMkLst>
            <pc:docMk/>
            <pc:sldMk cId="1866008184" sldId="264"/>
            <ac:spMk id="4" creationId="{C2E885AF-0F29-9835-93BC-BA084812AD94}"/>
          </ac:spMkLst>
        </pc:spChg>
        <pc:spChg chg="add mod">
          <ac:chgData name="Cameron Evans" userId="61302cb5-ba27-44b3-a6a1-c0f697306261" providerId="ADAL" clId="{F3FA54C1-7241-4169-BA2E-E1F09B7AC1D2}" dt="2025-10-16T19:44:58.500" v="159"/>
          <ac:spMkLst>
            <pc:docMk/>
            <pc:sldMk cId="1866008184" sldId="264"/>
            <ac:spMk id="8" creationId="{AE51B51B-ACFF-93FD-88A1-06126AC9FDE3}"/>
          </ac:spMkLst>
        </pc:spChg>
      </pc:sldChg>
      <pc:sldChg chg="addSp delSp modSp new mod">
        <pc:chgData name="Cameron Evans" userId="61302cb5-ba27-44b3-a6a1-c0f697306261" providerId="ADAL" clId="{F3FA54C1-7241-4169-BA2E-E1F09B7AC1D2}" dt="2025-10-16T19:45:08.997" v="162"/>
        <pc:sldMkLst>
          <pc:docMk/>
          <pc:sldMk cId="2220685826" sldId="266"/>
        </pc:sldMkLst>
        <pc:spChg chg="mod">
          <ac:chgData name="Cameron Evans" userId="61302cb5-ba27-44b3-a6a1-c0f697306261" providerId="ADAL" clId="{F3FA54C1-7241-4169-BA2E-E1F09B7AC1D2}" dt="2025-10-15T20:05:22.427" v="70" actId="20577"/>
          <ac:spMkLst>
            <pc:docMk/>
            <pc:sldMk cId="2220685826" sldId="266"/>
            <ac:spMk id="2" creationId="{1A380311-D877-CC31-6933-334A64E962BC}"/>
          </ac:spMkLst>
        </pc:spChg>
        <pc:spChg chg="add mod">
          <ac:chgData name="Cameron Evans" userId="61302cb5-ba27-44b3-a6a1-c0f697306261" providerId="ADAL" clId="{F3FA54C1-7241-4169-BA2E-E1F09B7AC1D2}" dt="2025-10-16T19:45:08.997" v="162"/>
          <ac:spMkLst>
            <pc:docMk/>
            <pc:sldMk cId="2220685826" sldId="266"/>
            <ac:spMk id="6" creationId="{16EE2FDC-BF1C-2308-BF17-7267FB9C6FA9}"/>
          </ac:spMkLst>
        </pc:spChg>
        <pc:graphicFrameChg chg="add mod modGraphic">
          <ac:chgData name="Cameron Evans" userId="61302cb5-ba27-44b3-a6a1-c0f697306261" providerId="ADAL" clId="{F3FA54C1-7241-4169-BA2E-E1F09B7AC1D2}" dt="2025-10-15T20:06:36.928" v="80" actId="113"/>
          <ac:graphicFrameMkLst>
            <pc:docMk/>
            <pc:sldMk cId="2220685826" sldId="266"/>
            <ac:graphicFrameMk id="5" creationId="{BEF233F4-AE9B-23F7-FBE9-6DAAC6201A20}"/>
          </ac:graphicFrameMkLst>
        </pc:graphicFrameChg>
        <pc:picChg chg="add mod">
          <ac:chgData name="Cameron Evans" userId="61302cb5-ba27-44b3-a6a1-c0f697306261" providerId="ADAL" clId="{F3FA54C1-7241-4169-BA2E-E1F09B7AC1D2}" dt="2025-10-15T20:06:56.035" v="83" actId="14100"/>
          <ac:picMkLst>
            <pc:docMk/>
            <pc:sldMk cId="2220685826" sldId="266"/>
            <ac:picMk id="5122" creationId="{34C3859C-B6BA-410C-4334-0B54C10B45ED}"/>
          </ac:picMkLst>
        </pc:picChg>
      </pc:sldChg>
      <pc:sldChg chg="addSp modSp">
        <pc:chgData name="Cameron Evans" userId="61302cb5-ba27-44b3-a6a1-c0f697306261" providerId="ADAL" clId="{F3FA54C1-7241-4169-BA2E-E1F09B7AC1D2}" dt="2025-10-16T19:45:00.062" v="160"/>
        <pc:sldMkLst>
          <pc:docMk/>
          <pc:sldMk cId="2078475237" sldId="267"/>
        </pc:sldMkLst>
        <pc:spChg chg="add mod">
          <ac:chgData name="Cameron Evans" userId="61302cb5-ba27-44b3-a6a1-c0f697306261" providerId="ADAL" clId="{F3FA54C1-7241-4169-BA2E-E1F09B7AC1D2}" dt="2025-10-16T19:45:00.062" v="160"/>
          <ac:spMkLst>
            <pc:docMk/>
            <pc:sldMk cId="2078475237" sldId="267"/>
            <ac:spMk id="6" creationId="{3E4654C4-F3D6-5CDC-FC68-025A7E43EE48}"/>
          </ac:spMkLst>
        </pc:spChg>
      </pc:sldChg>
      <pc:sldChg chg="addSp modSp mod">
        <pc:chgData name="Cameron Evans" userId="61302cb5-ba27-44b3-a6a1-c0f697306261" providerId="ADAL" clId="{F3FA54C1-7241-4169-BA2E-E1F09B7AC1D2}" dt="2025-10-16T21:01:06.250" v="177" actId="20577"/>
        <pc:sldMkLst>
          <pc:docMk/>
          <pc:sldMk cId="1843055067" sldId="269"/>
        </pc:sldMkLst>
        <pc:spChg chg="mod">
          <ac:chgData name="Cameron Evans" userId="61302cb5-ba27-44b3-a6a1-c0f697306261" providerId="ADAL" clId="{F3FA54C1-7241-4169-BA2E-E1F09B7AC1D2}" dt="2025-10-16T21:01:06.250" v="177" actId="20577"/>
          <ac:spMkLst>
            <pc:docMk/>
            <pc:sldMk cId="1843055067" sldId="269"/>
            <ac:spMk id="2" creationId="{69EEF0E6-F6D8-0EB4-178D-9AF8DEC7CC03}"/>
          </ac:spMkLst>
        </pc:spChg>
        <pc:spChg chg="add mod">
          <ac:chgData name="Cameron Evans" userId="61302cb5-ba27-44b3-a6a1-c0f697306261" providerId="ADAL" clId="{F3FA54C1-7241-4169-BA2E-E1F09B7AC1D2}" dt="2025-10-16T19:45:18.087" v="163"/>
          <ac:spMkLst>
            <pc:docMk/>
            <pc:sldMk cId="1843055067" sldId="269"/>
            <ac:spMk id="6" creationId="{B7DCF0C3-9E27-F66D-CE75-1E26CBC4F77B}"/>
          </ac:spMkLst>
        </pc:spChg>
        <pc:graphicFrameChg chg="mod modGraphic">
          <ac:chgData name="Cameron Evans" userId="61302cb5-ba27-44b3-a6a1-c0f697306261" providerId="ADAL" clId="{F3FA54C1-7241-4169-BA2E-E1F09B7AC1D2}" dt="2025-10-15T20:24:20.542" v="136" actId="20577"/>
          <ac:graphicFrameMkLst>
            <pc:docMk/>
            <pc:sldMk cId="1843055067" sldId="269"/>
            <ac:graphicFrameMk id="5" creationId="{FCE304D0-B5AD-9A37-C65D-2D7FF31DD17B}"/>
          </ac:graphicFrameMkLst>
        </pc:graphicFrameChg>
      </pc:sldChg>
      <pc:sldChg chg="addSp modSp mod">
        <pc:chgData name="Cameron Evans" userId="61302cb5-ba27-44b3-a6a1-c0f697306261" providerId="ADAL" clId="{F3FA54C1-7241-4169-BA2E-E1F09B7AC1D2}" dt="2025-10-16T21:02:42.804" v="187" actId="14100"/>
        <pc:sldMkLst>
          <pc:docMk/>
          <pc:sldMk cId="440187661" sldId="271"/>
        </pc:sldMkLst>
        <pc:spChg chg="mod">
          <ac:chgData name="Cameron Evans" userId="61302cb5-ba27-44b3-a6a1-c0f697306261" providerId="ADAL" clId="{F3FA54C1-7241-4169-BA2E-E1F09B7AC1D2}" dt="2025-10-16T20:33:16.377" v="176" actId="20577"/>
          <ac:spMkLst>
            <pc:docMk/>
            <pc:sldMk cId="440187661" sldId="271"/>
            <ac:spMk id="3" creationId="{6EAF4660-54C8-E37D-CEE3-02AB0452F803}"/>
          </ac:spMkLst>
        </pc:spChg>
        <pc:spChg chg="add mod">
          <ac:chgData name="Cameron Evans" userId="61302cb5-ba27-44b3-a6a1-c0f697306261" providerId="ADAL" clId="{F3FA54C1-7241-4169-BA2E-E1F09B7AC1D2}" dt="2025-10-16T19:45:19.695" v="164"/>
          <ac:spMkLst>
            <pc:docMk/>
            <pc:sldMk cId="440187661" sldId="271"/>
            <ac:spMk id="5" creationId="{EA3662BB-D006-51BA-F399-82EE913FE9A6}"/>
          </ac:spMkLst>
        </pc:spChg>
        <pc:picChg chg="add mod">
          <ac:chgData name="Cameron Evans" userId="61302cb5-ba27-44b3-a6a1-c0f697306261" providerId="ADAL" clId="{F3FA54C1-7241-4169-BA2E-E1F09B7AC1D2}" dt="2025-10-16T21:02:42.804" v="187" actId="14100"/>
          <ac:picMkLst>
            <pc:docMk/>
            <pc:sldMk cId="440187661" sldId="271"/>
            <ac:picMk id="7170" creationId="{28B97996-4064-83A0-AA37-43FAD02FD1C5}"/>
          </ac:picMkLst>
        </pc:picChg>
      </pc:sldChg>
      <pc:sldChg chg="addSp modSp">
        <pc:chgData name="Cameron Evans" userId="61302cb5-ba27-44b3-a6a1-c0f697306261" providerId="ADAL" clId="{F3FA54C1-7241-4169-BA2E-E1F09B7AC1D2}" dt="2025-10-16T19:45:02.296" v="161"/>
        <pc:sldMkLst>
          <pc:docMk/>
          <pc:sldMk cId="2085209503" sldId="273"/>
        </pc:sldMkLst>
        <pc:spChg chg="add mod">
          <ac:chgData name="Cameron Evans" userId="61302cb5-ba27-44b3-a6a1-c0f697306261" providerId="ADAL" clId="{F3FA54C1-7241-4169-BA2E-E1F09B7AC1D2}" dt="2025-10-16T19:45:02.296" v="161"/>
          <ac:spMkLst>
            <pc:docMk/>
            <pc:sldMk cId="2085209503" sldId="273"/>
            <ac:spMk id="7" creationId="{C3CA512D-D494-46E3-DECE-A3CCD25E7797}"/>
          </ac:spMkLst>
        </pc:spChg>
      </pc:sldChg>
      <pc:sldChg chg="addSp modSp">
        <pc:chgData name="Cameron Evans" userId="61302cb5-ba27-44b3-a6a1-c0f697306261" providerId="ADAL" clId="{F3FA54C1-7241-4169-BA2E-E1F09B7AC1D2}" dt="2025-10-16T19:44:49.619" v="156"/>
        <pc:sldMkLst>
          <pc:docMk/>
          <pc:sldMk cId="4045997233" sldId="274"/>
        </pc:sldMkLst>
        <pc:spChg chg="add mod">
          <ac:chgData name="Cameron Evans" userId="61302cb5-ba27-44b3-a6a1-c0f697306261" providerId="ADAL" clId="{F3FA54C1-7241-4169-BA2E-E1F09B7AC1D2}" dt="2025-10-16T19:44:49.619" v="156"/>
          <ac:spMkLst>
            <pc:docMk/>
            <pc:sldMk cId="4045997233" sldId="274"/>
            <ac:spMk id="6" creationId="{A16CFFEB-6E3C-28AB-8DD5-20293875563F}"/>
          </ac:spMkLst>
        </pc:spChg>
      </pc:sldChg>
      <pc:sldChg chg="addSp modSp mod">
        <pc:chgData name="Cameron Evans" userId="61302cb5-ba27-44b3-a6a1-c0f697306261" providerId="ADAL" clId="{F3FA54C1-7241-4169-BA2E-E1F09B7AC1D2}" dt="2025-10-16T21:27:39.517" v="223" actId="14100"/>
        <pc:sldMkLst>
          <pc:docMk/>
          <pc:sldMk cId="3523390799" sldId="275"/>
        </pc:sldMkLst>
        <pc:spChg chg="mod">
          <ac:chgData name="Cameron Evans" userId="61302cb5-ba27-44b3-a6a1-c0f697306261" providerId="ADAL" clId="{F3FA54C1-7241-4169-BA2E-E1F09B7AC1D2}" dt="2025-10-16T21:22:39.545" v="219" actId="26606"/>
          <ac:spMkLst>
            <pc:docMk/>
            <pc:sldMk cId="3523390799" sldId="275"/>
            <ac:spMk id="2" creationId="{B8298540-5FEB-3DEF-9097-1422B40CD85F}"/>
          </ac:spMkLst>
        </pc:spChg>
        <pc:spChg chg="mod ord">
          <ac:chgData name="Cameron Evans" userId="61302cb5-ba27-44b3-a6a1-c0f697306261" providerId="ADAL" clId="{F3FA54C1-7241-4169-BA2E-E1F09B7AC1D2}" dt="2025-10-16T21:22:39.545" v="219" actId="26606"/>
          <ac:spMkLst>
            <pc:docMk/>
            <pc:sldMk cId="3523390799" sldId="275"/>
            <ac:spMk id="4" creationId="{89DB3718-A4E2-9568-678E-86A53C5976FD}"/>
          </ac:spMkLst>
        </pc:spChg>
        <pc:spChg chg="add">
          <ac:chgData name="Cameron Evans" userId="61302cb5-ba27-44b3-a6a1-c0f697306261" providerId="ADAL" clId="{F3FA54C1-7241-4169-BA2E-E1F09B7AC1D2}" dt="2025-10-16T21:22:39.545" v="219" actId="26606"/>
          <ac:spMkLst>
            <pc:docMk/>
            <pc:sldMk cId="3523390799" sldId="275"/>
            <ac:spMk id="16391" creationId="{06DA9DF9-31F7-4056-B42E-878CC92417B8}"/>
          </ac:spMkLst>
        </pc:spChg>
        <pc:picChg chg="add mod">
          <ac:chgData name="Cameron Evans" userId="61302cb5-ba27-44b3-a6a1-c0f697306261" providerId="ADAL" clId="{F3FA54C1-7241-4169-BA2E-E1F09B7AC1D2}" dt="2025-10-16T21:27:39.517" v="223" actId="14100"/>
          <ac:picMkLst>
            <pc:docMk/>
            <pc:sldMk cId="3523390799" sldId="275"/>
            <ac:picMk id="16386" creationId="{B1320BE3-5CA2-CBF7-18F3-85CA2803CD1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11BE28-195E-4E1E-9204-EBAA73506FD5}" type="datetimeFigureOut">
              <a:rPr lang="en-US" smtClean="0"/>
              <a:t>10/17/2025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246E1-E198-4266-B589-134FC392795A}" type="slidenum">
              <a:rPr lang="en-US" smtClean="0"/>
              <a:t>‹#›</a:t>
            </a:fld>
            <a:endParaRPr lang="en-US"/>
          </a:p>
        </p:txBody>
      </p:sp>
    </p:spTree>
    <p:extLst>
      <p:ext uri="{BB962C8B-B14F-4D97-AF65-F5344CB8AC3E}">
        <p14:creationId xmlns:p14="http://schemas.microsoft.com/office/powerpoint/2010/main" val="18155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404BC2B-E9FF-4CBA-A150-0BF02AC0133C}" type="datetime1">
              <a:rPr lang="en-US" smtClean="0"/>
              <a:t>10/17/2025</a:t>
            </a:fld>
            <a:endParaRPr lang="en-US"/>
          </a:p>
        </p:txBody>
      </p:sp>
      <p:sp>
        <p:nvSpPr>
          <p:cNvPr id="5" name="Footer Placeholder 4"/>
          <p:cNvSpPr>
            <a:spLocks noGrp="1"/>
          </p:cNvSpPr>
          <p:nvPr>
            <p:ph type="ftr" sz="quarter" idx="11"/>
          </p:nvPr>
        </p:nvSpPr>
        <p:spPr/>
        <p:txBody>
          <a:bodyPr/>
          <a:lstStyle/>
          <a:p>
            <a:r>
              <a:rPr lang="en-US"/>
              <a:t>SwaB™</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76458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1BE186-7213-420E-A048-E2923339726D}" type="datetime1">
              <a:rPr lang="en-US" smtClean="0"/>
              <a:t>10/17/2025</a:t>
            </a:fld>
            <a:endParaRPr lang="en-US"/>
          </a:p>
        </p:txBody>
      </p:sp>
      <p:sp>
        <p:nvSpPr>
          <p:cNvPr id="5" name="Footer Placeholder 4"/>
          <p:cNvSpPr>
            <a:spLocks noGrp="1"/>
          </p:cNvSpPr>
          <p:nvPr>
            <p:ph type="ftr" sz="quarter" idx="11"/>
          </p:nvPr>
        </p:nvSpPr>
        <p:spPr/>
        <p:txBody>
          <a:bodyPr/>
          <a:lstStyle/>
          <a:p>
            <a:r>
              <a:rPr lang="en-US"/>
              <a:t>SwaB™</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91029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096DB9-5B9D-47BA-9C25-6ECEE4DC2346}" type="datetime1">
              <a:rPr lang="en-US" smtClean="0"/>
              <a:t>10/17/2025</a:t>
            </a:fld>
            <a:endParaRPr lang="en-US"/>
          </a:p>
        </p:txBody>
      </p:sp>
      <p:sp>
        <p:nvSpPr>
          <p:cNvPr id="5" name="Footer Placeholder 4"/>
          <p:cNvSpPr>
            <a:spLocks noGrp="1"/>
          </p:cNvSpPr>
          <p:nvPr>
            <p:ph type="ftr" sz="quarter" idx="11"/>
          </p:nvPr>
        </p:nvSpPr>
        <p:spPr/>
        <p:txBody>
          <a:bodyPr/>
          <a:lstStyle/>
          <a:p>
            <a:r>
              <a:rPr lang="en-US"/>
              <a:t>SwaB™</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7827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22087C-3088-4B14-82F5-2ACC473B21F8}" type="datetime1">
              <a:rPr lang="en-US" smtClean="0"/>
              <a:t>10/17/2025</a:t>
            </a:fld>
            <a:endParaRPr lang="en-US"/>
          </a:p>
        </p:txBody>
      </p:sp>
      <p:sp>
        <p:nvSpPr>
          <p:cNvPr id="5" name="Footer Placeholder 4"/>
          <p:cNvSpPr>
            <a:spLocks noGrp="1"/>
          </p:cNvSpPr>
          <p:nvPr>
            <p:ph type="ftr" sz="quarter" idx="11"/>
          </p:nvPr>
        </p:nvSpPr>
        <p:spPr/>
        <p:txBody>
          <a:bodyPr/>
          <a:lstStyle/>
          <a:p>
            <a:r>
              <a:rPr lang="en-US"/>
              <a:t>SwaB™</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5814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B61F59-CB8A-4260-877F-862758CA04AE}" type="datetime1">
              <a:rPr lang="en-US" smtClean="0"/>
              <a:t>10/17/2025</a:t>
            </a:fld>
            <a:endParaRPr lang="en-US"/>
          </a:p>
        </p:txBody>
      </p:sp>
      <p:sp>
        <p:nvSpPr>
          <p:cNvPr id="5" name="Footer Placeholder 4"/>
          <p:cNvSpPr>
            <a:spLocks noGrp="1"/>
          </p:cNvSpPr>
          <p:nvPr>
            <p:ph type="ftr" sz="quarter" idx="11"/>
          </p:nvPr>
        </p:nvSpPr>
        <p:spPr/>
        <p:txBody>
          <a:bodyPr/>
          <a:lstStyle/>
          <a:p>
            <a:r>
              <a:rPr lang="en-US"/>
              <a:t>SwaB™</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3376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CE28CE-F807-4F00-A6C6-12B91875655C}" type="datetime1">
              <a:rPr lang="en-US" smtClean="0"/>
              <a:t>10/17/2025</a:t>
            </a:fld>
            <a:endParaRPr lang="en-US"/>
          </a:p>
        </p:txBody>
      </p:sp>
      <p:sp>
        <p:nvSpPr>
          <p:cNvPr id="6" name="Footer Placeholder 5"/>
          <p:cNvSpPr>
            <a:spLocks noGrp="1"/>
          </p:cNvSpPr>
          <p:nvPr>
            <p:ph type="ftr" sz="quarter" idx="11"/>
          </p:nvPr>
        </p:nvSpPr>
        <p:spPr/>
        <p:txBody>
          <a:bodyPr/>
          <a:lstStyle/>
          <a:p>
            <a:r>
              <a:rPr lang="en-US"/>
              <a:t>SwaB™</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5893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195CA7-9D11-4BCE-9BB4-79F30A10F58C}" type="datetime1">
              <a:rPr lang="en-US" smtClean="0"/>
              <a:t>10/17/2025</a:t>
            </a:fld>
            <a:endParaRPr lang="en-US"/>
          </a:p>
        </p:txBody>
      </p:sp>
      <p:sp>
        <p:nvSpPr>
          <p:cNvPr id="8" name="Footer Placeholder 7"/>
          <p:cNvSpPr>
            <a:spLocks noGrp="1"/>
          </p:cNvSpPr>
          <p:nvPr>
            <p:ph type="ftr" sz="quarter" idx="11"/>
          </p:nvPr>
        </p:nvSpPr>
        <p:spPr/>
        <p:txBody>
          <a:bodyPr/>
          <a:lstStyle/>
          <a:p>
            <a:r>
              <a:rPr lang="en-US"/>
              <a:t>SwaB™</a:t>
            </a:r>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49846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F01A64-0DDA-4661-BF71-549CF2D39C90}" type="datetime1">
              <a:rPr lang="en-US" smtClean="0"/>
              <a:t>10/17/2025</a:t>
            </a:fld>
            <a:endParaRPr lang="en-US"/>
          </a:p>
        </p:txBody>
      </p:sp>
      <p:sp>
        <p:nvSpPr>
          <p:cNvPr id="4" name="Footer Placeholder 3"/>
          <p:cNvSpPr>
            <a:spLocks noGrp="1"/>
          </p:cNvSpPr>
          <p:nvPr>
            <p:ph type="ftr" sz="quarter" idx="11"/>
          </p:nvPr>
        </p:nvSpPr>
        <p:spPr/>
        <p:txBody>
          <a:bodyPr/>
          <a:lstStyle/>
          <a:p>
            <a:r>
              <a:rPr lang="en-US"/>
              <a:t>SwaB™</a:t>
            </a:r>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7959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DA8CA-2940-4359-8897-C92EEA4E9188}" type="datetime1">
              <a:rPr lang="en-US" smtClean="0"/>
              <a:t>10/17/2025</a:t>
            </a:fld>
            <a:endParaRPr lang="en-US"/>
          </a:p>
        </p:txBody>
      </p:sp>
      <p:sp>
        <p:nvSpPr>
          <p:cNvPr id="3" name="Footer Placeholder 2"/>
          <p:cNvSpPr>
            <a:spLocks noGrp="1"/>
          </p:cNvSpPr>
          <p:nvPr>
            <p:ph type="ftr" sz="quarter" idx="11"/>
          </p:nvPr>
        </p:nvSpPr>
        <p:spPr/>
        <p:txBody>
          <a:bodyPr/>
          <a:lstStyle/>
          <a:p>
            <a:r>
              <a:rPr lang="en-US"/>
              <a:t>SwaB™</a:t>
            </a:r>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10765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68E515-71E7-4AB3-BF26-B2B5216BB43E}" type="datetime1">
              <a:rPr lang="en-US" smtClean="0"/>
              <a:t>10/17/2025</a:t>
            </a:fld>
            <a:endParaRPr lang="en-US"/>
          </a:p>
        </p:txBody>
      </p:sp>
      <p:sp>
        <p:nvSpPr>
          <p:cNvPr id="6" name="Footer Placeholder 5"/>
          <p:cNvSpPr>
            <a:spLocks noGrp="1"/>
          </p:cNvSpPr>
          <p:nvPr>
            <p:ph type="ftr" sz="quarter" idx="11"/>
          </p:nvPr>
        </p:nvSpPr>
        <p:spPr/>
        <p:txBody>
          <a:bodyPr/>
          <a:lstStyle/>
          <a:p>
            <a:r>
              <a:rPr lang="en-US"/>
              <a:t>SwaB™</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2099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4CECDE-490D-4A7B-B952-C4E06BC39D4D}" type="datetime1">
              <a:rPr lang="en-US" smtClean="0"/>
              <a:t>10/17/2025</a:t>
            </a:fld>
            <a:endParaRPr lang="en-US"/>
          </a:p>
        </p:txBody>
      </p:sp>
      <p:sp>
        <p:nvSpPr>
          <p:cNvPr id="6" name="Footer Placeholder 5"/>
          <p:cNvSpPr>
            <a:spLocks noGrp="1"/>
          </p:cNvSpPr>
          <p:nvPr>
            <p:ph type="ftr" sz="quarter" idx="11"/>
          </p:nvPr>
        </p:nvSpPr>
        <p:spPr/>
        <p:txBody>
          <a:bodyPr/>
          <a:lstStyle/>
          <a:p>
            <a:r>
              <a:rPr lang="en-US"/>
              <a:t>SwaB™</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6722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0F2C3E-ABBD-4ECA-BD15-361A9C4C86BB}" type="datetime1">
              <a:rPr lang="en-US" smtClean="0"/>
              <a:t>10/17/2025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SwaB™</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6904849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852FCC-8371-88E2-212E-DAA986095B5E}"/>
            </a:ext>
          </a:extLst>
        </p:cNvPr>
        <p:cNvGrpSpPr/>
        <p:nvPr/>
      </p:nvGrpSpPr>
      <p:grpSpPr>
        <a:xfrm>
          <a:off x="0" y="0"/>
          <a:ext cx="0" cy="0"/>
          <a:chOff x="0" y="0"/>
          <a:chExt cx="0" cy="0"/>
        </a:xfrm>
      </p:grpSpPr>
      <p:sp useBgFill="1">
        <p:nvSpPr>
          <p:cNvPr id="16391" name="Rectangle 16390">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98540-5FEB-3DEF-9097-1422B40CD85F}"/>
              </a:ext>
            </a:extLst>
          </p:cNvPr>
          <p:cNvSpPr>
            <a:spLocks noGrp="1"/>
          </p:cNvSpPr>
          <p:nvPr>
            <p:ph type="ctrTitle"/>
          </p:nvPr>
        </p:nvSpPr>
        <p:spPr>
          <a:xfrm>
            <a:off x="643468" y="643467"/>
            <a:ext cx="4620584" cy="4567137"/>
          </a:xfrm>
        </p:spPr>
        <p:txBody>
          <a:bodyPr>
            <a:normAutofit/>
          </a:bodyPr>
          <a:lstStyle/>
          <a:p>
            <a:pPr algn="l"/>
            <a:r>
              <a:rPr lang="en-US" sz="4400"/>
              <a:t>SwaB™</a:t>
            </a:r>
            <a:br>
              <a:rPr lang="en-US" sz="4400"/>
            </a:br>
            <a:r>
              <a:rPr lang="en-US" sz="4400"/>
              <a:t>(System without any Buzzwords)</a:t>
            </a:r>
          </a:p>
        </p:txBody>
      </p:sp>
      <p:pic>
        <p:nvPicPr>
          <p:cNvPr id="16386" name="Picture 2" descr="A cartoon of a monster with an object&#10;&#10;AI-generated content may be incorrect.">
            <a:extLst>
              <a:ext uri="{FF2B5EF4-FFF2-40B4-BE49-F238E27FC236}">
                <a16:creationId xmlns:a16="http://schemas.microsoft.com/office/drawing/2014/main" id="{B1320BE3-5CA2-CBF7-18F3-85CA2803CD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57" r="2" b="34903"/>
          <a:stretch>
            <a:fillRect/>
          </a:stretch>
        </p:blipFill>
        <p:spPr bwMode="auto">
          <a:xfrm>
            <a:off x="4942027" y="0"/>
            <a:ext cx="7249974"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9DB3718-A4E2-9568-678E-86A53C5976F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err="1"/>
              <a:t>SwaB</a:t>
            </a:r>
            <a:r>
              <a:rPr lang="en-US"/>
              <a:t>™</a:t>
            </a:r>
          </a:p>
        </p:txBody>
      </p:sp>
    </p:spTree>
    <p:extLst>
      <p:ext uri="{BB962C8B-B14F-4D97-AF65-F5344CB8AC3E}">
        <p14:creationId xmlns:p14="http://schemas.microsoft.com/office/powerpoint/2010/main" val="352339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6F6A-598C-3AE4-F890-AE21DBE8BD7D}"/>
              </a:ext>
            </a:extLst>
          </p:cNvPr>
          <p:cNvSpPr>
            <a:spLocks noGrp="1"/>
          </p:cNvSpPr>
          <p:nvPr>
            <p:ph type="title"/>
          </p:nvPr>
        </p:nvSpPr>
        <p:spPr/>
        <p:txBody>
          <a:bodyPr/>
          <a:lstStyle/>
          <a:p>
            <a:r>
              <a:rPr lang="en-US"/>
              <a:t>Scope</a:t>
            </a:r>
          </a:p>
        </p:txBody>
      </p:sp>
      <p:pic>
        <p:nvPicPr>
          <p:cNvPr id="8" name="Picture 7" descr="A collage of a person in a garment&#10;&#10;AI-generated content may be incorrect.">
            <a:extLst>
              <a:ext uri="{FF2B5EF4-FFF2-40B4-BE49-F238E27FC236}">
                <a16:creationId xmlns:a16="http://schemas.microsoft.com/office/drawing/2014/main" id="{E2C9DACF-239F-695D-9104-407841EA7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5616" y="0"/>
            <a:ext cx="2906384" cy="6858000"/>
          </a:xfrm>
          <a:prstGeom prst="rect">
            <a:avLst/>
          </a:prstGeom>
        </p:spPr>
      </p:pic>
      <p:sp>
        <p:nvSpPr>
          <p:cNvPr id="5" name="Footer Placeholder 4">
            <a:extLst>
              <a:ext uri="{FF2B5EF4-FFF2-40B4-BE49-F238E27FC236}">
                <a16:creationId xmlns:a16="http://schemas.microsoft.com/office/drawing/2014/main" id="{894677E3-5B59-5293-8431-2D3BEF810863}"/>
              </a:ext>
            </a:extLst>
          </p:cNvPr>
          <p:cNvSpPr>
            <a:spLocks noGrp="1"/>
          </p:cNvSpPr>
          <p:nvPr>
            <p:ph type="ftr" sz="quarter" idx="11"/>
          </p:nvPr>
        </p:nvSpPr>
        <p:spPr/>
        <p:txBody>
          <a:bodyPr/>
          <a:lstStyle/>
          <a:p>
            <a:r>
              <a:rPr lang="en-US"/>
              <a:t>SwaB™</a:t>
            </a:r>
          </a:p>
        </p:txBody>
      </p:sp>
      <p:graphicFrame>
        <p:nvGraphicFramePr>
          <p:cNvPr id="6" name="Table 5">
            <a:extLst>
              <a:ext uri="{FF2B5EF4-FFF2-40B4-BE49-F238E27FC236}">
                <a16:creationId xmlns:a16="http://schemas.microsoft.com/office/drawing/2014/main" id="{E59A215C-F273-968F-C581-1112A8CC4A5F}"/>
              </a:ext>
            </a:extLst>
          </p:cNvPr>
          <p:cNvGraphicFramePr>
            <a:graphicFrameLocks noGrp="1"/>
          </p:cNvGraphicFramePr>
          <p:nvPr>
            <p:extLst>
              <p:ext uri="{D42A27DB-BD31-4B8C-83A1-F6EECF244321}">
                <p14:modId xmlns:p14="http://schemas.microsoft.com/office/powerpoint/2010/main" val="1211937350"/>
              </p:ext>
            </p:extLst>
          </p:nvPr>
        </p:nvGraphicFramePr>
        <p:xfrm>
          <a:off x="838200" y="1504950"/>
          <a:ext cx="8128000" cy="4668520"/>
        </p:xfrm>
        <a:graphic>
          <a:graphicData uri="http://schemas.openxmlformats.org/drawingml/2006/table">
            <a:tbl>
              <a:tblPr firstRow="1" bandRow="1">
                <a:tableStyleId>{B301B821-A1FF-4177-AEE7-76D212191A09}</a:tableStyleId>
              </a:tblPr>
              <a:tblGrid>
                <a:gridCol w="4064000">
                  <a:extLst>
                    <a:ext uri="{9D8B030D-6E8A-4147-A177-3AD203B41FA5}">
                      <a16:colId xmlns:a16="http://schemas.microsoft.com/office/drawing/2014/main" val="70719511"/>
                    </a:ext>
                  </a:extLst>
                </a:gridCol>
                <a:gridCol w="4064000">
                  <a:extLst>
                    <a:ext uri="{9D8B030D-6E8A-4147-A177-3AD203B41FA5}">
                      <a16:colId xmlns:a16="http://schemas.microsoft.com/office/drawing/2014/main" val="1874083067"/>
                    </a:ext>
                  </a:extLst>
                </a:gridCol>
              </a:tblGrid>
              <a:tr h="370840">
                <a:tc>
                  <a:txBody>
                    <a:bodyPr/>
                    <a:lstStyle/>
                    <a:p>
                      <a:pPr marL="0" indent="0">
                        <a:buNone/>
                      </a:pPr>
                      <a:r>
                        <a:rPr lang="en-US" sz="2400" b="1"/>
                        <a:t>In Scope: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a:t>Out of Scope:</a:t>
                      </a:r>
                    </a:p>
                  </a:txBody>
                  <a:tcPr/>
                </a:tc>
                <a:extLst>
                  <a:ext uri="{0D108BD9-81ED-4DB2-BD59-A6C34878D82A}">
                    <a16:rowId xmlns:a16="http://schemas.microsoft.com/office/drawing/2014/main" val="35694623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REST API for resource management (no frontend required)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Frontend UI</a:t>
                      </a:r>
                    </a:p>
                  </a:txBody>
                  <a:tcPr/>
                </a:tc>
                <a:extLst>
                  <a:ext uri="{0D108BD9-81ED-4DB2-BD59-A6C34878D82A}">
                    <a16:rowId xmlns:a16="http://schemas.microsoft.com/office/drawing/2014/main" val="19528416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Ability to add, update, delete single or multiple resources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Employee Management</a:t>
                      </a:r>
                    </a:p>
                  </a:txBody>
                  <a:tcPr/>
                </a:tc>
                <a:extLst>
                  <a:ext uri="{0D108BD9-81ED-4DB2-BD59-A6C34878D82A}">
                    <a16:rowId xmlns:a16="http://schemas.microsoft.com/office/drawing/2014/main" val="38642304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Ability to assign resources to employees or locations</a:t>
                      </a:r>
                    </a:p>
                  </a:txBody>
                  <a:tcPr/>
                </a:tc>
                <a:tc>
                  <a:txBody>
                    <a:bodyPr/>
                    <a:lstStyle/>
                    <a:p>
                      <a:endParaRPr lang="en-US"/>
                    </a:p>
                  </a:txBody>
                  <a:tcPr/>
                </a:tc>
                <a:extLst>
                  <a:ext uri="{0D108BD9-81ED-4DB2-BD59-A6C34878D82A}">
                    <a16:rowId xmlns:a16="http://schemas.microsoft.com/office/drawing/2014/main" val="36097465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Ability to search resources by type, employee, or location</a:t>
                      </a:r>
                    </a:p>
                  </a:txBody>
                  <a:tcPr/>
                </a:tc>
                <a:tc>
                  <a:txBody>
                    <a:bodyPr/>
                    <a:lstStyle/>
                    <a:p>
                      <a:endParaRPr lang="en-US"/>
                    </a:p>
                  </a:txBody>
                  <a:tcPr/>
                </a:tc>
                <a:extLst>
                  <a:ext uri="{0D108BD9-81ED-4DB2-BD59-A6C34878D82A}">
                    <a16:rowId xmlns:a16="http://schemas.microsoft.com/office/drawing/2014/main" val="23170441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Role-based permissions (manager vs employee)</a:t>
                      </a:r>
                    </a:p>
                  </a:txBody>
                  <a:tcPr/>
                </a:tc>
                <a:tc>
                  <a:txBody>
                    <a:bodyPr/>
                    <a:lstStyle/>
                    <a:p>
                      <a:endParaRPr lang="en-US"/>
                    </a:p>
                  </a:txBody>
                  <a:tcPr/>
                </a:tc>
                <a:extLst>
                  <a:ext uri="{0D108BD9-81ED-4DB2-BD59-A6C34878D82A}">
                    <a16:rowId xmlns:a16="http://schemas.microsoft.com/office/drawing/2014/main" val="12581071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Security-first design (authentication, authorization, data protection)</a:t>
                      </a:r>
                    </a:p>
                  </a:txBody>
                  <a:tcPr/>
                </a:tc>
                <a:tc>
                  <a:txBody>
                    <a:bodyPr/>
                    <a:lstStyle/>
                    <a:p>
                      <a:endParaRPr lang="en-US"/>
                    </a:p>
                  </a:txBody>
                  <a:tcPr/>
                </a:tc>
                <a:extLst>
                  <a:ext uri="{0D108BD9-81ED-4DB2-BD59-A6C34878D82A}">
                    <a16:rowId xmlns:a16="http://schemas.microsoft.com/office/drawing/2014/main" val="27020076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Audit logging for all changes</a:t>
                      </a:r>
                    </a:p>
                  </a:txBody>
                  <a:tcPr/>
                </a:tc>
                <a:tc>
                  <a:txBody>
                    <a:bodyPr/>
                    <a:lstStyle/>
                    <a:p>
                      <a:endParaRPr lang="en-US"/>
                    </a:p>
                  </a:txBody>
                  <a:tcPr/>
                </a:tc>
                <a:extLst>
                  <a:ext uri="{0D108BD9-81ED-4DB2-BD59-A6C34878D82A}">
                    <a16:rowId xmlns:a16="http://schemas.microsoft.com/office/drawing/2014/main" val="2704722819"/>
                  </a:ext>
                </a:extLst>
              </a:tr>
            </a:tbl>
          </a:graphicData>
        </a:graphic>
      </p:graphicFrame>
    </p:spTree>
    <p:extLst>
      <p:ext uri="{BB962C8B-B14F-4D97-AF65-F5344CB8AC3E}">
        <p14:creationId xmlns:p14="http://schemas.microsoft.com/office/powerpoint/2010/main" val="3272448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7E47-6C4F-ADE0-253C-5F8D998A4376}"/>
              </a:ext>
            </a:extLst>
          </p:cNvPr>
          <p:cNvSpPr>
            <a:spLocks noGrp="1"/>
          </p:cNvSpPr>
          <p:nvPr>
            <p:ph type="title"/>
          </p:nvPr>
        </p:nvSpPr>
        <p:spPr/>
        <p:txBody>
          <a:bodyPr/>
          <a:lstStyle/>
          <a:p>
            <a:r>
              <a:rPr lang="en-US"/>
              <a:t>Assumptions </a:t>
            </a:r>
          </a:p>
        </p:txBody>
      </p:sp>
      <p:sp>
        <p:nvSpPr>
          <p:cNvPr id="4" name="Content Placeholder 3">
            <a:extLst>
              <a:ext uri="{FF2B5EF4-FFF2-40B4-BE49-F238E27FC236}">
                <a16:creationId xmlns:a16="http://schemas.microsoft.com/office/drawing/2014/main" id="{C2E885AF-0F29-9835-93BC-BA084812AD94}"/>
              </a:ext>
            </a:extLst>
          </p:cNvPr>
          <p:cNvSpPr>
            <a:spLocks noGrp="1"/>
          </p:cNvSpPr>
          <p:nvPr>
            <p:ph sz="half" idx="2"/>
          </p:nvPr>
        </p:nvSpPr>
        <p:spPr>
          <a:xfrm>
            <a:off x="839788" y="1565252"/>
            <a:ext cx="5157787" cy="4067565"/>
          </a:xfrm>
        </p:spPr>
        <p:txBody>
          <a:bodyPr vert="horz" lIns="91440" tIns="45720" rIns="91440" bIns="45720" rtlCol="0" anchor="t">
            <a:noAutofit/>
          </a:bodyPr>
          <a:lstStyle/>
          <a:p>
            <a:r>
              <a:rPr lang="en-US" sz="2200"/>
              <a:t>Users will have an authentication token verified through another service</a:t>
            </a:r>
          </a:p>
          <a:p>
            <a:r>
              <a:rPr lang="en-US" sz="2200"/>
              <a:t>Managers are responsible for maintaining resource records</a:t>
            </a:r>
          </a:p>
          <a:p>
            <a:r>
              <a:rPr lang="en-US" sz="2200"/>
              <a:t>Resource categories (e.g., laptops, servers, peripherals) will be predefined and maintained by system administrators</a:t>
            </a:r>
          </a:p>
          <a:p>
            <a:r>
              <a:rPr lang="en-US" sz="2200"/>
              <a:t>Resources can be assigned to an employee or a location but not both</a:t>
            </a:r>
          </a:p>
          <a:p>
            <a:pPr marL="0" indent="0">
              <a:buNone/>
            </a:pPr>
            <a:endParaRPr lang="en-US" sz="2200"/>
          </a:p>
        </p:txBody>
      </p:sp>
      <p:sp>
        <p:nvSpPr>
          <p:cNvPr id="7" name="Footer Placeholder 6">
            <a:extLst>
              <a:ext uri="{FF2B5EF4-FFF2-40B4-BE49-F238E27FC236}">
                <a16:creationId xmlns:a16="http://schemas.microsoft.com/office/drawing/2014/main" id="{385BF76D-46CE-E3DF-2F11-13AC637064A4}"/>
              </a:ext>
            </a:extLst>
          </p:cNvPr>
          <p:cNvSpPr>
            <a:spLocks noGrp="1"/>
          </p:cNvSpPr>
          <p:nvPr>
            <p:ph type="ftr" sz="quarter" idx="11"/>
          </p:nvPr>
        </p:nvSpPr>
        <p:spPr/>
        <p:txBody>
          <a:bodyPr/>
          <a:lstStyle/>
          <a:p>
            <a:r>
              <a:rPr lang="en-US"/>
              <a:t>SwaB™</a:t>
            </a:r>
          </a:p>
        </p:txBody>
      </p:sp>
    </p:spTree>
    <p:extLst>
      <p:ext uri="{BB962C8B-B14F-4D97-AF65-F5344CB8AC3E}">
        <p14:creationId xmlns:p14="http://schemas.microsoft.com/office/powerpoint/2010/main" val="186600818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DC55196-C56C-11DD-FD97-D81DC2821F1D}"/>
              </a:ext>
            </a:extLst>
          </p:cNvPr>
          <p:cNvSpPr>
            <a:spLocks noGrp="1"/>
          </p:cNvSpPr>
          <p:nvPr>
            <p:ph type="ftr" sz="quarter" idx="11"/>
          </p:nvPr>
        </p:nvSpPr>
        <p:spPr/>
        <p:txBody>
          <a:bodyPr/>
          <a:lstStyle/>
          <a:p>
            <a:r>
              <a:rPr lang="en-US"/>
              <a:t>SwaB™</a:t>
            </a:r>
          </a:p>
        </p:txBody>
      </p:sp>
      <p:sp>
        <p:nvSpPr>
          <p:cNvPr id="9" name="Content Placeholder 5">
            <a:extLst>
              <a:ext uri="{FF2B5EF4-FFF2-40B4-BE49-F238E27FC236}">
                <a16:creationId xmlns:a16="http://schemas.microsoft.com/office/drawing/2014/main" id="{E12DA662-7206-1902-D2C9-A2EBE25B6DF4}"/>
              </a:ext>
            </a:extLst>
          </p:cNvPr>
          <p:cNvSpPr>
            <a:spLocks noGrp="1"/>
          </p:cNvSpPr>
          <p:nvPr/>
        </p:nvSpPr>
        <p:spPr>
          <a:xfrm>
            <a:off x="914400" y="1712523"/>
            <a:ext cx="5183188" cy="4067565"/>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IT support must be available for onboarding new users and troubleshooting access or data issues.</a:t>
            </a:r>
          </a:p>
          <a:p>
            <a:r>
              <a:rPr lang="en-US" dirty="0"/>
              <a:t>Authentication and authorization services must be operational.</a:t>
            </a:r>
          </a:p>
          <a:p>
            <a:r>
              <a:rPr lang="en-US"/>
              <a:t>Database services must be provisioned and maintained to store and retrieve asset data reliably.</a:t>
            </a:r>
          </a:p>
          <a:p>
            <a:r>
              <a:rPr lang="en-US"/>
              <a:t>Management must provide clear role definitions to distinguish between employee and manager permissions.</a:t>
            </a:r>
          </a:p>
          <a:p>
            <a:endParaRPr lang="en-US" dirty="0"/>
          </a:p>
          <a:p>
            <a:endParaRPr lang="en-US"/>
          </a:p>
        </p:txBody>
      </p:sp>
      <p:sp>
        <p:nvSpPr>
          <p:cNvPr id="13" name="Title 1">
            <a:extLst>
              <a:ext uri="{FF2B5EF4-FFF2-40B4-BE49-F238E27FC236}">
                <a16:creationId xmlns:a16="http://schemas.microsoft.com/office/drawing/2014/main" id="{36625117-8221-2DF3-BB40-71BEB8B65588}"/>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Dependencies</a:t>
            </a:r>
          </a:p>
        </p:txBody>
      </p:sp>
    </p:spTree>
    <p:extLst>
      <p:ext uri="{BB962C8B-B14F-4D97-AF65-F5344CB8AC3E}">
        <p14:creationId xmlns:p14="http://schemas.microsoft.com/office/powerpoint/2010/main" val="17560901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descr="A diagram of a work flow&#10;&#10;AI-generated content may be incorrect.">
            <a:extLst>
              <a:ext uri="{FF2B5EF4-FFF2-40B4-BE49-F238E27FC236}">
                <a16:creationId xmlns:a16="http://schemas.microsoft.com/office/drawing/2014/main" id="{87A95F8F-BF10-3026-4918-26040E959F1B}"/>
              </a:ext>
            </a:extLst>
          </p:cNvPr>
          <p:cNvPicPr>
            <a:picLocks noChangeAspect="1"/>
          </p:cNvPicPr>
          <p:nvPr/>
        </p:nvPicPr>
        <p:blipFill>
          <a:blip r:embed="rId2"/>
          <a:stretch>
            <a:fillRect/>
          </a:stretch>
        </p:blipFill>
        <p:spPr>
          <a:xfrm>
            <a:off x="4615423" y="785534"/>
            <a:ext cx="6732407" cy="5571067"/>
          </a:xfrm>
          <a:prstGeom prst="rect">
            <a:avLst/>
          </a:prstGeom>
        </p:spPr>
      </p:pic>
      <p:sp>
        <p:nvSpPr>
          <p:cNvPr id="2" name="Title 1">
            <a:extLst>
              <a:ext uri="{FF2B5EF4-FFF2-40B4-BE49-F238E27FC236}">
                <a16:creationId xmlns:a16="http://schemas.microsoft.com/office/drawing/2014/main" id="{1BA0681D-A920-6FB9-FB8F-5BBDEFC9D063}"/>
              </a:ext>
            </a:extLst>
          </p:cNvPr>
          <p:cNvSpPr>
            <a:spLocks noGrp="1"/>
          </p:cNvSpPr>
          <p:nvPr>
            <p:ph type="title"/>
          </p:nvPr>
        </p:nvSpPr>
        <p:spPr/>
        <p:txBody>
          <a:bodyPr/>
          <a:lstStyle/>
          <a:p>
            <a:r>
              <a:rPr lang="en-US"/>
              <a:t>Use Case Diagram</a:t>
            </a:r>
          </a:p>
        </p:txBody>
      </p:sp>
      <p:sp>
        <p:nvSpPr>
          <p:cNvPr id="5" name="Footer Placeholder 4">
            <a:extLst>
              <a:ext uri="{FF2B5EF4-FFF2-40B4-BE49-F238E27FC236}">
                <a16:creationId xmlns:a16="http://schemas.microsoft.com/office/drawing/2014/main" id="{BF948DFB-32D8-1695-722C-1C4698C4F868}"/>
              </a:ext>
            </a:extLst>
          </p:cNvPr>
          <p:cNvSpPr>
            <a:spLocks noGrp="1"/>
          </p:cNvSpPr>
          <p:nvPr>
            <p:ph type="ftr" sz="quarter" idx="11"/>
          </p:nvPr>
        </p:nvSpPr>
        <p:spPr/>
        <p:txBody>
          <a:bodyPr/>
          <a:lstStyle/>
          <a:p>
            <a:r>
              <a:rPr lang="en-US"/>
              <a:t>SwaB™</a:t>
            </a:r>
          </a:p>
        </p:txBody>
      </p:sp>
    </p:spTree>
    <p:extLst>
      <p:ext uri="{BB962C8B-B14F-4D97-AF65-F5344CB8AC3E}">
        <p14:creationId xmlns:p14="http://schemas.microsoft.com/office/powerpoint/2010/main" val="20852095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7C181-39BD-62B2-88A4-836175160B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B6801-95CB-8561-8729-69CCF2AC2038}"/>
              </a:ext>
            </a:extLst>
          </p:cNvPr>
          <p:cNvSpPr>
            <a:spLocks noGrp="1"/>
          </p:cNvSpPr>
          <p:nvPr>
            <p:ph type="title"/>
          </p:nvPr>
        </p:nvSpPr>
        <p:spPr/>
        <p:txBody>
          <a:bodyPr/>
          <a:lstStyle/>
          <a:p>
            <a:r>
              <a:rPr lang="en-US"/>
              <a:t>Success Criteria</a:t>
            </a:r>
          </a:p>
        </p:txBody>
      </p:sp>
      <p:sp>
        <p:nvSpPr>
          <p:cNvPr id="3" name="Content Placeholder 2">
            <a:extLst>
              <a:ext uri="{FF2B5EF4-FFF2-40B4-BE49-F238E27FC236}">
                <a16:creationId xmlns:a16="http://schemas.microsoft.com/office/drawing/2014/main" id="{313AB593-11CA-DF9C-1F95-C77C399AA365}"/>
              </a:ext>
            </a:extLst>
          </p:cNvPr>
          <p:cNvSpPr>
            <a:spLocks noGrp="1"/>
          </p:cNvSpPr>
          <p:nvPr>
            <p:ph sz="half" idx="1"/>
          </p:nvPr>
        </p:nvSpPr>
        <p:spPr>
          <a:xfrm>
            <a:off x="838200" y="1649853"/>
            <a:ext cx="5257800" cy="4351338"/>
          </a:xfrm>
        </p:spPr>
        <p:txBody>
          <a:bodyPr vert="horz" lIns="91440" tIns="45720" rIns="91440" bIns="45720" rtlCol="0" anchor="t">
            <a:normAutofit fontScale="92500" lnSpcReduction="20000"/>
          </a:bodyPr>
          <a:lstStyle/>
          <a:p>
            <a:pPr marL="0" indent="0">
              <a:buNone/>
            </a:pPr>
            <a:r>
              <a:rPr lang="en-US" b="1" dirty="0"/>
              <a:t>Functional Criteria</a:t>
            </a:r>
          </a:p>
          <a:p>
            <a:r>
              <a:rPr lang="en-US" dirty="0"/>
              <a:t>Managers can add, update, and delete resources</a:t>
            </a:r>
          </a:p>
          <a:p>
            <a:r>
              <a:rPr lang="en-US" dirty="0"/>
              <a:t>Employees can query resource details</a:t>
            </a:r>
          </a:p>
          <a:p>
            <a:r>
              <a:rPr lang="en-US" dirty="0"/>
              <a:t>Resources can be tracked by employee or location</a:t>
            </a:r>
          </a:p>
          <a:p>
            <a:r>
              <a:rPr lang="en-US" dirty="0"/>
              <a:t>Ability to query by employee, location, resource, and date assigned</a:t>
            </a:r>
          </a:p>
          <a:p>
            <a:r>
              <a:rPr lang="en-US" dirty="0"/>
              <a:t>Query data matches actual database records</a:t>
            </a:r>
          </a:p>
          <a:p>
            <a:pPr marL="0" indent="0">
              <a:buNone/>
            </a:pPr>
            <a:endParaRPr lang="en-US"/>
          </a:p>
        </p:txBody>
      </p:sp>
      <p:sp>
        <p:nvSpPr>
          <p:cNvPr id="4" name="Content Placeholder 3">
            <a:extLst>
              <a:ext uri="{FF2B5EF4-FFF2-40B4-BE49-F238E27FC236}">
                <a16:creationId xmlns:a16="http://schemas.microsoft.com/office/drawing/2014/main" id="{AD4B5576-A2DD-26B9-9889-A3EE08C7878C}"/>
              </a:ext>
            </a:extLst>
          </p:cNvPr>
          <p:cNvSpPr>
            <a:spLocks noGrp="1"/>
          </p:cNvSpPr>
          <p:nvPr>
            <p:ph sz="half" idx="2"/>
          </p:nvPr>
        </p:nvSpPr>
        <p:spPr>
          <a:xfrm>
            <a:off x="6096000" y="1690688"/>
            <a:ext cx="5257800" cy="4351338"/>
          </a:xfrm>
        </p:spPr>
        <p:txBody>
          <a:bodyPr vert="horz" lIns="91440" tIns="45720" rIns="91440" bIns="45720" rtlCol="0" anchor="t">
            <a:normAutofit fontScale="92500" lnSpcReduction="20000"/>
          </a:bodyPr>
          <a:lstStyle/>
          <a:p>
            <a:pPr marL="0" indent="0">
              <a:buNone/>
            </a:pPr>
            <a:r>
              <a:rPr lang="en-US" b="1" dirty="0"/>
              <a:t>Security Criteria</a:t>
            </a:r>
          </a:p>
          <a:p>
            <a:r>
              <a:rPr lang="en-US" dirty="0"/>
              <a:t>Database is secure against common attacks</a:t>
            </a:r>
          </a:p>
          <a:p>
            <a:r>
              <a:rPr lang="en-US" dirty="0"/>
              <a:t>No vulnerabilities to SQL Injection or Cross-Site Scripting</a:t>
            </a:r>
          </a:p>
          <a:p>
            <a:r>
              <a:rPr lang="en-US" dirty="0"/>
              <a:t>Sensitive fields encrypted at rest and in transit</a:t>
            </a:r>
          </a:p>
          <a:p>
            <a:r>
              <a:rPr lang="en-US" dirty="0"/>
              <a:t>Access control enforced based on user roles</a:t>
            </a:r>
          </a:p>
          <a:p>
            <a:pPr marL="0" indent="0">
              <a:buNone/>
            </a:pPr>
            <a:endParaRPr lang="en-US"/>
          </a:p>
        </p:txBody>
      </p:sp>
      <p:sp>
        <p:nvSpPr>
          <p:cNvPr id="5" name="Footer Placeholder 4">
            <a:extLst>
              <a:ext uri="{FF2B5EF4-FFF2-40B4-BE49-F238E27FC236}">
                <a16:creationId xmlns:a16="http://schemas.microsoft.com/office/drawing/2014/main" id="{A8A1278E-554B-1817-D70C-7CECB92F636C}"/>
              </a:ext>
            </a:extLst>
          </p:cNvPr>
          <p:cNvSpPr>
            <a:spLocks noGrp="1"/>
          </p:cNvSpPr>
          <p:nvPr>
            <p:ph type="ftr" sz="quarter" idx="11"/>
          </p:nvPr>
        </p:nvSpPr>
        <p:spPr/>
        <p:txBody>
          <a:bodyPr/>
          <a:lstStyle/>
          <a:p>
            <a:r>
              <a:rPr lang="en-US"/>
              <a:t>SwaB™</a:t>
            </a:r>
          </a:p>
        </p:txBody>
      </p:sp>
    </p:spTree>
    <p:extLst>
      <p:ext uri="{BB962C8B-B14F-4D97-AF65-F5344CB8AC3E}">
        <p14:creationId xmlns:p14="http://schemas.microsoft.com/office/powerpoint/2010/main" val="20784752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43127-220D-2529-92A3-9BE1393DBA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E9DCA5-8BB9-4A40-14EA-12AD6CA3E9B2}"/>
              </a:ext>
            </a:extLst>
          </p:cNvPr>
          <p:cNvSpPr>
            <a:spLocks noGrp="1"/>
          </p:cNvSpPr>
          <p:nvPr>
            <p:ph type="title"/>
          </p:nvPr>
        </p:nvSpPr>
        <p:spPr/>
        <p:txBody>
          <a:bodyPr/>
          <a:lstStyle/>
          <a:p>
            <a:r>
              <a:rPr lang="en-US"/>
              <a:t>Success Criteria</a:t>
            </a:r>
          </a:p>
        </p:txBody>
      </p:sp>
      <p:sp>
        <p:nvSpPr>
          <p:cNvPr id="3" name="Content Placeholder 2">
            <a:extLst>
              <a:ext uri="{FF2B5EF4-FFF2-40B4-BE49-F238E27FC236}">
                <a16:creationId xmlns:a16="http://schemas.microsoft.com/office/drawing/2014/main" id="{C16EC17B-3B17-F4E9-8E2C-A2C528230019}"/>
              </a:ext>
            </a:extLst>
          </p:cNvPr>
          <p:cNvSpPr>
            <a:spLocks noGrp="1"/>
          </p:cNvSpPr>
          <p:nvPr>
            <p:ph sz="half" idx="1"/>
          </p:nvPr>
        </p:nvSpPr>
        <p:spPr>
          <a:xfrm>
            <a:off x="838200" y="1649853"/>
            <a:ext cx="5257800" cy="4351338"/>
          </a:xfrm>
        </p:spPr>
        <p:txBody>
          <a:bodyPr vert="horz" lIns="91440" tIns="45720" rIns="91440" bIns="45720" rtlCol="0" anchor="t">
            <a:normAutofit fontScale="92500" lnSpcReduction="20000"/>
          </a:bodyPr>
          <a:lstStyle/>
          <a:p>
            <a:pPr marL="0" indent="0">
              <a:buNone/>
            </a:pPr>
            <a:r>
              <a:rPr lang="en-US" b="1"/>
              <a:t>Quality Assurance</a:t>
            </a:r>
          </a:p>
          <a:p>
            <a:pPr marL="0" indent="0">
              <a:buNone/>
            </a:pPr>
            <a:r>
              <a:rPr lang="en-US"/>
              <a:t>Passes Whole Test Suite: </a:t>
            </a:r>
          </a:p>
          <a:p>
            <a:r>
              <a:rPr lang="en-US"/>
              <a:t>All unit, integration, and end-to-end tests pass successfully.</a:t>
            </a:r>
          </a:p>
          <a:p>
            <a:r>
              <a:rPr lang="en-US"/>
              <a:t>Test coverage includes edge cases (invalid input, duplicate IDs).</a:t>
            </a:r>
          </a:p>
          <a:p>
            <a:pPr marL="0" indent="0">
              <a:buNone/>
            </a:pPr>
            <a:r>
              <a:rPr lang="en-US"/>
              <a:t>Performance Benchmarks: </a:t>
            </a:r>
          </a:p>
          <a:p>
            <a:r>
              <a:rPr lang="en-US"/>
              <a:t>Handles expected load without degradation.</a:t>
            </a:r>
          </a:p>
          <a:p>
            <a:r>
              <a:rPr lang="en-US"/>
              <a:t>Response time stays within user expectation</a:t>
            </a:r>
          </a:p>
          <a:p>
            <a:pPr marL="0" indent="0">
              <a:buNone/>
            </a:pPr>
            <a:endParaRPr lang="en-US"/>
          </a:p>
        </p:txBody>
      </p:sp>
      <p:sp>
        <p:nvSpPr>
          <p:cNvPr id="4" name="Content Placeholder 3">
            <a:extLst>
              <a:ext uri="{FF2B5EF4-FFF2-40B4-BE49-F238E27FC236}">
                <a16:creationId xmlns:a16="http://schemas.microsoft.com/office/drawing/2014/main" id="{51608A27-11F7-FDD2-7AF9-40C1D1588DCD}"/>
              </a:ext>
            </a:extLst>
          </p:cNvPr>
          <p:cNvSpPr>
            <a:spLocks noGrp="1"/>
          </p:cNvSpPr>
          <p:nvPr>
            <p:ph sz="half" idx="2"/>
          </p:nvPr>
        </p:nvSpPr>
        <p:spPr>
          <a:xfrm>
            <a:off x="6096000" y="1690688"/>
            <a:ext cx="5257800" cy="4351338"/>
          </a:xfrm>
        </p:spPr>
        <p:txBody>
          <a:bodyPr>
            <a:normAutofit fontScale="92500" lnSpcReduction="20000"/>
          </a:bodyPr>
          <a:lstStyle/>
          <a:p>
            <a:pPr marL="0" indent="0">
              <a:buNone/>
            </a:pPr>
            <a:r>
              <a:rPr lang="en-US" b="1"/>
              <a:t>Compliance and Audit</a:t>
            </a:r>
          </a:p>
          <a:p>
            <a:r>
              <a:rPr lang="en-US"/>
              <a:t>Meets internal security standards and regulatory requirements.</a:t>
            </a:r>
          </a:p>
          <a:p>
            <a:r>
              <a:rPr lang="en-US"/>
              <a:t>Audit logs capture all changes with timestamps and user IDs.</a:t>
            </a:r>
          </a:p>
        </p:txBody>
      </p:sp>
      <p:sp>
        <p:nvSpPr>
          <p:cNvPr id="5" name="Footer Placeholder 4">
            <a:extLst>
              <a:ext uri="{FF2B5EF4-FFF2-40B4-BE49-F238E27FC236}">
                <a16:creationId xmlns:a16="http://schemas.microsoft.com/office/drawing/2014/main" id="{E0CBCB89-ED7F-B74A-3240-9E798ABE9481}"/>
              </a:ext>
            </a:extLst>
          </p:cNvPr>
          <p:cNvSpPr>
            <a:spLocks noGrp="1"/>
          </p:cNvSpPr>
          <p:nvPr>
            <p:ph type="ftr" sz="quarter" idx="11"/>
          </p:nvPr>
        </p:nvSpPr>
        <p:spPr/>
        <p:txBody>
          <a:bodyPr/>
          <a:lstStyle/>
          <a:p>
            <a:r>
              <a:rPr lang="en-US"/>
              <a:t>SwaB™</a:t>
            </a:r>
          </a:p>
        </p:txBody>
      </p:sp>
    </p:spTree>
    <p:extLst>
      <p:ext uri="{BB962C8B-B14F-4D97-AF65-F5344CB8AC3E}">
        <p14:creationId xmlns:p14="http://schemas.microsoft.com/office/powerpoint/2010/main" val="258372283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80311-D877-CC31-6933-334A64E962BC}"/>
              </a:ext>
            </a:extLst>
          </p:cNvPr>
          <p:cNvSpPr>
            <a:spLocks noGrp="1"/>
          </p:cNvSpPr>
          <p:nvPr>
            <p:ph type="title"/>
          </p:nvPr>
        </p:nvSpPr>
        <p:spPr/>
        <p:txBody>
          <a:bodyPr/>
          <a:lstStyle/>
          <a:p>
            <a:r>
              <a:rPr lang="en-US"/>
              <a:t>Stakeholders</a:t>
            </a:r>
          </a:p>
        </p:txBody>
      </p:sp>
      <p:graphicFrame>
        <p:nvGraphicFramePr>
          <p:cNvPr id="5" name="Table 4">
            <a:extLst>
              <a:ext uri="{FF2B5EF4-FFF2-40B4-BE49-F238E27FC236}">
                <a16:creationId xmlns:a16="http://schemas.microsoft.com/office/drawing/2014/main" id="{BEF233F4-AE9B-23F7-FBE9-6DAAC6201A20}"/>
              </a:ext>
            </a:extLst>
          </p:cNvPr>
          <p:cNvGraphicFramePr>
            <a:graphicFrameLocks noGrp="1"/>
          </p:cNvGraphicFramePr>
          <p:nvPr>
            <p:extLst>
              <p:ext uri="{D42A27DB-BD31-4B8C-83A1-F6EECF244321}">
                <p14:modId xmlns:p14="http://schemas.microsoft.com/office/powerpoint/2010/main" val="1454074739"/>
              </p:ext>
            </p:extLst>
          </p:nvPr>
        </p:nvGraphicFramePr>
        <p:xfrm>
          <a:off x="838200" y="1886552"/>
          <a:ext cx="10515599" cy="4610259"/>
        </p:xfrm>
        <a:graphic>
          <a:graphicData uri="http://schemas.openxmlformats.org/drawingml/2006/table">
            <a:tbl>
              <a:tblPr firstRow="1" bandRow="1">
                <a:tableStyleId>{B301B821-A1FF-4177-AEE7-76D212191A09}</a:tableStyleId>
              </a:tblPr>
              <a:tblGrid>
                <a:gridCol w="1829894">
                  <a:extLst>
                    <a:ext uri="{9D8B030D-6E8A-4147-A177-3AD203B41FA5}">
                      <a16:colId xmlns:a16="http://schemas.microsoft.com/office/drawing/2014/main" val="3686904125"/>
                    </a:ext>
                  </a:extLst>
                </a:gridCol>
                <a:gridCol w="2523329">
                  <a:extLst>
                    <a:ext uri="{9D8B030D-6E8A-4147-A177-3AD203B41FA5}">
                      <a16:colId xmlns:a16="http://schemas.microsoft.com/office/drawing/2014/main" val="2937500393"/>
                    </a:ext>
                  </a:extLst>
                </a:gridCol>
                <a:gridCol w="6162376">
                  <a:extLst>
                    <a:ext uri="{9D8B030D-6E8A-4147-A177-3AD203B41FA5}">
                      <a16:colId xmlns:a16="http://schemas.microsoft.com/office/drawing/2014/main" val="3137307832"/>
                    </a:ext>
                  </a:extLst>
                </a:gridCol>
              </a:tblGrid>
              <a:tr h="481918">
                <a:tc>
                  <a:txBody>
                    <a:bodyPr/>
                    <a:lstStyle/>
                    <a:p>
                      <a:pPr marL="0" marR="0" fontAlgn="t">
                        <a:buNone/>
                      </a:pPr>
                      <a:r>
                        <a:rPr lang="en-US" b="1"/>
                        <a:t>User Proximity</a:t>
                      </a:r>
                    </a:p>
                  </a:txBody>
                  <a:tcPr marL="50800" marR="50800" marT="50800" marB="50800"/>
                </a:tc>
                <a:tc>
                  <a:txBody>
                    <a:bodyPr/>
                    <a:lstStyle/>
                    <a:p>
                      <a:pPr marL="0" marR="0" fontAlgn="t">
                        <a:buNone/>
                      </a:pPr>
                      <a:r>
                        <a:rPr lang="en-US" b="1"/>
                        <a:t>Role</a:t>
                      </a:r>
                    </a:p>
                  </a:txBody>
                  <a:tcPr marL="50800" marR="50800" marT="50800" marB="50800"/>
                </a:tc>
                <a:tc>
                  <a:txBody>
                    <a:bodyPr/>
                    <a:lstStyle/>
                    <a:p>
                      <a:pPr marL="0" marR="0" fontAlgn="t">
                        <a:buNone/>
                      </a:pPr>
                      <a:r>
                        <a:rPr lang="en-US" b="1"/>
                        <a:t>Description</a:t>
                      </a:r>
                    </a:p>
                  </a:txBody>
                  <a:tcPr marL="50800" marR="50800" marT="50800" marB="50800"/>
                </a:tc>
                <a:extLst>
                  <a:ext uri="{0D108BD9-81ED-4DB2-BD59-A6C34878D82A}">
                    <a16:rowId xmlns:a16="http://schemas.microsoft.com/office/drawing/2014/main" val="3180396978"/>
                  </a:ext>
                </a:extLst>
              </a:tr>
              <a:tr h="781981">
                <a:tc>
                  <a:txBody>
                    <a:bodyPr/>
                    <a:lstStyle/>
                    <a:p>
                      <a:pPr marL="0" marR="0" fontAlgn="t">
                        <a:buNone/>
                      </a:pPr>
                      <a:r>
                        <a:rPr lang="en-US"/>
                        <a:t>Primary</a:t>
                      </a:r>
                    </a:p>
                  </a:txBody>
                  <a:tcPr marL="50800" marR="50800" marT="50800" marB="50800"/>
                </a:tc>
                <a:tc>
                  <a:txBody>
                    <a:bodyPr/>
                    <a:lstStyle/>
                    <a:p>
                      <a:pPr marL="0" marR="0" fontAlgn="t">
                        <a:buNone/>
                      </a:pPr>
                      <a:r>
                        <a:rPr lang="en-US"/>
                        <a:t>Managers</a:t>
                      </a:r>
                    </a:p>
                  </a:txBody>
                  <a:tcPr marL="50800" marR="50800" marT="50800" marB="50800"/>
                </a:tc>
                <a:tc>
                  <a:txBody>
                    <a:bodyPr/>
                    <a:lstStyle/>
                    <a:p>
                      <a:pPr marL="0" marR="0" fontAlgn="t">
                        <a:buNone/>
                      </a:pPr>
                      <a:r>
                        <a:rPr lang="en-US"/>
                        <a:t>Manage asset lifecycle: adding, updating, deleting, and assigning resources.</a:t>
                      </a:r>
                    </a:p>
                  </a:txBody>
                  <a:tcPr marL="50800" marR="50800" marT="50800" marB="50800"/>
                </a:tc>
                <a:extLst>
                  <a:ext uri="{0D108BD9-81ED-4DB2-BD59-A6C34878D82A}">
                    <a16:rowId xmlns:a16="http://schemas.microsoft.com/office/drawing/2014/main" val="123832328"/>
                  </a:ext>
                </a:extLst>
              </a:tr>
              <a:tr h="781981">
                <a:tc>
                  <a:txBody>
                    <a:bodyPr/>
                    <a:lstStyle/>
                    <a:p>
                      <a:pPr marL="0" marR="0" fontAlgn="t">
                        <a:buNone/>
                      </a:pPr>
                      <a:r>
                        <a:rPr lang="en-US"/>
                        <a:t>Primary</a:t>
                      </a:r>
                    </a:p>
                  </a:txBody>
                  <a:tcPr marL="50800" marR="50800" marT="50800" marB="50800"/>
                </a:tc>
                <a:tc>
                  <a:txBody>
                    <a:bodyPr/>
                    <a:lstStyle/>
                    <a:p>
                      <a:pPr marL="0" marR="0" fontAlgn="t">
                        <a:buNone/>
                      </a:pPr>
                      <a:r>
                        <a:rPr lang="en-US"/>
                        <a:t>Employee</a:t>
                      </a:r>
                    </a:p>
                  </a:txBody>
                  <a:tcPr marL="50800" marR="50800" marT="50800" marB="50800"/>
                </a:tc>
                <a:tc>
                  <a:txBody>
                    <a:bodyPr/>
                    <a:lstStyle/>
                    <a:p>
                      <a:pPr marL="0" marR="0" fontAlgn="t">
                        <a:buNone/>
                      </a:pPr>
                      <a:r>
                        <a:rPr lang="en-US"/>
                        <a:t>Can view assets assigned to them or query general resource information.</a:t>
                      </a:r>
                    </a:p>
                  </a:txBody>
                  <a:tcPr marL="50800" marR="50800" marT="50800" marB="50800"/>
                </a:tc>
                <a:extLst>
                  <a:ext uri="{0D108BD9-81ED-4DB2-BD59-A6C34878D82A}">
                    <a16:rowId xmlns:a16="http://schemas.microsoft.com/office/drawing/2014/main" val="784543134"/>
                  </a:ext>
                </a:extLst>
              </a:tr>
              <a:tr h="481918">
                <a:tc>
                  <a:txBody>
                    <a:bodyPr/>
                    <a:lstStyle/>
                    <a:p>
                      <a:pPr marL="0" marR="0" fontAlgn="t">
                        <a:buNone/>
                      </a:pPr>
                      <a:r>
                        <a:rPr lang="en-US"/>
                        <a:t>Secondary</a:t>
                      </a:r>
                    </a:p>
                  </a:txBody>
                  <a:tcPr marL="50800" marR="50800" marT="50800" marB="50800"/>
                </a:tc>
                <a:tc>
                  <a:txBody>
                    <a:bodyPr/>
                    <a:lstStyle/>
                    <a:p>
                      <a:pPr marL="0" marR="0" fontAlgn="t">
                        <a:buNone/>
                      </a:pPr>
                      <a:r>
                        <a:rPr lang="en-US"/>
                        <a:t>System Administrator</a:t>
                      </a:r>
                    </a:p>
                  </a:txBody>
                  <a:tcPr marL="50800" marR="50800" marT="50800" marB="50800"/>
                </a:tc>
                <a:tc>
                  <a:txBody>
                    <a:bodyPr/>
                    <a:lstStyle/>
                    <a:p>
                      <a:pPr marL="0" marR="0" fontAlgn="t">
                        <a:buNone/>
                      </a:pPr>
                      <a:r>
                        <a:rPr lang="en-US"/>
                        <a:t>Handle deployment, access control, and security management.</a:t>
                      </a:r>
                    </a:p>
                  </a:txBody>
                  <a:tcPr marL="50800" marR="50800" marT="50800" marB="50800"/>
                </a:tc>
                <a:extLst>
                  <a:ext uri="{0D108BD9-81ED-4DB2-BD59-A6C34878D82A}">
                    <a16:rowId xmlns:a16="http://schemas.microsoft.com/office/drawing/2014/main" val="274008336"/>
                  </a:ext>
                </a:extLst>
              </a:tr>
              <a:tr h="481918">
                <a:tc>
                  <a:txBody>
                    <a:bodyPr/>
                    <a:lstStyle/>
                    <a:p>
                      <a:pPr marL="0" marR="0" fontAlgn="t">
                        <a:buNone/>
                      </a:pPr>
                      <a:r>
                        <a:rPr lang="en-US"/>
                        <a:t>Secondary</a:t>
                      </a:r>
                    </a:p>
                  </a:txBody>
                  <a:tcPr marL="50800" marR="50800" marT="50800" marB="50800"/>
                </a:tc>
                <a:tc>
                  <a:txBody>
                    <a:bodyPr/>
                    <a:lstStyle/>
                    <a:p>
                      <a:pPr marL="0" marR="0" fontAlgn="t">
                        <a:buNone/>
                      </a:pPr>
                      <a:r>
                        <a:rPr lang="en-US"/>
                        <a:t>Developers (Team Blue)</a:t>
                      </a:r>
                    </a:p>
                  </a:txBody>
                  <a:tcPr marL="50800" marR="50800" marT="50800" marB="50800"/>
                </a:tc>
                <a:tc>
                  <a:txBody>
                    <a:bodyPr/>
                    <a:lstStyle/>
                    <a:p>
                      <a:pPr marL="0" marR="0" fontAlgn="t">
                        <a:buNone/>
                      </a:pPr>
                      <a:r>
                        <a:rPr lang="en-US"/>
                        <a:t>Responsible for designing, implementing, and securing the API.</a:t>
                      </a:r>
                    </a:p>
                  </a:txBody>
                  <a:tcPr marL="50800" marR="50800" marT="50800" marB="50800"/>
                </a:tc>
                <a:extLst>
                  <a:ext uri="{0D108BD9-81ED-4DB2-BD59-A6C34878D82A}">
                    <a16:rowId xmlns:a16="http://schemas.microsoft.com/office/drawing/2014/main" val="1528169472"/>
                  </a:ext>
                </a:extLst>
              </a:tr>
              <a:tr h="781981">
                <a:tc>
                  <a:txBody>
                    <a:bodyPr/>
                    <a:lstStyle/>
                    <a:p>
                      <a:pPr marL="0" marR="0" fontAlgn="t">
                        <a:buNone/>
                      </a:pPr>
                      <a:r>
                        <a:rPr lang="en-US"/>
                        <a:t>Secondary</a:t>
                      </a:r>
                    </a:p>
                  </a:txBody>
                  <a:tcPr marL="50800" marR="50800" marT="50800" marB="50800"/>
                </a:tc>
                <a:tc>
                  <a:txBody>
                    <a:bodyPr/>
                    <a:lstStyle/>
                    <a:p>
                      <a:pPr marL="0" marR="0" fontAlgn="t">
                        <a:buNone/>
                      </a:pPr>
                      <a:r>
                        <a:rPr lang="en-US"/>
                        <a:t>Internal Audit Department</a:t>
                      </a:r>
                    </a:p>
                  </a:txBody>
                  <a:tcPr marL="50800" marR="50800" marT="50800" marB="50800"/>
                </a:tc>
                <a:tc>
                  <a:txBody>
                    <a:bodyPr/>
                    <a:lstStyle/>
                    <a:p>
                      <a:pPr marL="0" marR="0" fontAlgn="t">
                        <a:buNone/>
                      </a:pPr>
                      <a:r>
                        <a:rPr lang="en-US"/>
                        <a:t>Primary requestor; uses the system to verify inventory and audit changes.</a:t>
                      </a:r>
                    </a:p>
                  </a:txBody>
                  <a:tcPr marL="50800" marR="50800" marT="50800" marB="50800"/>
                </a:tc>
                <a:extLst>
                  <a:ext uri="{0D108BD9-81ED-4DB2-BD59-A6C34878D82A}">
                    <a16:rowId xmlns:a16="http://schemas.microsoft.com/office/drawing/2014/main" val="144476873"/>
                  </a:ext>
                </a:extLst>
              </a:tr>
              <a:tr h="481918">
                <a:tc>
                  <a:txBody>
                    <a:bodyPr/>
                    <a:lstStyle/>
                    <a:p>
                      <a:pPr marL="0" marR="0" fontAlgn="t">
                        <a:buNone/>
                      </a:pPr>
                      <a:r>
                        <a:rPr lang="en-US"/>
                        <a:t>Offstage</a:t>
                      </a:r>
                    </a:p>
                  </a:txBody>
                  <a:tcPr marL="50800" marR="50800" marT="50800" marB="50800"/>
                </a:tc>
                <a:tc>
                  <a:txBody>
                    <a:bodyPr/>
                    <a:lstStyle/>
                    <a:p>
                      <a:pPr marL="0" marR="0" fontAlgn="t">
                        <a:buNone/>
                      </a:pPr>
                      <a:r>
                        <a:rPr lang="en-US"/>
                        <a:t>Legal Team</a:t>
                      </a:r>
                    </a:p>
                  </a:txBody>
                  <a:tcPr marL="50800" marR="50800" marT="50800" marB="50800"/>
                </a:tc>
                <a:tc>
                  <a:txBody>
                    <a:bodyPr/>
                    <a:lstStyle/>
                    <a:p>
                      <a:pPr marL="0" marR="0" fontAlgn="t">
                        <a:buNone/>
                      </a:pPr>
                      <a:r>
                        <a:rPr lang="en-US"/>
                        <a:t>Provides guidelines for regulatory and legal compliance.</a:t>
                      </a:r>
                    </a:p>
                  </a:txBody>
                  <a:tcPr marL="50800" marR="50800" marT="50800" marB="50800"/>
                </a:tc>
                <a:extLst>
                  <a:ext uri="{0D108BD9-81ED-4DB2-BD59-A6C34878D82A}">
                    <a16:rowId xmlns:a16="http://schemas.microsoft.com/office/drawing/2014/main" val="4276513079"/>
                  </a:ext>
                </a:extLst>
              </a:tr>
            </a:tbl>
          </a:graphicData>
        </a:graphic>
      </p:graphicFrame>
      <p:pic>
        <p:nvPicPr>
          <p:cNvPr id="5122" name="Picture 2" descr="Mid Adult Man Holding Steak">
            <a:extLst>
              <a:ext uri="{FF2B5EF4-FFF2-40B4-BE49-F238E27FC236}">
                <a16:creationId xmlns:a16="http://schemas.microsoft.com/office/drawing/2014/main" id="{34C3859C-B6BA-410C-4334-0B54C10B4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7656" y="169261"/>
            <a:ext cx="2171901" cy="1628926"/>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C6A08BA5-9101-5701-5ED2-9B3919E8986F}"/>
              </a:ext>
            </a:extLst>
          </p:cNvPr>
          <p:cNvSpPr>
            <a:spLocks noGrp="1"/>
          </p:cNvSpPr>
          <p:nvPr>
            <p:ph type="ftr" sz="quarter" idx="11"/>
          </p:nvPr>
        </p:nvSpPr>
        <p:spPr/>
        <p:txBody>
          <a:bodyPr/>
          <a:lstStyle/>
          <a:p>
            <a:r>
              <a:rPr lang="en-US"/>
              <a:t>SwaB™</a:t>
            </a:r>
          </a:p>
        </p:txBody>
      </p:sp>
    </p:spTree>
    <p:extLst>
      <p:ext uri="{BB962C8B-B14F-4D97-AF65-F5344CB8AC3E}">
        <p14:creationId xmlns:p14="http://schemas.microsoft.com/office/powerpoint/2010/main" val="2220685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F0E6-F6D8-0EB4-178D-9AF8DEC7CC03}"/>
              </a:ext>
            </a:extLst>
          </p:cNvPr>
          <p:cNvSpPr>
            <a:spLocks noGrp="1"/>
          </p:cNvSpPr>
          <p:nvPr>
            <p:ph type="title"/>
          </p:nvPr>
        </p:nvSpPr>
        <p:spPr>
          <a:xfrm>
            <a:off x="410183" y="-204"/>
            <a:ext cx="10515600" cy="1325563"/>
          </a:xfrm>
        </p:spPr>
        <p:txBody>
          <a:bodyPr/>
          <a:lstStyle/>
          <a:p>
            <a:r>
              <a:rPr lang="en-US"/>
              <a:t>Risks and Mitigation</a:t>
            </a:r>
          </a:p>
        </p:txBody>
      </p:sp>
      <p:graphicFrame>
        <p:nvGraphicFramePr>
          <p:cNvPr id="5" name="Content Placeholder 4">
            <a:extLst>
              <a:ext uri="{FF2B5EF4-FFF2-40B4-BE49-F238E27FC236}">
                <a16:creationId xmlns:a16="http://schemas.microsoft.com/office/drawing/2014/main" id="{FCE304D0-B5AD-9A37-C65D-2D7FF31DD17B}"/>
              </a:ext>
            </a:extLst>
          </p:cNvPr>
          <p:cNvGraphicFramePr>
            <a:graphicFrameLocks noGrp="1"/>
          </p:cNvGraphicFramePr>
          <p:nvPr>
            <p:ph idx="1"/>
            <p:extLst>
              <p:ext uri="{D42A27DB-BD31-4B8C-83A1-F6EECF244321}">
                <p14:modId xmlns:p14="http://schemas.microsoft.com/office/powerpoint/2010/main" val="1344422198"/>
              </p:ext>
            </p:extLst>
          </p:nvPr>
        </p:nvGraphicFramePr>
        <p:xfrm>
          <a:off x="953643" y="1431840"/>
          <a:ext cx="9427464" cy="4263900"/>
        </p:xfrm>
        <a:graphic>
          <a:graphicData uri="http://schemas.openxmlformats.org/drawingml/2006/table">
            <a:tbl>
              <a:tblPr firstRow="1" bandRow="1">
                <a:tableStyleId>{B301B821-A1FF-4177-AEE7-76D212191A09}</a:tableStyleId>
              </a:tblPr>
              <a:tblGrid>
                <a:gridCol w="2523744">
                  <a:extLst>
                    <a:ext uri="{9D8B030D-6E8A-4147-A177-3AD203B41FA5}">
                      <a16:colId xmlns:a16="http://schemas.microsoft.com/office/drawing/2014/main" val="1184195594"/>
                    </a:ext>
                  </a:extLst>
                </a:gridCol>
                <a:gridCol w="1819656">
                  <a:extLst>
                    <a:ext uri="{9D8B030D-6E8A-4147-A177-3AD203B41FA5}">
                      <a16:colId xmlns:a16="http://schemas.microsoft.com/office/drawing/2014/main" val="2487430726"/>
                    </a:ext>
                  </a:extLst>
                </a:gridCol>
                <a:gridCol w="1261872">
                  <a:extLst>
                    <a:ext uri="{9D8B030D-6E8A-4147-A177-3AD203B41FA5}">
                      <a16:colId xmlns:a16="http://schemas.microsoft.com/office/drawing/2014/main" val="169415983"/>
                    </a:ext>
                  </a:extLst>
                </a:gridCol>
                <a:gridCol w="3822192">
                  <a:extLst>
                    <a:ext uri="{9D8B030D-6E8A-4147-A177-3AD203B41FA5}">
                      <a16:colId xmlns:a16="http://schemas.microsoft.com/office/drawing/2014/main" val="2596294941"/>
                    </a:ext>
                  </a:extLst>
                </a:gridCol>
              </a:tblGrid>
              <a:tr h="370840">
                <a:tc>
                  <a:txBody>
                    <a:bodyPr/>
                    <a:lstStyle/>
                    <a:p>
                      <a:r>
                        <a:rPr lang="en-US" sz="2000"/>
                        <a:t>Risk</a:t>
                      </a:r>
                    </a:p>
                  </a:txBody>
                  <a:tcPr/>
                </a:tc>
                <a:tc>
                  <a:txBody>
                    <a:bodyPr/>
                    <a:lstStyle/>
                    <a:p>
                      <a:r>
                        <a:rPr lang="en-US" sz="2000"/>
                        <a:t>Likelihood</a:t>
                      </a:r>
                    </a:p>
                  </a:txBody>
                  <a:tcPr/>
                </a:tc>
                <a:tc>
                  <a:txBody>
                    <a:bodyPr/>
                    <a:lstStyle/>
                    <a:p>
                      <a:r>
                        <a:rPr lang="en-US" sz="2000"/>
                        <a:t>Impact</a:t>
                      </a:r>
                    </a:p>
                  </a:txBody>
                  <a:tcPr/>
                </a:tc>
                <a:tc>
                  <a:txBody>
                    <a:bodyPr/>
                    <a:lstStyle/>
                    <a:p>
                      <a:r>
                        <a:rPr lang="en-US" sz="2000"/>
                        <a:t>Mitigation</a:t>
                      </a:r>
                    </a:p>
                  </a:txBody>
                  <a:tcPr/>
                </a:tc>
                <a:extLst>
                  <a:ext uri="{0D108BD9-81ED-4DB2-BD59-A6C34878D82A}">
                    <a16:rowId xmlns:a16="http://schemas.microsoft.com/office/drawing/2014/main" val="2480974010"/>
                  </a:ext>
                </a:extLst>
              </a:tr>
              <a:tr h="370840">
                <a:tc>
                  <a:txBody>
                    <a:bodyPr/>
                    <a:lstStyle/>
                    <a:p>
                      <a:pPr marL="228600" marR="0">
                        <a:lnSpc>
                          <a:spcPct val="115000"/>
                        </a:lnSpc>
                        <a:spcAft>
                          <a:spcPts val="800"/>
                        </a:spcAft>
                        <a:buNone/>
                      </a:pPr>
                      <a:r>
                        <a:rPr lang="en-US" sz="1600" kern="100">
                          <a:effectLst/>
                        </a:rPr>
                        <a:t>SQL Injection attack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28575" marB="28575"/>
                </a:tc>
                <a:tc>
                  <a:txBody>
                    <a:bodyPr/>
                    <a:lstStyle/>
                    <a:p>
                      <a:pPr marL="228600" marR="0">
                        <a:lnSpc>
                          <a:spcPct val="115000"/>
                        </a:lnSpc>
                        <a:spcAft>
                          <a:spcPts val="800"/>
                        </a:spcAft>
                        <a:buNone/>
                      </a:pPr>
                      <a:r>
                        <a:rPr lang="en-US" sz="1600" kern="100">
                          <a:effectLst/>
                        </a:rPr>
                        <a:t>Medium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28575" marB="28575"/>
                </a:tc>
                <a:tc>
                  <a:txBody>
                    <a:bodyPr/>
                    <a:lstStyle/>
                    <a:p>
                      <a:pPr marL="228600" marR="0">
                        <a:lnSpc>
                          <a:spcPct val="115000"/>
                        </a:lnSpc>
                        <a:spcAft>
                          <a:spcPts val="800"/>
                        </a:spcAft>
                        <a:buNone/>
                      </a:pPr>
                      <a:r>
                        <a:rPr lang="en-US" sz="1600" kern="100">
                          <a:effectLst/>
                        </a:rPr>
                        <a:t>Critical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28575" marB="28575"/>
                </a:tc>
                <a:tc>
                  <a:txBody>
                    <a:bodyPr/>
                    <a:lstStyle/>
                    <a:p>
                      <a:pPr marL="228600" marR="0">
                        <a:lnSpc>
                          <a:spcPct val="115000"/>
                        </a:lnSpc>
                        <a:spcAft>
                          <a:spcPts val="800"/>
                        </a:spcAft>
                        <a:buNone/>
                      </a:pPr>
                      <a:r>
                        <a:rPr lang="en-US" sz="1600" kern="100">
                          <a:effectLst/>
                        </a:rPr>
                        <a:t>Use parameterized queries, </a:t>
                      </a:r>
                    </a:p>
                    <a:p>
                      <a:pPr marL="228600" marR="0">
                        <a:lnSpc>
                          <a:spcPct val="115000"/>
                        </a:lnSpc>
                        <a:spcAft>
                          <a:spcPts val="800"/>
                        </a:spcAft>
                        <a:buNone/>
                      </a:pPr>
                      <a:r>
                        <a:rPr lang="en-US" sz="1600" kern="100">
                          <a:effectLst/>
                        </a:rPr>
                        <a:t>Input validation, and regular </a:t>
                      </a:r>
                    </a:p>
                    <a:p>
                      <a:pPr marL="228600" marR="0">
                        <a:lnSpc>
                          <a:spcPct val="115000"/>
                        </a:lnSpc>
                        <a:spcAft>
                          <a:spcPts val="800"/>
                        </a:spcAft>
                        <a:buNone/>
                      </a:pPr>
                      <a:r>
                        <a:rPr lang="en-US" sz="1600" kern="100">
                          <a:effectLst/>
                        </a:rPr>
                        <a:t>security scans.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28575" marB="28575"/>
                </a:tc>
                <a:extLst>
                  <a:ext uri="{0D108BD9-81ED-4DB2-BD59-A6C34878D82A}">
                    <a16:rowId xmlns:a16="http://schemas.microsoft.com/office/drawing/2014/main" val="3455091749"/>
                  </a:ext>
                </a:extLst>
              </a:tr>
              <a:tr h="370840">
                <a:tc>
                  <a:txBody>
                    <a:bodyPr/>
                    <a:lstStyle/>
                    <a:p>
                      <a:pPr marL="228600" marR="0">
                        <a:lnSpc>
                          <a:spcPct val="115000"/>
                        </a:lnSpc>
                        <a:spcAft>
                          <a:spcPts val="800"/>
                        </a:spcAft>
                        <a:buNone/>
                      </a:pPr>
                      <a:r>
                        <a:rPr lang="en-US" sz="1600" kern="100">
                          <a:effectLst/>
                        </a:rPr>
                        <a:t>Cross-Site Scripting (XSS)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28575" marB="28575"/>
                </a:tc>
                <a:tc>
                  <a:txBody>
                    <a:bodyPr/>
                    <a:lstStyle/>
                    <a:p>
                      <a:pPr marL="228600" marR="0">
                        <a:lnSpc>
                          <a:spcPct val="115000"/>
                        </a:lnSpc>
                        <a:spcAft>
                          <a:spcPts val="800"/>
                        </a:spcAft>
                        <a:buNone/>
                      </a:pPr>
                      <a:r>
                        <a:rPr lang="en-US" sz="1600" kern="100">
                          <a:effectLst/>
                        </a:rPr>
                        <a:t>Medium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28575" marB="28575"/>
                </a:tc>
                <a:tc>
                  <a:txBody>
                    <a:bodyPr/>
                    <a:lstStyle/>
                    <a:p>
                      <a:pPr marL="228600" marR="0">
                        <a:lnSpc>
                          <a:spcPct val="115000"/>
                        </a:lnSpc>
                        <a:spcAft>
                          <a:spcPts val="800"/>
                        </a:spcAft>
                        <a:buNone/>
                      </a:pPr>
                      <a:r>
                        <a:rPr lang="en-US" sz="1600" kern="100">
                          <a:effectLst/>
                        </a:rPr>
                        <a:t>High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28575" marB="28575"/>
                </a:tc>
                <a:tc>
                  <a:txBody>
                    <a:bodyPr/>
                    <a:lstStyle/>
                    <a:p>
                      <a:pPr marL="228600" marR="0">
                        <a:lnSpc>
                          <a:spcPct val="115000"/>
                        </a:lnSpc>
                        <a:spcAft>
                          <a:spcPts val="800"/>
                        </a:spcAft>
                        <a:buNone/>
                      </a:pPr>
                      <a:r>
                        <a:rPr lang="en-US" sz="1600" kern="100">
                          <a:effectLst/>
                        </a:rPr>
                        <a:t>Encode output, sanitize user </a:t>
                      </a:r>
                    </a:p>
                    <a:p>
                      <a:pPr marL="228600" marR="0">
                        <a:lnSpc>
                          <a:spcPct val="115000"/>
                        </a:lnSpc>
                        <a:spcAft>
                          <a:spcPts val="800"/>
                        </a:spcAft>
                        <a:buNone/>
                      </a:pPr>
                      <a:r>
                        <a:rPr lang="en-US" sz="1600" kern="100">
                          <a:effectLst/>
                        </a:rPr>
                        <a:t>Input, implement CSP </a:t>
                      </a:r>
                    </a:p>
                    <a:p>
                      <a:pPr marL="228600" marR="0">
                        <a:lnSpc>
                          <a:spcPct val="115000"/>
                        </a:lnSpc>
                        <a:spcAft>
                          <a:spcPts val="800"/>
                        </a:spcAft>
                        <a:buNone/>
                      </a:pPr>
                      <a:r>
                        <a:rPr lang="en-US" sz="1600" kern="100">
                          <a:effectLst/>
                        </a:rPr>
                        <a:t>Headers.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28575" marB="28575"/>
                </a:tc>
                <a:extLst>
                  <a:ext uri="{0D108BD9-81ED-4DB2-BD59-A6C34878D82A}">
                    <a16:rowId xmlns:a16="http://schemas.microsoft.com/office/drawing/2014/main" val="1898491454"/>
                  </a:ext>
                </a:extLst>
              </a:tr>
              <a:tr h="370840">
                <a:tc>
                  <a:txBody>
                    <a:bodyPr/>
                    <a:lstStyle/>
                    <a:p>
                      <a:pPr marL="228600" marR="0">
                        <a:lnSpc>
                          <a:spcPct val="115000"/>
                        </a:lnSpc>
                        <a:spcAft>
                          <a:spcPts val="800"/>
                        </a:spcAft>
                        <a:buNone/>
                      </a:pPr>
                      <a:r>
                        <a:rPr lang="en-US" sz="1600" kern="100">
                          <a:effectLst/>
                        </a:rPr>
                        <a:t>Unauthorized access to resource data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28575" marB="28575"/>
                </a:tc>
                <a:tc>
                  <a:txBody>
                    <a:bodyPr/>
                    <a:lstStyle/>
                    <a:p>
                      <a:pPr marL="228600" marR="0">
                        <a:lnSpc>
                          <a:spcPct val="115000"/>
                        </a:lnSpc>
                        <a:spcAft>
                          <a:spcPts val="800"/>
                        </a:spcAft>
                        <a:buNone/>
                      </a:pPr>
                      <a:r>
                        <a:rPr lang="en-US" sz="1600" kern="100">
                          <a:effectLst/>
                        </a:rPr>
                        <a:t>Low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28575" marB="28575"/>
                </a:tc>
                <a:tc>
                  <a:txBody>
                    <a:bodyPr/>
                    <a:lstStyle/>
                    <a:p>
                      <a:pPr marL="228600" marR="0">
                        <a:lnSpc>
                          <a:spcPct val="115000"/>
                        </a:lnSpc>
                        <a:spcAft>
                          <a:spcPts val="800"/>
                        </a:spcAft>
                        <a:buNone/>
                      </a:pPr>
                      <a:r>
                        <a:rPr lang="en-US" sz="1600" kern="100">
                          <a:effectLst/>
                        </a:rPr>
                        <a:t>Critical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28575" marB="28575"/>
                </a:tc>
                <a:tc>
                  <a:txBody>
                    <a:bodyPr/>
                    <a:lstStyle/>
                    <a:p>
                      <a:pPr marL="228600" marR="0">
                        <a:lnSpc>
                          <a:spcPct val="115000"/>
                        </a:lnSpc>
                        <a:spcAft>
                          <a:spcPts val="800"/>
                        </a:spcAft>
                        <a:buNone/>
                      </a:pPr>
                      <a:r>
                        <a:rPr lang="en-US" sz="1600" kern="100">
                          <a:effectLst/>
                        </a:rPr>
                        <a:t>Role-based access control, </a:t>
                      </a:r>
                    </a:p>
                    <a:p>
                      <a:pPr marL="228600" marR="0">
                        <a:lnSpc>
                          <a:spcPct val="115000"/>
                        </a:lnSpc>
                        <a:spcAft>
                          <a:spcPts val="800"/>
                        </a:spcAft>
                        <a:buNone/>
                      </a:pPr>
                      <a:r>
                        <a:rPr lang="en-US" sz="1600" kern="100">
                          <a:effectLst/>
                        </a:rPr>
                        <a:t>Strong authentication, </a:t>
                      </a:r>
                    </a:p>
                    <a:p>
                      <a:pPr marL="228600" marR="0">
                        <a:lnSpc>
                          <a:spcPct val="115000"/>
                        </a:lnSpc>
                        <a:spcAft>
                          <a:spcPts val="800"/>
                        </a:spcAft>
                        <a:buNone/>
                      </a:pPr>
                      <a:r>
                        <a:rPr lang="en-US" sz="1600" kern="100">
                          <a:effectLst/>
                        </a:rPr>
                        <a:t>Encryption at rest &amp; transit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28575" marB="28575"/>
                </a:tc>
                <a:extLst>
                  <a:ext uri="{0D108BD9-81ED-4DB2-BD59-A6C34878D82A}">
                    <a16:rowId xmlns:a16="http://schemas.microsoft.com/office/drawing/2014/main" val="2989746949"/>
                  </a:ext>
                </a:extLst>
              </a:tr>
              <a:tr h="370840">
                <a:tc>
                  <a:txBody>
                    <a:bodyPr/>
                    <a:lstStyle/>
                    <a:p>
                      <a:pPr marL="228600" marR="0">
                        <a:lnSpc>
                          <a:spcPct val="115000"/>
                        </a:lnSpc>
                        <a:spcAft>
                          <a:spcPts val="800"/>
                        </a:spcAft>
                        <a:buNone/>
                      </a:pPr>
                      <a:r>
                        <a:rPr lang="en-US" sz="1600" kern="100">
                          <a:effectLst/>
                        </a:rPr>
                        <a:t>Performance degradation under load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28575" marB="28575"/>
                </a:tc>
                <a:tc>
                  <a:txBody>
                    <a:bodyPr/>
                    <a:lstStyle/>
                    <a:p>
                      <a:pPr marL="228600" marR="0">
                        <a:lnSpc>
                          <a:spcPct val="115000"/>
                        </a:lnSpc>
                        <a:spcAft>
                          <a:spcPts val="800"/>
                        </a:spcAft>
                        <a:buNone/>
                      </a:pPr>
                      <a:r>
                        <a:rPr lang="en-US" sz="1600" kern="100">
                          <a:effectLst/>
                        </a:rPr>
                        <a:t>Medium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28575" marB="28575"/>
                </a:tc>
                <a:tc>
                  <a:txBody>
                    <a:bodyPr/>
                    <a:lstStyle/>
                    <a:p>
                      <a:pPr marL="228600" marR="0">
                        <a:lnSpc>
                          <a:spcPct val="115000"/>
                        </a:lnSpc>
                        <a:spcAft>
                          <a:spcPts val="800"/>
                        </a:spcAft>
                        <a:buNone/>
                      </a:pPr>
                      <a:r>
                        <a:rPr lang="en-US" sz="1600" kern="100">
                          <a:effectLst/>
                        </a:rPr>
                        <a:t>Moderate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28575" marB="28575"/>
                </a:tc>
                <a:tc>
                  <a:txBody>
                    <a:bodyPr/>
                    <a:lstStyle/>
                    <a:p>
                      <a:pPr marL="228600" marR="0">
                        <a:lnSpc>
                          <a:spcPct val="115000"/>
                        </a:lnSpc>
                        <a:spcAft>
                          <a:spcPts val="800"/>
                        </a:spcAft>
                        <a:buNone/>
                      </a:pPr>
                      <a:r>
                        <a:rPr lang="en-US" sz="1600" kern="100">
                          <a:effectLst/>
                        </a:rPr>
                        <a:t>Load testing, caching strategies, scalable architecture.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0" marR="0" marT="28575" marB="28575"/>
                </a:tc>
                <a:extLst>
                  <a:ext uri="{0D108BD9-81ED-4DB2-BD59-A6C34878D82A}">
                    <a16:rowId xmlns:a16="http://schemas.microsoft.com/office/drawing/2014/main" val="4100007550"/>
                  </a:ext>
                </a:extLst>
              </a:tr>
            </a:tbl>
          </a:graphicData>
        </a:graphic>
      </p:graphicFrame>
      <p:sp>
        <p:nvSpPr>
          <p:cNvPr id="3" name="Footer Placeholder 2">
            <a:extLst>
              <a:ext uri="{FF2B5EF4-FFF2-40B4-BE49-F238E27FC236}">
                <a16:creationId xmlns:a16="http://schemas.microsoft.com/office/drawing/2014/main" id="{8D099E1E-F5F9-E357-E997-D8906F496B41}"/>
              </a:ext>
            </a:extLst>
          </p:cNvPr>
          <p:cNvSpPr>
            <a:spLocks noGrp="1"/>
          </p:cNvSpPr>
          <p:nvPr>
            <p:ph type="ftr" sz="quarter" idx="11"/>
          </p:nvPr>
        </p:nvSpPr>
        <p:spPr/>
        <p:txBody>
          <a:bodyPr/>
          <a:lstStyle/>
          <a:p>
            <a:r>
              <a:rPr lang="en-US"/>
              <a:t>SwaB™</a:t>
            </a:r>
          </a:p>
        </p:txBody>
      </p:sp>
    </p:spTree>
    <p:extLst>
      <p:ext uri="{BB962C8B-B14F-4D97-AF65-F5344CB8AC3E}">
        <p14:creationId xmlns:p14="http://schemas.microsoft.com/office/powerpoint/2010/main" val="184305506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rofessional young man showing thumbs up in front of the ...">
            <a:extLst>
              <a:ext uri="{FF2B5EF4-FFF2-40B4-BE49-F238E27FC236}">
                <a16:creationId xmlns:a16="http://schemas.microsoft.com/office/drawing/2014/main" id="{28B97996-4064-83A0-AA37-43FAD02FD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6602" y="4313580"/>
            <a:ext cx="3885398" cy="25444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2ED81E0-7C8D-9009-8DE6-E83B74A34D16}"/>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6EAF4660-54C8-E37D-CEE3-02AB0452F803}"/>
              </a:ext>
            </a:extLst>
          </p:cNvPr>
          <p:cNvSpPr>
            <a:spLocks noGrp="1"/>
          </p:cNvSpPr>
          <p:nvPr>
            <p:ph idx="1"/>
          </p:nvPr>
        </p:nvSpPr>
        <p:spPr/>
        <p:txBody>
          <a:bodyPr/>
          <a:lstStyle/>
          <a:p>
            <a:r>
              <a:rPr lang="en-US"/>
              <a:t>Provides a secure, centralized REST API for managing company assets</a:t>
            </a:r>
          </a:p>
          <a:p>
            <a:pPr marL="0" indent="0">
              <a:buNone/>
            </a:pPr>
            <a:endParaRPr lang="en-US"/>
          </a:p>
          <a:p>
            <a:r>
              <a:rPr lang="en-US"/>
              <a:t>Enables efficient tracking and assignment of resources</a:t>
            </a:r>
          </a:p>
          <a:p>
            <a:endParaRPr lang="en-US"/>
          </a:p>
          <a:p>
            <a:r>
              <a:rPr lang="en-US"/>
              <a:t>Implements role-based access control to ensure data security</a:t>
            </a:r>
          </a:p>
          <a:p>
            <a:endParaRPr lang="en-US"/>
          </a:p>
          <a:p>
            <a:r>
              <a:rPr lang="en-US"/>
              <a:t>Supports scalability and future system integrations</a:t>
            </a:r>
          </a:p>
        </p:txBody>
      </p:sp>
      <p:sp>
        <p:nvSpPr>
          <p:cNvPr id="4" name="Footer Placeholder 3">
            <a:extLst>
              <a:ext uri="{FF2B5EF4-FFF2-40B4-BE49-F238E27FC236}">
                <a16:creationId xmlns:a16="http://schemas.microsoft.com/office/drawing/2014/main" id="{42C062F6-DACE-FC66-EF77-9457D3FC034D}"/>
              </a:ext>
            </a:extLst>
          </p:cNvPr>
          <p:cNvSpPr>
            <a:spLocks noGrp="1"/>
          </p:cNvSpPr>
          <p:nvPr>
            <p:ph type="ftr" sz="quarter" idx="11"/>
          </p:nvPr>
        </p:nvSpPr>
        <p:spPr/>
        <p:txBody>
          <a:bodyPr/>
          <a:lstStyle/>
          <a:p>
            <a:r>
              <a:rPr lang="en-US"/>
              <a:t>SwaB™</a:t>
            </a:r>
          </a:p>
        </p:txBody>
      </p:sp>
    </p:spTree>
    <p:extLst>
      <p:ext uri="{BB962C8B-B14F-4D97-AF65-F5344CB8AC3E}">
        <p14:creationId xmlns:p14="http://schemas.microsoft.com/office/powerpoint/2010/main" val="44018766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a:t>Vision™ Document</a:t>
            </a:r>
          </a:p>
        </p:txBody>
      </p:sp>
      <p:sp>
        <p:nvSpPr>
          <p:cNvPr id="3" name="Subtitle 2"/>
          <p:cNvSpPr>
            <a:spLocks noGrp="1"/>
          </p:cNvSpPr>
          <p:nvPr>
            <p:ph type="subTitle" idx="1"/>
          </p:nvPr>
        </p:nvSpPr>
        <p:spPr>
          <a:xfrm>
            <a:off x="1524000" y="3602038"/>
            <a:ext cx="9144000" cy="1655762"/>
          </a:xfrm>
        </p:spPr>
        <p:txBody>
          <a:bodyPr>
            <a:normAutofit/>
          </a:bodyPr>
          <a:lstStyle/>
          <a:p>
            <a:r>
              <a:rPr lang="en-US"/>
              <a:t>Created by Clayton Warstler, Ethan Castleman, Travis Clark, Cameron Evans, and Nathanael McClure</a:t>
            </a:r>
          </a:p>
        </p:txBody>
      </p:sp>
      <p:pic>
        <p:nvPicPr>
          <p:cNvPr id="1026" name="Picture 2" descr="Vision (Marvel Cinematic Universe ...">
            <a:extLst>
              <a:ext uri="{FF2B5EF4-FFF2-40B4-BE49-F238E27FC236}">
                <a16:creationId xmlns:a16="http://schemas.microsoft.com/office/drawing/2014/main" id="{A8AAC775-76B5-00D9-AAD7-A2FAEFA1A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075" y="1358177"/>
            <a:ext cx="1789324" cy="119071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6D7C675-1242-16AF-13F3-FED29DF4A858}"/>
              </a:ext>
            </a:extLst>
          </p:cNvPr>
          <p:cNvSpPr>
            <a:spLocks noGrp="1"/>
          </p:cNvSpPr>
          <p:nvPr>
            <p:ph type="ftr" sz="quarter" idx="11"/>
          </p:nvPr>
        </p:nvSpPr>
        <p:spPr/>
        <p:txBody>
          <a:bodyPr/>
          <a:lstStyle/>
          <a:p>
            <a:r>
              <a:rPr lang="en-US" err="1"/>
              <a:t>SwaB</a:t>
            </a:r>
            <a:r>
              <a:rPr lang="en-US"/>
              <a:t>™</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F53D-B737-1A5F-C010-92AC7312762E}"/>
              </a:ext>
            </a:extLst>
          </p:cNvPr>
          <p:cNvSpPr>
            <a:spLocks noGrp="1"/>
          </p:cNvSpPr>
          <p:nvPr>
            <p:ph type="title"/>
          </p:nvPr>
        </p:nvSpPr>
        <p:spPr>
          <a:xfrm>
            <a:off x="838199" y="590296"/>
            <a:ext cx="4724401" cy="1033669"/>
          </a:xfrm>
        </p:spPr>
        <p:txBody>
          <a:bodyPr>
            <a:normAutofit/>
          </a:bodyPr>
          <a:lstStyle/>
          <a:p>
            <a:r>
              <a:rPr lang="en-US"/>
              <a:t>Executive Summary</a:t>
            </a:r>
          </a:p>
        </p:txBody>
      </p:sp>
      <p:sp>
        <p:nvSpPr>
          <p:cNvPr id="3" name="Content Placeholder 2">
            <a:extLst>
              <a:ext uri="{FF2B5EF4-FFF2-40B4-BE49-F238E27FC236}">
                <a16:creationId xmlns:a16="http://schemas.microsoft.com/office/drawing/2014/main" id="{6F1BF52A-F5BA-3117-4387-C27140A1387A}"/>
              </a:ext>
            </a:extLst>
          </p:cNvPr>
          <p:cNvSpPr>
            <a:spLocks noGrp="1"/>
          </p:cNvSpPr>
          <p:nvPr>
            <p:ph idx="1"/>
          </p:nvPr>
        </p:nvSpPr>
        <p:spPr>
          <a:xfrm>
            <a:off x="1015999" y="1911797"/>
            <a:ext cx="9724031" cy="3683358"/>
          </a:xfrm>
        </p:spPr>
        <p:txBody>
          <a:bodyPr anchor="ctr">
            <a:normAutofit/>
          </a:bodyPr>
          <a:lstStyle/>
          <a:p>
            <a:r>
              <a:rPr lang="en-US" sz="2400"/>
              <a:t>The purpose of this project is to design and implement a secure, centralized Inventory Tracking System that allows the Internal Audit department at Buzzword Software Solutions Limited to manage and monitor all company-owned physical assets, such as servers, laptops, and other electronic resources.</a:t>
            </a:r>
          </a:p>
          <a:p>
            <a:r>
              <a:rPr lang="en-US" sz="2400"/>
              <a:t>This system will ensure that all asset data exists in a single source, improving accuracy, accountability, and ease of access for both employees and managers.</a:t>
            </a:r>
          </a:p>
        </p:txBody>
      </p:sp>
      <p:sp>
        <p:nvSpPr>
          <p:cNvPr id="4" name="Footer Placeholder 3">
            <a:extLst>
              <a:ext uri="{FF2B5EF4-FFF2-40B4-BE49-F238E27FC236}">
                <a16:creationId xmlns:a16="http://schemas.microsoft.com/office/drawing/2014/main" id="{ED2FBCAB-70E7-C1D4-F2F0-B06EA1172118}"/>
              </a:ext>
            </a:extLst>
          </p:cNvPr>
          <p:cNvSpPr>
            <a:spLocks noGrp="1"/>
          </p:cNvSpPr>
          <p:nvPr>
            <p:ph type="ftr" sz="quarter" idx="11"/>
          </p:nvPr>
        </p:nvSpPr>
        <p:spPr/>
        <p:txBody>
          <a:bodyPr/>
          <a:lstStyle/>
          <a:p>
            <a:r>
              <a:rPr lang="en-US"/>
              <a:t>SwaB™</a:t>
            </a:r>
          </a:p>
        </p:txBody>
      </p:sp>
    </p:spTree>
    <p:extLst>
      <p:ext uri="{BB962C8B-B14F-4D97-AF65-F5344CB8AC3E}">
        <p14:creationId xmlns:p14="http://schemas.microsoft.com/office/powerpoint/2010/main" val="136326895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5FF3-A737-3B10-E92C-D8CD8FBD8909}"/>
              </a:ext>
            </a:extLst>
          </p:cNvPr>
          <p:cNvSpPr>
            <a:spLocks noGrp="1"/>
          </p:cNvSpPr>
          <p:nvPr>
            <p:ph type="title"/>
          </p:nvPr>
        </p:nvSpPr>
        <p:spPr/>
        <p:txBody>
          <a:bodyPr/>
          <a:lstStyle/>
          <a:p>
            <a:r>
              <a:rPr lang="en-US"/>
              <a:t>Business Context</a:t>
            </a:r>
          </a:p>
        </p:txBody>
      </p:sp>
      <p:sp>
        <p:nvSpPr>
          <p:cNvPr id="3" name="Content Placeholder 2">
            <a:extLst>
              <a:ext uri="{FF2B5EF4-FFF2-40B4-BE49-F238E27FC236}">
                <a16:creationId xmlns:a16="http://schemas.microsoft.com/office/drawing/2014/main" id="{AEC13451-81B2-7214-220A-668107B933CF}"/>
              </a:ext>
            </a:extLst>
          </p:cNvPr>
          <p:cNvSpPr>
            <a:spLocks noGrp="1"/>
          </p:cNvSpPr>
          <p:nvPr>
            <p:ph sz="half" idx="1"/>
          </p:nvPr>
        </p:nvSpPr>
        <p:spPr>
          <a:xfrm>
            <a:off x="838200" y="1690688"/>
            <a:ext cx="5181600" cy="4351338"/>
          </a:xfrm>
        </p:spPr>
        <p:txBody>
          <a:bodyPr>
            <a:normAutofit/>
          </a:bodyPr>
          <a:lstStyle/>
          <a:p>
            <a:r>
              <a:rPr lang="en-US"/>
              <a:t>Background: </a:t>
            </a:r>
          </a:p>
          <a:p>
            <a:pPr lvl="1"/>
            <a:r>
              <a:rPr lang="en-US"/>
              <a:t>Buzzword Software Solutions Limited Internal Audit Department has requested a software system to manage the physical assets of the company.</a:t>
            </a:r>
          </a:p>
          <a:p>
            <a:r>
              <a:rPr lang="en-US"/>
              <a:t>Opportunity: </a:t>
            </a:r>
          </a:p>
          <a:p>
            <a:pPr lvl="1"/>
            <a:r>
              <a:rPr lang="en-US"/>
              <a:t>A single source to track the servers, employee laptops, and other electronic assets.</a:t>
            </a:r>
          </a:p>
        </p:txBody>
      </p:sp>
      <p:sp>
        <p:nvSpPr>
          <p:cNvPr id="4" name="Content Placeholder 3">
            <a:extLst>
              <a:ext uri="{FF2B5EF4-FFF2-40B4-BE49-F238E27FC236}">
                <a16:creationId xmlns:a16="http://schemas.microsoft.com/office/drawing/2014/main" id="{687827D0-B229-190C-607C-B54B81AED5D4}"/>
              </a:ext>
            </a:extLst>
          </p:cNvPr>
          <p:cNvSpPr>
            <a:spLocks noGrp="1"/>
          </p:cNvSpPr>
          <p:nvPr>
            <p:ph sz="half" idx="2"/>
          </p:nvPr>
        </p:nvSpPr>
        <p:spPr>
          <a:xfrm>
            <a:off x="6172200" y="1690688"/>
            <a:ext cx="5181600" cy="4351338"/>
          </a:xfrm>
        </p:spPr>
        <p:txBody>
          <a:bodyPr>
            <a:normAutofit/>
          </a:bodyPr>
          <a:lstStyle/>
          <a:p>
            <a:r>
              <a:rPr lang="en-US"/>
              <a:t>Goals &amp; Objectives (Use Case):</a:t>
            </a:r>
          </a:p>
          <a:p>
            <a:pPr lvl="1"/>
            <a:r>
              <a:rPr lang="en-US"/>
              <a:t>The ability to query resource details</a:t>
            </a:r>
          </a:p>
          <a:p>
            <a:pPr lvl="1"/>
            <a:r>
              <a:rPr lang="en-US"/>
              <a:t>The ability to add/update/delete resources single or multiple</a:t>
            </a:r>
          </a:p>
          <a:p>
            <a:pPr lvl="1"/>
            <a:r>
              <a:rPr lang="en-US"/>
              <a:t>The ability to group resources by type</a:t>
            </a:r>
          </a:p>
          <a:p>
            <a:pPr lvl="1"/>
            <a:r>
              <a:rPr lang="en-US"/>
              <a:t>The ability to assign resources to employees and locations</a:t>
            </a:r>
          </a:p>
          <a:p>
            <a:endParaRPr lang="en-US"/>
          </a:p>
        </p:txBody>
      </p:sp>
      <p:sp>
        <p:nvSpPr>
          <p:cNvPr id="6" name="Footer Placeholder 5">
            <a:extLst>
              <a:ext uri="{FF2B5EF4-FFF2-40B4-BE49-F238E27FC236}">
                <a16:creationId xmlns:a16="http://schemas.microsoft.com/office/drawing/2014/main" id="{6E4C14D4-C6AB-6807-CA70-DC8F61F6FD7A}"/>
              </a:ext>
            </a:extLst>
          </p:cNvPr>
          <p:cNvSpPr>
            <a:spLocks noGrp="1"/>
          </p:cNvSpPr>
          <p:nvPr>
            <p:ph type="ftr" sz="quarter" idx="11"/>
          </p:nvPr>
        </p:nvSpPr>
        <p:spPr/>
        <p:txBody>
          <a:bodyPr/>
          <a:lstStyle/>
          <a:p>
            <a:r>
              <a:rPr lang="en-US"/>
              <a:t>SwaB™</a:t>
            </a:r>
          </a:p>
        </p:txBody>
      </p:sp>
    </p:spTree>
    <p:extLst>
      <p:ext uri="{BB962C8B-B14F-4D97-AF65-F5344CB8AC3E}">
        <p14:creationId xmlns:p14="http://schemas.microsoft.com/office/powerpoint/2010/main" val="134264149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7532E-5BE3-4A61-0184-8AFF7B1E0D18}"/>
              </a:ext>
            </a:extLst>
          </p:cNvPr>
          <p:cNvSpPr>
            <a:spLocks noGrp="1"/>
          </p:cNvSpPr>
          <p:nvPr>
            <p:ph type="title"/>
          </p:nvPr>
        </p:nvSpPr>
        <p:spPr/>
        <p:txBody>
          <a:bodyPr/>
          <a:lstStyle/>
          <a:p>
            <a:r>
              <a:rPr lang="en-US"/>
              <a:t>	Vision™ Statement</a:t>
            </a:r>
          </a:p>
        </p:txBody>
      </p:sp>
      <p:sp>
        <p:nvSpPr>
          <p:cNvPr id="3" name="Content Placeholder 2">
            <a:extLst>
              <a:ext uri="{FF2B5EF4-FFF2-40B4-BE49-F238E27FC236}">
                <a16:creationId xmlns:a16="http://schemas.microsoft.com/office/drawing/2014/main" id="{E464A429-0D19-7384-98C1-7D15E5944AB0}"/>
              </a:ext>
            </a:extLst>
          </p:cNvPr>
          <p:cNvSpPr>
            <a:spLocks noGrp="1"/>
          </p:cNvSpPr>
          <p:nvPr>
            <p:ph idx="1"/>
          </p:nvPr>
        </p:nvSpPr>
        <p:spPr/>
        <p:txBody>
          <a:bodyPr>
            <a:normAutofit/>
          </a:bodyPr>
          <a:lstStyle/>
          <a:p>
            <a:pPr marL="0" indent="0">
              <a:buNone/>
            </a:pPr>
            <a:r>
              <a:rPr lang="en-US" sz="3600"/>
              <a:t>“To create a secure, scalable, and user-friendly system that empowers Buzzword Software Solutions to efficiently track, assign, and manage all company assets. With a goal of reducing audit risk, simplifying reporting, and enhancing transparency across the organization.”</a:t>
            </a:r>
          </a:p>
        </p:txBody>
      </p:sp>
      <p:pic>
        <p:nvPicPr>
          <p:cNvPr id="3074" name="Picture 2" descr="Vision (Earth-3154) | Comic Crossroads | Fandom">
            <a:extLst>
              <a:ext uri="{FF2B5EF4-FFF2-40B4-BE49-F238E27FC236}">
                <a16:creationId xmlns:a16="http://schemas.microsoft.com/office/drawing/2014/main" id="{611136CD-9618-8993-A31A-B04A1AAD5C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76697"/>
            <a:ext cx="882111" cy="121399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106E7776-0E80-5729-7B26-FE3B1006EFB4}"/>
              </a:ext>
            </a:extLst>
          </p:cNvPr>
          <p:cNvSpPr>
            <a:spLocks noGrp="1"/>
          </p:cNvSpPr>
          <p:nvPr>
            <p:ph type="ftr" sz="quarter" idx="11"/>
          </p:nvPr>
        </p:nvSpPr>
        <p:spPr/>
        <p:txBody>
          <a:bodyPr/>
          <a:lstStyle/>
          <a:p>
            <a:r>
              <a:rPr lang="en-US"/>
              <a:t>SwaB™</a:t>
            </a:r>
          </a:p>
        </p:txBody>
      </p:sp>
    </p:spTree>
    <p:extLst>
      <p:ext uri="{BB962C8B-B14F-4D97-AF65-F5344CB8AC3E}">
        <p14:creationId xmlns:p14="http://schemas.microsoft.com/office/powerpoint/2010/main" val="52967590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BEB450-870B-A638-1C20-FBF16C2DB3B7}"/>
              </a:ext>
            </a:extLst>
          </p:cNvPr>
          <p:cNvSpPr>
            <a:spLocks noGrp="1"/>
          </p:cNvSpPr>
          <p:nvPr>
            <p:ph type="title"/>
          </p:nvPr>
        </p:nvSpPr>
        <p:spPr/>
        <p:txBody>
          <a:bodyPr/>
          <a:lstStyle/>
          <a:p>
            <a:r>
              <a:rPr lang="en-US"/>
              <a:t>Customers and Market Needs</a:t>
            </a:r>
          </a:p>
        </p:txBody>
      </p:sp>
      <p:sp>
        <p:nvSpPr>
          <p:cNvPr id="2" name="Footer Placeholder 1">
            <a:extLst>
              <a:ext uri="{FF2B5EF4-FFF2-40B4-BE49-F238E27FC236}">
                <a16:creationId xmlns:a16="http://schemas.microsoft.com/office/drawing/2014/main" id="{A8F98B11-1BED-CB6A-0E8A-790E921DCBF4}"/>
              </a:ext>
            </a:extLst>
          </p:cNvPr>
          <p:cNvSpPr>
            <a:spLocks noGrp="1"/>
          </p:cNvSpPr>
          <p:nvPr>
            <p:ph type="ftr" sz="quarter" idx="11"/>
          </p:nvPr>
        </p:nvSpPr>
        <p:spPr/>
        <p:txBody>
          <a:bodyPr/>
          <a:lstStyle/>
          <a:p>
            <a:r>
              <a:rPr lang="en-US"/>
              <a:t>SwaB™</a:t>
            </a:r>
          </a:p>
        </p:txBody>
      </p:sp>
      <p:graphicFrame>
        <p:nvGraphicFramePr>
          <p:cNvPr id="9" name="Table 8">
            <a:extLst>
              <a:ext uri="{FF2B5EF4-FFF2-40B4-BE49-F238E27FC236}">
                <a16:creationId xmlns:a16="http://schemas.microsoft.com/office/drawing/2014/main" id="{8D4DC325-F6EA-DFB4-284F-91A90E6DEA03}"/>
              </a:ext>
            </a:extLst>
          </p:cNvPr>
          <p:cNvGraphicFramePr>
            <a:graphicFrameLocks noGrp="1"/>
          </p:cNvGraphicFramePr>
          <p:nvPr>
            <p:extLst>
              <p:ext uri="{D42A27DB-BD31-4B8C-83A1-F6EECF244321}">
                <p14:modId xmlns:p14="http://schemas.microsoft.com/office/powerpoint/2010/main" val="314312186"/>
              </p:ext>
            </p:extLst>
          </p:nvPr>
        </p:nvGraphicFramePr>
        <p:xfrm>
          <a:off x="1714500" y="2133600"/>
          <a:ext cx="8763000" cy="2590800"/>
        </p:xfrm>
        <a:graphic>
          <a:graphicData uri="http://schemas.openxmlformats.org/drawingml/2006/table">
            <a:tbl>
              <a:tblPr firstRow="1" bandRow="1">
                <a:tableStyleId>{B301B821-A1FF-4177-AEE7-76D212191A09}</a:tableStyleId>
              </a:tblPr>
              <a:tblGrid>
                <a:gridCol w="4064000">
                  <a:extLst>
                    <a:ext uri="{9D8B030D-6E8A-4147-A177-3AD203B41FA5}">
                      <a16:colId xmlns:a16="http://schemas.microsoft.com/office/drawing/2014/main" val="3001520823"/>
                    </a:ext>
                  </a:extLst>
                </a:gridCol>
                <a:gridCol w="4699000">
                  <a:extLst>
                    <a:ext uri="{9D8B030D-6E8A-4147-A177-3AD203B41FA5}">
                      <a16:colId xmlns:a16="http://schemas.microsoft.com/office/drawing/2014/main" val="44867273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a:t>Target Users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a:t>What problems are they facing?</a:t>
                      </a:r>
                    </a:p>
                  </a:txBody>
                  <a:tcPr/>
                </a:tc>
                <a:extLst>
                  <a:ext uri="{0D108BD9-81ED-4DB2-BD59-A6C34878D82A}">
                    <a16:rowId xmlns:a16="http://schemas.microsoft.com/office/drawing/2014/main" val="2280215297"/>
                  </a:ext>
                </a:extLst>
              </a:tr>
              <a:tr h="370840">
                <a:tc>
                  <a:txBody>
                    <a:bodyPr/>
                    <a:lstStyle/>
                    <a:p>
                      <a:r>
                        <a:rPr lang="en-US" sz="2400"/>
                        <a:t>Managers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t>A decentralized system to check where resources and assets are located and being used. </a:t>
                      </a:r>
                    </a:p>
                  </a:txBody>
                  <a:tcPr/>
                </a:tc>
                <a:extLst>
                  <a:ext uri="{0D108BD9-81ED-4DB2-BD59-A6C34878D82A}">
                    <a16:rowId xmlns:a16="http://schemas.microsoft.com/office/drawing/2014/main" val="34407900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t>Employees</a:t>
                      </a:r>
                    </a:p>
                  </a:txBody>
                  <a:tcPr/>
                </a:tc>
                <a:tc>
                  <a:txBody>
                    <a:bodyPr/>
                    <a:lstStyle/>
                    <a:p>
                      <a:endParaRPr lang="en-US" sz="2400"/>
                    </a:p>
                  </a:txBody>
                  <a:tcPr/>
                </a:tc>
                <a:extLst>
                  <a:ext uri="{0D108BD9-81ED-4DB2-BD59-A6C34878D82A}">
                    <a16:rowId xmlns:a16="http://schemas.microsoft.com/office/drawing/2014/main" val="1569476063"/>
                  </a:ext>
                </a:extLst>
              </a:tr>
            </a:tbl>
          </a:graphicData>
        </a:graphic>
      </p:graphicFrame>
    </p:spTree>
    <p:extLst>
      <p:ext uri="{BB962C8B-B14F-4D97-AF65-F5344CB8AC3E}">
        <p14:creationId xmlns:p14="http://schemas.microsoft.com/office/powerpoint/2010/main" val="4879305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2E5D-117A-DB23-94E0-CF01F5EE15DC}"/>
              </a:ext>
            </a:extLst>
          </p:cNvPr>
          <p:cNvSpPr>
            <a:spLocks noGrp="1"/>
          </p:cNvSpPr>
          <p:nvPr>
            <p:ph type="title"/>
          </p:nvPr>
        </p:nvSpPr>
        <p:spPr/>
        <p:txBody>
          <a:bodyPr/>
          <a:lstStyle/>
          <a:p>
            <a:r>
              <a:rPr lang="en-US"/>
              <a:t>Proposed Solution</a:t>
            </a:r>
          </a:p>
        </p:txBody>
      </p:sp>
      <p:sp>
        <p:nvSpPr>
          <p:cNvPr id="3" name="Content Placeholder 2">
            <a:extLst>
              <a:ext uri="{FF2B5EF4-FFF2-40B4-BE49-F238E27FC236}">
                <a16:creationId xmlns:a16="http://schemas.microsoft.com/office/drawing/2014/main" id="{135047E9-982C-AA0A-01CC-B99BB573DBF5}"/>
              </a:ext>
            </a:extLst>
          </p:cNvPr>
          <p:cNvSpPr>
            <a:spLocks noGrp="1"/>
          </p:cNvSpPr>
          <p:nvPr>
            <p:ph sz="half" idx="1"/>
          </p:nvPr>
        </p:nvSpPr>
        <p:spPr>
          <a:xfrm>
            <a:off x="838200" y="1825625"/>
            <a:ext cx="8918448" cy="4351338"/>
          </a:xfrm>
        </p:spPr>
        <p:txBody>
          <a:bodyPr>
            <a:noAutofit/>
          </a:bodyPr>
          <a:lstStyle/>
          <a:p>
            <a:r>
              <a:rPr lang="en-US" sz="2000"/>
              <a:t>The proposed solution is a secure, centralized Inventory Tracking System designed as a backend service using a RESTful API architecture. This system will serve as the single source of truth for managing all company-owned physical assets across Buzzword Software Solutions Limited's global offices.</a:t>
            </a:r>
          </a:p>
          <a:p>
            <a:r>
              <a:rPr lang="en-US" sz="2000"/>
              <a:t>The system will allow authorized users, primarily managers and internal audit staff, to perform full lifecycle management of assets, including adding, updating, deleting, grouping, and assigning resources. Employees will have read-only access to view assets assigned to them or query general resource information.</a:t>
            </a:r>
          </a:p>
          <a:p>
            <a:r>
              <a:rPr lang="en-US" sz="2000"/>
              <a:t>The backend will be built with a security-first approach, incorporating role-based access control, audit logging, and data protection mechanisms. No frontend UI will be developed in this phase; instead, the system will expose a well-documented REST API for integration with other internal tools or future frontend development.</a:t>
            </a:r>
          </a:p>
        </p:txBody>
      </p:sp>
      <p:sp>
        <p:nvSpPr>
          <p:cNvPr id="5" name="Footer Placeholder 4">
            <a:extLst>
              <a:ext uri="{FF2B5EF4-FFF2-40B4-BE49-F238E27FC236}">
                <a16:creationId xmlns:a16="http://schemas.microsoft.com/office/drawing/2014/main" id="{685AE2DB-728F-779F-1C0F-8FBBBA1AB909}"/>
              </a:ext>
            </a:extLst>
          </p:cNvPr>
          <p:cNvSpPr>
            <a:spLocks noGrp="1"/>
          </p:cNvSpPr>
          <p:nvPr>
            <p:ph type="ftr" sz="quarter" idx="11"/>
          </p:nvPr>
        </p:nvSpPr>
        <p:spPr/>
        <p:txBody>
          <a:bodyPr/>
          <a:lstStyle/>
          <a:p>
            <a:r>
              <a:rPr lang="en-US"/>
              <a:t>SwaB™</a:t>
            </a:r>
          </a:p>
        </p:txBody>
      </p:sp>
    </p:spTree>
    <p:extLst>
      <p:ext uri="{BB962C8B-B14F-4D97-AF65-F5344CB8AC3E}">
        <p14:creationId xmlns:p14="http://schemas.microsoft.com/office/powerpoint/2010/main" val="1036727711"/>
      </p:ext>
    </p:extLst>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18D3B-8967-4413-2547-411C3E092F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622132-DF36-E303-B042-269E1A25A94B}"/>
              </a:ext>
            </a:extLst>
          </p:cNvPr>
          <p:cNvSpPr>
            <a:spLocks noGrp="1"/>
          </p:cNvSpPr>
          <p:nvPr>
            <p:ph type="title"/>
          </p:nvPr>
        </p:nvSpPr>
        <p:spPr/>
        <p:txBody>
          <a:bodyPr/>
          <a:lstStyle/>
          <a:p>
            <a:r>
              <a:rPr lang="en-US"/>
              <a:t>Proposed Solution</a:t>
            </a:r>
          </a:p>
        </p:txBody>
      </p:sp>
      <p:sp>
        <p:nvSpPr>
          <p:cNvPr id="4" name="Content Placeholder 3">
            <a:extLst>
              <a:ext uri="{FF2B5EF4-FFF2-40B4-BE49-F238E27FC236}">
                <a16:creationId xmlns:a16="http://schemas.microsoft.com/office/drawing/2014/main" id="{E8C14258-29E4-8B28-99AF-1C0DC3CE3096}"/>
              </a:ext>
            </a:extLst>
          </p:cNvPr>
          <p:cNvSpPr>
            <a:spLocks noGrp="1"/>
          </p:cNvSpPr>
          <p:nvPr>
            <p:ph sz="half" idx="2"/>
          </p:nvPr>
        </p:nvSpPr>
        <p:spPr>
          <a:xfrm>
            <a:off x="914400" y="1690688"/>
            <a:ext cx="8723376" cy="4351338"/>
          </a:xfrm>
        </p:spPr>
        <p:txBody>
          <a:bodyPr>
            <a:normAutofit fontScale="62500" lnSpcReduction="20000"/>
          </a:bodyPr>
          <a:lstStyle/>
          <a:p>
            <a:pPr marL="0" indent="0">
              <a:buNone/>
            </a:pPr>
            <a:r>
              <a:rPr lang="en-US" b="1"/>
              <a:t>REST API for resource management</a:t>
            </a:r>
          </a:p>
          <a:p>
            <a:r>
              <a:rPr lang="en-US"/>
              <a:t>Enables CRUD operations on individual or grouped assets via secure endpoints.</a:t>
            </a:r>
          </a:p>
          <a:p>
            <a:pPr marL="0" indent="0">
              <a:buNone/>
            </a:pPr>
            <a:r>
              <a:rPr lang="en-US" b="1"/>
              <a:t>Resource assignment</a:t>
            </a:r>
          </a:p>
          <a:p>
            <a:r>
              <a:rPr lang="en-US"/>
              <a:t>Assets can be assigned to employees or physical locations, supporting both static and mobile resources.</a:t>
            </a:r>
          </a:p>
          <a:p>
            <a:pPr marL="0" indent="0">
              <a:buNone/>
            </a:pPr>
            <a:r>
              <a:rPr lang="en-US" b="1"/>
              <a:t>Search and Query Capabilities</a:t>
            </a:r>
          </a:p>
          <a:p>
            <a:r>
              <a:rPr lang="en-US"/>
              <a:t>Resources can be searched by type, location, employee, or other metadata.</a:t>
            </a:r>
          </a:p>
          <a:p>
            <a:pPr marL="0" indent="0">
              <a:buNone/>
            </a:pPr>
            <a:r>
              <a:rPr lang="en-US" b="1"/>
              <a:t>Role-Based Permissions</a:t>
            </a:r>
          </a:p>
          <a:p>
            <a:r>
              <a:rPr lang="en-US"/>
              <a:t>Managers can modify data; employees can view assigned assets.</a:t>
            </a:r>
          </a:p>
          <a:p>
            <a:pPr marL="0" indent="0">
              <a:buNone/>
            </a:pPr>
            <a:r>
              <a:rPr lang="en-US" b="1"/>
              <a:t>Audit Logging</a:t>
            </a:r>
          </a:p>
          <a:p>
            <a:r>
              <a:rPr lang="en-US"/>
              <a:t>Tracks all changes for compliance and accountability.</a:t>
            </a:r>
          </a:p>
          <a:p>
            <a:pPr marL="0" indent="0">
              <a:buNone/>
            </a:pPr>
            <a:r>
              <a:rPr lang="en-US" b="1"/>
              <a:t>Security and Privacy</a:t>
            </a:r>
          </a:p>
          <a:p>
            <a:r>
              <a:rPr lang="en-US"/>
              <a:t>Includes authentication, authorization, and hidden sensitive fields.</a:t>
            </a:r>
          </a:p>
        </p:txBody>
      </p:sp>
      <p:sp>
        <p:nvSpPr>
          <p:cNvPr id="5" name="Footer Placeholder 4">
            <a:extLst>
              <a:ext uri="{FF2B5EF4-FFF2-40B4-BE49-F238E27FC236}">
                <a16:creationId xmlns:a16="http://schemas.microsoft.com/office/drawing/2014/main" id="{5AFAA191-49F2-5DE6-FEE6-33BA2F5522C3}"/>
              </a:ext>
            </a:extLst>
          </p:cNvPr>
          <p:cNvSpPr>
            <a:spLocks noGrp="1"/>
          </p:cNvSpPr>
          <p:nvPr>
            <p:ph type="ftr" sz="quarter" idx="11"/>
          </p:nvPr>
        </p:nvSpPr>
        <p:spPr/>
        <p:txBody>
          <a:bodyPr/>
          <a:lstStyle/>
          <a:p>
            <a:r>
              <a:rPr lang="en-US"/>
              <a:t>SwaB™</a:t>
            </a:r>
          </a:p>
        </p:txBody>
      </p:sp>
    </p:spTree>
    <p:extLst>
      <p:ext uri="{BB962C8B-B14F-4D97-AF65-F5344CB8AC3E}">
        <p14:creationId xmlns:p14="http://schemas.microsoft.com/office/powerpoint/2010/main" val="4045997233"/>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0DCDE5-4F5B-6813-6BF5-6B9ACE71AD0C}"/>
              </a:ext>
            </a:extLst>
          </p:cNvPr>
          <p:cNvSpPr>
            <a:spLocks noGrp="1"/>
          </p:cNvSpPr>
          <p:nvPr>
            <p:ph type="title"/>
          </p:nvPr>
        </p:nvSpPr>
        <p:spPr>
          <a:xfrm>
            <a:off x="839788" y="187325"/>
            <a:ext cx="4474429" cy="1600200"/>
          </a:xfrm>
        </p:spPr>
        <p:txBody>
          <a:bodyPr anchor="ctr"/>
          <a:lstStyle/>
          <a:p>
            <a:r>
              <a:rPr lang="en-US" sz="4400"/>
              <a:t>Proposed</a:t>
            </a:r>
            <a:r>
              <a:rPr lang="en-US"/>
              <a:t> </a:t>
            </a:r>
            <a:r>
              <a:rPr lang="en-US" sz="4400"/>
              <a:t>Solution</a:t>
            </a:r>
            <a:endParaRPr lang="en-US"/>
          </a:p>
        </p:txBody>
      </p:sp>
      <p:sp>
        <p:nvSpPr>
          <p:cNvPr id="9" name="Text Placeholder 8">
            <a:extLst>
              <a:ext uri="{FF2B5EF4-FFF2-40B4-BE49-F238E27FC236}">
                <a16:creationId xmlns:a16="http://schemas.microsoft.com/office/drawing/2014/main" id="{8759ABEB-429C-D605-9842-D51A0EEB75D5}"/>
              </a:ext>
            </a:extLst>
          </p:cNvPr>
          <p:cNvSpPr>
            <a:spLocks noGrp="1"/>
          </p:cNvSpPr>
          <p:nvPr>
            <p:ph type="body" sz="half" idx="2"/>
          </p:nvPr>
        </p:nvSpPr>
        <p:spPr>
          <a:xfrm>
            <a:off x="839788" y="1518442"/>
            <a:ext cx="8012112" cy="4342607"/>
          </a:xfrm>
        </p:spPr>
        <p:txBody>
          <a:bodyPr>
            <a:normAutofit/>
          </a:bodyPr>
          <a:lstStyle/>
          <a:p>
            <a:r>
              <a:rPr lang="en-US" sz="1800" b="1"/>
              <a:t>Categorization and Metadata</a:t>
            </a:r>
          </a:p>
          <a:p>
            <a:pPr marL="285750" indent="-285750">
              <a:buFont typeface="Arial" panose="020B0604020202020204" pitchFamily="34" charset="0"/>
              <a:buChar char="•"/>
            </a:pPr>
            <a:r>
              <a:rPr lang="en-US" sz="1700"/>
              <a:t>Resources are grouped by type and include critical fields like acquisition date, location, and formatted resource ID.</a:t>
            </a:r>
          </a:p>
          <a:p>
            <a:r>
              <a:rPr lang="en-US" sz="1800" b="1"/>
              <a:t>Improved Accuracy and Accountability</a:t>
            </a:r>
          </a:p>
          <a:p>
            <a:pPr marL="285750" indent="-285750">
              <a:buFont typeface="Arial" panose="020B0604020202020204" pitchFamily="34" charset="0"/>
              <a:buChar char="•"/>
            </a:pPr>
            <a:r>
              <a:rPr lang="en-US" sz="1700"/>
              <a:t>Centralized data reduces errors and ensures consistent tracking.</a:t>
            </a:r>
          </a:p>
          <a:p>
            <a:r>
              <a:rPr lang="en-US" sz="1800" b="1"/>
              <a:t>Enhanced Audit Readiness</a:t>
            </a:r>
          </a:p>
          <a:p>
            <a:pPr marL="285750" indent="-285750">
              <a:buFont typeface="Arial" panose="020B0604020202020204" pitchFamily="34" charset="0"/>
              <a:buChar char="•"/>
            </a:pPr>
            <a:r>
              <a:rPr lang="en-US" sz="1700"/>
              <a:t>Built-in logging and structured data support internal and external audits.</a:t>
            </a:r>
          </a:p>
          <a:p>
            <a:r>
              <a:rPr lang="en-US" sz="1800" b="1"/>
              <a:t>Scalability and Flexibility</a:t>
            </a:r>
          </a:p>
          <a:p>
            <a:pPr marL="285750" indent="-285750">
              <a:buFont typeface="Arial" panose="020B0604020202020204" pitchFamily="34" charset="0"/>
              <a:buChar char="•"/>
            </a:pPr>
            <a:r>
              <a:rPr lang="en-US" sz="1700"/>
              <a:t>Modular design allows future expansion, including frontend integration or external deployment.</a:t>
            </a:r>
          </a:p>
          <a:p>
            <a:r>
              <a:rPr lang="en-US" sz="1800" b="1"/>
              <a:t>Operational Efficiency</a:t>
            </a:r>
          </a:p>
          <a:p>
            <a:pPr marL="285750" indent="-285750">
              <a:buFont typeface="Arial" panose="020B0604020202020204" pitchFamily="34" charset="0"/>
              <a:buChar char="•"/>
            </a:pPr>
            <a:r>
              <a:rPr lang="en-US" sz="1700"/>
              <a:t>Streamlined asset management reduces manual tracking and improves resource utilization.</a:t>
            </a:r>
            <a:endParaRPr lang="en-US"/>
          </a:p>
        </p:txBody>
      </p:sp>
      <p:sp>
        <p:nvSpPr>
          <p:cNvPr id="2" name="Footer Placeholder 1">
            <a:extLst>
              <a:ext uri="{FF2B5EF4-FFF2-40B4-BE49-F238E27FC236}">
                <a16:creationId xmlns:a16="http://schemas.microsoft.com/office/drawing/2014/main" id="{55289F6E-6C15-6B20-13ED-10EEE97D49A0}"/>
              </a:ext>
            </a:extLst>
          </p:cNvPr>
          <p:cNvSpPr>
            <a:spLocks noGrp="1"/>
          </p:cNvSpPr>
          <p:nvPr>
            <p:ph type="ftr" sz="quarter" idx="11"/>
          </p:nvPr>
        </p:nvSpPr>
        <p:spPr/>
        <p:txBody>
          <a:bodyPr/>
          <a:lstStyle/>
          <a:p>
            <a:r>
              <a:rPr lang="en-US"/>
              <a:t>SwaB™</a:t>
            </a:r>
          </a:p>
        </p:txBody>
      </p:sp>
    </p:spTree>
    <p:extLst>
      <p:ext uri="{BB962C8B-B14F-4D97-AF65-F5344CB8AC3E}">
        <p14:creationId xmlns:p14="http://schemas.microsoft.com/office/powerpoint/2010/main" val="1924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0</TotalTime>
  <Words>1165</Words>
  <Application>Microsoft Office PowerPoint</Application>
  <PresentationFormat>Widescreen</PresentationFormat>
  <Paragraphs>173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SwaB™ (System without any Buzzwords)</vt:lpstr>
      <vt:lpstr>Vision™ Document</vt:lpstr>
      <vt:lpstr>Executive Summary</vt:lpstr>
      <vt:lpstr>Business Context</vt:lpstr>
      <vt:lpstr> Vision™ Statement</vt:lpstr>
      <vt:lpstr>Customers and Market Needs</vt:lpstr>
      <vt:lpstr>Proposed Solution</vt:lpstr>
      <vt:lpstr>Proposed Solution</vt:lpstr>
      <vt:lpstr>Proposed Solution</vt:lpstr>
      <vt:lpstr>Scope</vt:lpstr>
      <vt:lpstr>Assumptions </vt:lpstr>
      <vt:lpstr>PowerPoint Presentation</vt:lpstr>
      <vt:lpstr>Use Case Diagram</vt:lpstr>
      <vt:lpstr>Success Criteria</vt:lpstr>
      <vt:lpstr>Success Criteria</vt:lpstr>
      <vt:lpstr>Stakeholders</vt:lpstr>
      <vt:lpstr>Risks and Mitigation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Clayton Warstler</cp:lastModifiedBy>
  <cp:revision>8</cp:revision>
  <dcterms:created xsi:type="dcterms:W3CDTF">2025-10-15T19:21:40Z</dcterms:created>
  <dcterms:modified xsi:type="dcterms:W3CDTF">2025-10-17T13:51:41Z</dcterms:modified>
</cp:coreProperties>
</file>