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8" r:id="rId12"/>
    <p:sldId id="266"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8DB49A-C262-4A93-9BE2-78AECC6688C1}">
          <p14:sldIdLst>
            <p14:sldId id="256"/>
            <p14:sldId id="257"/>
            <p14:sldId id="258"/>
            <p14:sldId id="259"/>
            <p14:sldId id="260"/>
            <p14:sldId id="261"/>
            <p14:sldId id="262"/>
            <p14:sldId id="263"/>
            <p14:sldId id="264"/>
            <p14:sldId id="267"/>
            <p14:sldId id="268"/>
            <p14:sldId id="266"/>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D13B74-547B-4C1F-984F-CCDB741C0D28}" v="804" dt="2025-10-15T20:24:35.387"/>
    <p1510:client id="{F3FA54C1-7241-4169-BA2E-E1F09B7AC1D2}" v="147" dt="2025-10-15T20:27:09.9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Evans" userId="61302cb5-ba27-44b3-a6a1-c0f697306261" providerId="ADAL" clId="{F3FA54C1-7241-4169-BA2E-E1F09B7AC1D2}"/>
    <pc:docChg chg="undo custSel addSld delSld modSld modSection">
      <pc:chgData name="Cameron Evans" userId="61302cb5-ba27-44b3-a6a1-c0f697306261" providerId="ADAL" clId="{F3FA54C1-7241-4169-BA2E-E1F09B7AC1D2}" dt="2025-10-15T20:27:09.938" v="146" actId="14100"/>
      <pc:docMkLst>
        <pc:docMk/>
      </pc:docMkLst>
      <pc:sldChg chg="addSp delSp modSp mod modTransition modMedia addAnim delAnim">
        <pc:chgData name="Cameron Evans" userId="61302cb5-ba27-44b3-a6a1-c0f697306261" providerId="ADAL" clId="{F3FA54C1-7241-4169-BA2E-E1F09B7AC1D2}" dt="2025-10-15T20:03:35.529" v="54"/>
        <pc:sldMkLst>
          <pc:docMk/>
          <pc:sldMk cId="109857222" sldId="256"/>
        </pc:sldMkLst>
        <pc:spChg chg="mod">
          <ac:chgData name="Cameron Evans" userId="61302cb5-ba27-44b3-a6a1-c0f697306261" providerId="ADAL" clId="{F3FA54C1-7241-4169-BA2E-E1F09B7AC1D2}" dt="2025-10-15T20:03:35.529" v="54"/>
          <ac:spMkLst>
            <pc:docMk/>
            <pc:sldMk cId="109857222" sldId="256"/>
            <ac:spMk id="2" creationId="{00000000-0000-0000-0000-000000000000}"/>
          </ac:spMkLst>
        </pc:spChg>
        <pc:spChg chg="mod">
          <ac:chgData name="Cameron Evans" userId="61302cb5-ba27-44b3-a6a1-c0f697306261" providerId="ADAL" clId="{F3FA54C1-7241-4169-BA2E-E1F09B7AC1D2}" dt="2025-10-15T20:03:35.529" v="54"/>
          <ac:spMkLst>
            <pc:docMk/>
            <pc:sldMk cId="109857222" sldId="256"/>
            <ac:spMk id="3" creationId="{00000000-0000-0000-0000-000000000000}"/>
          </ac:spMkLst>
        </pc:spChg>
        <pc:spChg chg="mod">
          <ac:chgData name="Cameron Evans" userId="61302cb5-ba27-44b3-a6a1-c0f697306261" providerId="ADAL" clId="{F3FA54C1-7241-4169-BA2E-E1F09B7AC1D2}" dt="2025-10-15T19:58:46.044" v="44" actId="20577"/>
          <ac:spMkLst>
            <pc:docMk/>
            <pc:sldMk cId="109857222" sldId="256"/>
            <ac:spMk id="8" creationId="{7CF492A5-29B3-7F3F-184C-04A1F8D003D6}"/>
          </ac:spMkLst>
        </pc:spChg>
        <pc:spChg chg="add del">
          <ac:chgData name="Cameron Evans" userId="61302cb5-ba27-44b3-a6a1-c0f697306261" providerId="ADAL" clId="{F3FA54C1-7241-4169-BA2E-E1F09B7AC1D2}" dt="2025-10-15T19:47:41.410" v="4" actId="26606"/>
          <ac:spMkLst>
            <pc:docMk/>
            <pc:sldMk cId="109857222" sldId="256"/>
            <ac:spMk id="13" creationId="{AA61CCAC-6875-474C-8E9E-F57ABF078C2B}"/>
          </ac:spMkLst>
        </pc:spChg>
        <pc:spChg chg="add del">
          <ac:chgData name="Cameron Evans" userId="61302cb5-ba27-44b3-a6a1-c0f697306261" providerId="ADAL" clId="{F3FA54C1-7241-4169-BA2E-E1F09B7AC1D2}" dt="2025-10-15T19:47:41.410" v="4" actId="26606"/>
          <ac:spMkLst>
            <pc:docMk/>
            <pc:sldMk cId="109857222" sldId="256"/>
            <ac:spMk id="15" creationId="{E0AE394F-AFF1-4485-AF1F-7387A2F041AA}"/>
          </ac:spMkLst>
        </pc:spChg>
        <pc:spChg chg="add del">
          <ac:chgData name="Cameron Evans" userId="61302cb5-ba27-44b3-a6a1-c0f697306261" providerId="ADAL" clId="{F3FA54C1-7241-4169-BA2E-E1F09B7AC1D2}" dt="2025-10-15T19:47:41.410" v="4" actId="26606"/>
          <ac:spMkLst>
            <pc:docMk/>
            <pc:sldMk cId="109857222" sldId="256"/>
            <ac:spMk id="19" creationId="{5683D043-25BB-4AC9-8130-641179672614}"/>
          </ac:spMkLst>
        </pc:spChg>
        <pc:spChg chg="add">
          <ac:chgData name="Cameron Evans" userId="61302cb5-ba27-44b3-a6a1-c0f697306261" providerId="ADAL" clId="{F3FA54C1-7241-4169-BA2E-E1F09B7AC1D2}" dt="2025-10-15T19:47:41.477" v="5" actId="26606"/>
          <ac:spMkLst>
            <pc:docMk/>
            <pc:sldMk cId="109857222" sldId="256"/>
            <ac:spMk id="23" creationId="{4D60F200-5EB0-B223-2439-C96C67F0FEE1}"/>
          </ac:spMkLst>
        </pc:spChg>
        <pc:spChg chg="add">
          <ac:chgData name="Cameron Evans" userId="61302cb5-ba27-44b3-a6a1-c0f697306261" providerId="ADAL" clId="{F3FA54C1-7241-4169-BA2E-E1F09B7AC1D2}" dt="2025-10-15T19:47:41.477" v="5" actId="26606"/>
          <ac:spMkLst>
            <pc:docMk/>
            <pc:sldMk cId="109857222" sldId="256"/>
            <ac:spMk id="24" creationId="{F92CB243-67C5-E304-31A0-4D7D607BAFBA}"/>
          </ac:spMkLst>
        </pc:spChg>
        <pc:spChg chg="add">
          <ac:chgData name="Cameron Evans" userId="61302cb5-ba27-44b3-a6a1-c0f697306261" providerId="ADAL" clId="{F3FA54C1-7241-4169-BA2E-E1F09B7AC1D2}" dt="2025-10-15T19:47:41.477" v="5" actId="26606"/>
          <ac:spMkLst>
            <pc:docMk/>
            <pc:sldMk cId="109857222" sldId="256"/>
            <ac:spMk id="25" creationId="{11A95761-C93E-94BF-087D-D2A823789EAB}"/>
          </ac:spMkLst>
        </pc:spChg>
        <pc:spChg chg="add">
          <ac:chgData name="Cameron Evans" userId="61302cb5-ba27-44b3-a6a1-c0f697306261" providerId="ADAL" clId="{F3FA54C1-7241-4169-BA2E-E1F09B7AC1D2}" dt="2025-10-15T19:47:41.477" v="5" actId="26606"/>
          <ac:spMkLst>
            <pc:docMk/>
            <pc:sldMk cId="109857222" sldId="256"/>
            <ac:spMk id="26" creationId="{6E63D1A5-FD49-4756-F62E-786C34E631EF}"/>
          </ac:spMkLst>
        </pc:spChg>
        <pc:picChg chg="add del mod">
          <ac:chgData name="Cameron Evans" userId="61302cb5-ba27-44b3-a6a1-c0f697306261" providerId="ADAL" clId="{F3FA54C1-7241-4169-BA2E-E1F09B7AC1D2}" dt="2025-10-15T19:47:41.410" v="4" actId="26606"/>
          <ac:picMkLst>
            <pc:docMk/>
            <pc:sldMk cId="109857222" sldId="256"/>
            <ac:picMk id="17" creationId="{B43270C2-D33D-AE5E-BEB3-B561D18D6A98}"/>
          </ac:picMkLst>
        </pc:picChg>
        <pc:picChg chg="add del">
          <ac:chgData name="Cameron Evans" userId="61302cb5-ba27-44b3-a6a1-c0f697306261" providerId="ADAL" clId="{F3FA54C1-7241-4169-BA2E-E1F09B7AC1D2}" dt="2025-10-15T19:48:22.650" v="10" actId="478"/>
          <ac:picMkLst>
            <pc:docMk/>
            <pc:sldMk cId="109857222" sldId="256"/>
            <ac:picMk id="21" creationId="{065C6628-78A1-1843-21F6-B59F812BF9AB}"/>
          </ac:picMkLst>
        </pc:picChg>
        <pc:picChg chg="add mod">
          <ac:chgData name="Cameron Evans" userId="61302cb5-ba27-44b3-a6a1-c0f697306261" providerId="ADAL" clId="{F3FA54C1-7241-4169-BA2E-E1F09B7AC1D2}" dt="2025-10-15T19:48:55.626" v="14" actId="1076"/>
          <ac:picMkLst>
            <pc:docMk/>
            <pc:sldMk cId="109857222" sldId="256"/>
            <ac:picMk id="1026" creationId="{A8AAC775-76B5-00D9-AAD7-A2FAEFA1A501}"/>
          </ac:picMkLst>
        </pc:picChg>
      </pc:sldChg>
      <pc:sldChg chg="addSp modSp">
        <pc:chgData name="Cameron Evans" userId="61302cb5-ba27-44b3-a6a1-c0f697306261" providerId="ADAL" clId="{F3FA54C1-7241-4169-BA2E-E1F09B7AC1D2}" dt="2025-10-15T19:49:48.257" v="18" actId="1076"/>
        <pc:sldMkLst>
          <pc:docMk/>
          <pc:sldMk cId="1363268954" sldId="257"/>
        </pc:sldMkLst>
        <pc:picChg chg="add mod">
          <ac:chgData name="Cameron Evans" userId="61302cb5-ba27-44b3-a6a1-c0f697306261" providerId="ADAL" clId="{F3FA54C1-7241-4169-BA2E-E1F09B7AC1D2}" dt="2025-10-15T19:49:48.257" v="18" actId="1076"/>
          <ac:picMkLst>
            <pc:docMk/>
            <pc:sldMk cId="1363268954" sldId="257"/>
            <ac:picMk id="2050" creationId="{D5F26729-A7DB-5952-80F8-00E9E33760C9}"/>
          </ac:picMkLst>
        </pc:picChg>
      </pc:sldChg>
      <pc:sldChg chg="modSp mod">
        <pc:chgData name="Cameron Evans" userId="61302cb5-ba27-44b3-a6a1-c0f697306261" providerId="ADAL" clId="{F3FA54C1-7241-4169-BA2E-E1F09B7AC1D2}" dt="2025-10-15T20:03:35.529" v="54"/>
        <pc:sldMkLst>
          <pc:docMk/>
          <pc:sldMk cId="1342641494" sldId="258"/>
        </pc:sldMkLst>
        <pc:spChg chg="mod">
          <ac:chgData name="Cameron Evans" userId="61302cb5-ba27-44b3-a6a1-c0f697306261" providerId="ADAL" clId="{F3FA54C1-7241-4169-BA2E-E1F09B7AC1D2}" dt="2025-10-15T20:03:35.529" v="54"/>
          <ac:spMkLst>
            <pc:docMk/>
            <pc:sldMk cId="1342641494" sldId="258"/>
            <ac:spMk id="2" creationId="{8BD75FF3-A737-3B10-E92C-D8CD8FBD8909}"/>
          </ac:spMkLst>
        </pc:spChg>
        <pc:spChg chg="mod">
          <ac:chgData name="Cameron Evans" userId="61302cb5-ba27-44b3-a6a1-c0f697306261" providerId="ADAL" clId="{F3FA54C1-7241-4169-BA2E-E1F09B7AC1D2}" dt="2025-10-15T20:03:35.529" v="54"/>
          <ac:spMkLst>
            <pc:docMk/>
            <pc:sldMk cId="1342641494" sldId="258"/>
            <ac:spMk id="3" creationId="{AEC13451-81B2-7214-220A-668107B933CF}"/>
          </ac:spMkLst>
        </pc:spChg>
        <pc:spChg chg="mod">
          <ac:chgData name="Cameron Evans" userId="61302cb5-ba27-44b3-a6a1-c0f697306261" providerId="ADAL" clId="{F3FA54C1-7241-4169-BA2E-E1F09B7AC1D2}" dt="2025-10-15T20:03:35.529" v="54"/>
          <ac:spMkLst>
            <pc:docMk/>
            <pc:sldMk cId="1342641494" sldId="258"/>
            <ac:spMk id="4" creationId="{687827D0-B229-190C-607C-B54B81AED5D4}"/>
          </ac:spMkLst>
        </pc:spChg>
      </pc:sldChg>
      <pc:sldChg chg="addSp delSp modSp mod">
        <pc:chgData name="Cameron Evans" userId="61302cb5-ba27-44b3-a6a1-c0f697306261" providerId="ADAL" clId="{F3FA54C1-7241-4169-BA2E-E1F09B7AC1D2}" dt="2025-10-15T20:03:35.529" v="54"/>
        <pc:sldMkLst>
          <pc:docMk/>
          <pc:sldMk cId="529675908" sldId="259"/>
        </pc:sldMkLst>
        <pc:spChg chg="mod">
          <ac:chgData name="Cameron Evans" userId="61302cb5-ba27-44b3-a6a1-c0f697306261" providerId="ADAL" clId="{F3FA54C1-7241-4169-BA2E-E1F09B7AC1D2}" dt="2025-10-15T20:03:35.529" v="54"/>
          <ac:spMkLst>
            <pc:docMk/>
            <pc:sldMk cId="529675908" sldId="259"/>
            <ac:spMk id="2" creationId="{69A7532E-5BE3-4A61-0184-8AFF7B1E0D18}"/>
          </ac:spMkLst>
        </pc:spChg>
        <pc:spChg chg="mod">
          <ac:chgData name="Cameron Evans" userId="61302cb5-ba27-44b3-a6a1-c0f697306261" providerId="ADAL" clId="{F3FA54C1-7241-4169-BA2E-E1F09B7AC1D2}" dt="2025-10-15T20:03:35.529" v="54"/>
          <ac:spMkLst>
            <pc:docMk/>
            <pc:sldMk cId="529675908" sldId="259"/>
            <ac:spMk id="3" creationId="{E464A429-0D19-7384-98C1-7D15E5944AB0}"/>
          </ac:spMkLst>
        </pc:spChg>
        <pc:picChg chg="add del mod">
          <ac:chgData name="Cameron Evans" userId="61302cb5-ba27-44b3-a6a1-c0f697306261" providerId="ADAL" clId="{F3FA54C1-7241-4169-BA2E-E1F09B7AC1D2}" dt="2025-10-15T19:52:26.049" v="27" actId="478"/>
          <ac:picMkLst>
            <pc:docMk/>
            <pc:sldMk cId="529675908" sldId="259"/>
            <ac:picMk id="4" creationId="{98868CAD-3741-907F-D09D-DFEC55DFD81E}"/>
          </ac:picMkLst>
        </pc:picChg>
        <pc:picChg chg="add mod">
          <ac:chgData name="Cameron Evans" userId="61302cb5-ba27-44b3-a6a1-c0f697306261" providerId="ADAL" clId="{F3FA54C1-7241-4169-BA2E-E1F09B7AC1D2}" dt="2025-10-15T19:52:35.366" v="30" actId="1076"/>
          <ac:picMkLst>
            <pc:docMk/>
            <pc:sldMk cId="529675908" sldId="259"/>
            <ac:picMk id="3074" creationId="{611136CD-9618-8993-A31A-B04A1AAD5CC8}"/>
          </ac:picMkLst>
        </pc:picChg>
      </pc:sldChg>
      <pc:sldChg chg="addSp modSp">
        <pc:chgData name="Cameron Evans" userId="61302cb5-ba27-44b3-a6a1-c0f697306261" providerId="ADAL" clId="{F3FA54C1-7241-4169-BA2E-E1F09B7AC1D2}" dt="2025-10-15T20:03:35.529" v="54"/>
        <pc:sldMkLst>
          <pc:docMk/>
          <pc:sldMk cId="487930503" sldId="260"/>
        </pc:sldMkLst>
        <pc:spChg chg="mod">
          <ac:chgData name="Cameron Evans" userId="61302cb5-ba27-44b3-a6a1-c0f697306261" providerId="ADAL" clId="{F3FA54C1-7241-4169-BA2E-E1F09B7AC1D2}" dt="2025-10-15T20:03:35.529" v="54"/>
          <ac:spMkLst>
            <pc:docMk/>
            <pc:sldMk cId="487930503" sldId="260"/>
            <ac:spMk id="4" creationId="{76BEB450-870B-A638-1C20-FBF16C2DB3B7}"/>
          </ac:spMkLst>
        </pc:spChg>
        <pc:spChg chg="mod">
          <ac:chgData name="Cameron Evans" userId="61302cb5-ba27-44b3-a6a1-c0f697306261" providerId="ADAL" clId="{F3FA54C1-7241-4169-BA2E-E1F09B7AC1D2}" dt="2025-10-15T20:03:35.529" v="54"/>
          <ac:spMkLst>
            <pc:docMk/>
            <pc:sldMk cId="487930503" sldId="260"/>
            <ac:spMk id="5" creationId="{A963452B-99D0-7804-4B86-3156A0D72F88}"/>
          </ac:spMkLst>
        </pc:spChg>
        <pc:spChg chg="mod">
          <ac:chgData name="Cameron Evans" userId="61302cb5-ba27-44b3-a6a1-c0f697306261" providerId="ADAL" clId="{F3FA54C1-7241-4169-BA2E-E1F09B7AC1D2}" dt="2025-10-15T20:03:35.529" v="54"/>
          <ac:spMkLst>
            <pc:docMk/>
            <pc:sldMk cId="487930503" sldId="260"/>
            <ac:spMk id="6" creationId="{F479CA45-1E4E-CF00-3572-5C97B779CA94}"/>
          </ac:spMkLst>
        </pc:spChg>
        <pc:spChg chg="mod">
          <ac:chgData name="Cameron Evans" userId="61302cb5-ba27-44b3-a6a1-c0f697306261" providerId="ADAL" clId="{F3FA54C1-7241-4169-BA2E-E1F09B7AC1D2}" dt="2025-10-15T20:03:35.529" v="54"/>
          <ac:spMkLst>
            <pc:docMk/>
            <pc:sldMk cId="487930503" sldId="260"/>
            <ac:spMk id="7" creationId="{D43438E1-783B-82AB-1B93-BBCD7A4576B3}"/>
          </ac:spMkLst>
        </pc:spChg>
        <pc:spChg chg="mod">
          <ac:chgData name="Cameron Evans" userId="61302cb5-ba27-44b3-a6a1-c0f697306261" providerId="ADAL" clId="{F3FA54C1-7241-4169-BA2E-E1F09B7AC1D2}" dt="2025-10-15T20:03:35.529" v="54"/>
          <ac:spMkLst>
            <pc:docMk/>
            <pc:sldMk cId="487930503" sldId="260"/>
            <ac:spMk id="8" creationId="{DF591ADD-8BD8-F23D-9B81-2CD411240975}"/>
          </ac:spMkLst>
        </pc:spChg>
        <pc:picChg chg="add mod">
          <ac:chgData name="Cameron Evans" userId="61302cb5-ba27-44b3-a6a1-c0f697306261" providerId="ADAL" clId="{F3FA54C1-7241-4169-BA2E-E1F09B7AC1D2}" dt="2025-10-15T19:53:19.833" v="32" actId="1076"/>
          <ac:picMkLst>
            <pc:docMk/>
            <pc:sldMk cId="487930503" sldId="260"/>
            <ac:picMk id="4098" creationId="{210F934C-AE8A-9E7B-BA27-DA23207B4360}"/>
          </ac:picMkLst>
        </pc:picChg>
      </pc:sldChg>
      <pc:sldChg chg="modSp mod">
        <pc:chgData name="Cameron Evans" userId="61302cb5-ba27-44b3-a6a1-c0f697306261" providerId="ADAL" clId="{F3FA54C1-7241-4169-BA2E-E1F09B7AC1D2}" dt="2025-10-15T20:03:35.529" v="54"/>
        <pc:sldMkLst>
          <pc:docMk/>
          <pc:sldMk cId="1036727711" sldId="261"/>
        </pc:sldMkLst>
        <pc:spChg chg="mod">
          <ac:chgData name="Cameron Evans" userId="61302cb5-ba27-44b3-a6a1-c0f697306261" providerId="ADAL" clId="{F3FA54C1-7241-4169-BA2E-E1F09B7AC1D2}" dt="2025-10-15T20:03:35.529" v="54"/>
          <ac:spMkLst>
            <pc:docMk/>
            <pc:sldMk cId="1036727711" sldId="261"/>
            <ac:spMk id="2" creationId="{B9292E5D-117A-DB23-94E0-CF01F5EE15DC}"/>
          </ac:spMkLst>
        </pc:spChg>
        <pc:spChg chg="mod">
          <ac:chgData name="Cameron Evans" userId="61302cb5-ba27-44b3-a6a1-c0f697306261" providerId="ADAL" clId="{F3FA54C1-7241-4169-BA2E-E1F09B7AC1D2}" dt="2025-10-15T20:03:35.529" v="54"/>
          <ac:spMkLst>
            <pc:docMk/>
            <pc:sldMk cId="1036727711" sldId="261"/>
            <ac:spMk id="3" creationId="{135047E9-982C-AA0A-01CC-B99BB573DBF5}"/>
          </ac:spMkLst>
        </pc:spChg>
        <pc:spChg chg="mod">
          <ac:chgData name="Cameron Evans" userId="61302cb5-ba27-44b3-a6a1-c0f697306261" providerId="ADAL" clId="{F3FA54C1-7241-4169-BA2E-E1F09B7AC1D2}" dt="2025-10-15T20:03:35.529" v="54"/>
          <ac:spMkLst>
            <pc:docMk/>
            <pc:sldMk cId="1036727711" sldId="261"/>
            <ac:spMk id="4" creationId="{659AFBAC-C770-4ED5-BA03-6B65D86EAC42}"/>
          </ac:spMkLst>
        </pc:spChg>
      </pc:sldChg>
      <pc:sldChg chg="modSp mod">
        <pc:chgData name="Cameron Evans" userId="61302cb5-ba27-44b3-a6a1-c0f697306261" providerId="ADAL" clId="{F3FA54C1-7241-4169-BA2E-E1F09B7AC1D2}" dt="2025-10-15T20:03:35.529" v="54"/>
        <pc:sldMkLst>
          <pc:docMk/>
          <pc:sldMk cId="19243529" sldId="262"/>
        </pc:sldMkLst>
        <pc:spChg chg="mod">
          <ac:chgData name="Cameron Evans" userId="61302cb5-ba27-44b3-a6a1-c0f697306261" providerId="ADAL" clId="{F3FA54C1-7241-4169-BA2E-E1F09B7AC1D2}" dt="2025-10-15T20:03:35.529" v="54"/>
          <ac:spMkLst>
            <pc:docMk/>
            <pc:sldMk cId="19243529" sldId="262"/>
            <ac:spMk id="7" creationId="{B50DCDE5-4F5B-6813-6BF5-6B9ACE71AD0C}"/>
          </ac:spMkLst>
        </pc:spChg>
        <pc:spChg chg="mod">
          <ac:chgData name="Cameron Evans" userId="61302cb5-ba27-44b3-a6a1-c0f697306261" providerId="ADAL" clId="{F3FA54C1-7241-4169-BA2E-E1F09B7AC1D2}" dt="2025-10-15T20:03:35.529" v="54"/>
          <ac:spMkLst>
            <pc:docMk/>
            <pc:sldMk cId="19243529" sldId="262"/>
            <ac:spMk id="9" creationId="{8759ABEB-429C-D605-9842-D51A0EEB75D5}"/>
          </ac:spMkLst>
        </pc:spChg>
        <pc:picChg chg="mod">
          <ac:chgData name="Cameron Evans" userId="61302cb5-ba27-44b3-a6a1-c0f697306261" providerId="ADAL" clId="{F3FA54C1-7241-4169-BA2E-E1F09B7AC1D2}" dt="2025-10-15T20:03:35.529" v="54"/>
          <ac:picMkLst>
            <pc:docMk/>
            <pc:sldMk cId="19243529" sldId="262"/>
            <ac:picMk id="11" creationId="{8558B3B7-0012-474C-C1DF-93FF60F40464}"/>
          </ac:picMkLst>
        </pc:picChg>
      </pc:sldChg>
      <pc:sldChg chg="modSp">
        <pc:chgData name="Cameron Evans" userId="61302cb5-ba27-44b3-a6a1-c0f697306261" providerId="ADAL" clId="{F3FA54C1-7241-4169-BA2E-E1F09B7AC1D2}" dt="2025-10-15T20:03:35.529" v="54"/>
        <pc:sldMkLst>
          <pc:docMk/>
          <pc:sldMk cId="3272448013" sldId="263"/>
        </pc:sldMkLst>
        <pc:spChg chg="mod">
          <ac:chgData name="Cameron Evans" userId="61302cb5-ba27-44b3-a6a1-c0f697306261" providerId="ADAL" clId="{F3FA54C1-7241-4169-BA2E-E1F09B7AC1D2}" dt="2025-10-15T20:03:35.529" v="54"/>
          <ac:spMkLst>
            <pc:docMk/>
            <pc:sldMk cId="3272448013" sldId="263"/>
            <ac:spMk id="2" creationId="{0C986F6A-598C-3AE4-F890-AE21DBE8BD7D}"/>
          </ac:spMkLst>
        </pc:spChg>
        <pc:spChg chg="mod">
          <ac:chgData name="Cameron Evans" userId="61302cb5-ba27-44b3-a6a1-c0f697306261" providerId="ADAL" clId="{F3FA54C1-7241-4169-BA2E-E1F09B7AC1D2}" dt="2025-10-15T20:03:35.529" v="54"/>
          <ac:spMkLst>
            <pc:docMk/>
            <pc:sldMk cId="3272448013" sldId="263"/>
            <ac:spMk id="3" creationId="{AE3D8F02-2C9B-B5A9-EDBB-0EFDF3595C60}"/>
          </ac:spMkLst>
        </pc:spChg>
        <pc:spChg chg="mod">
          <ac:chgData name="Cameron Evans" userId="61302cb5-ba27-44b3-a6a1-c0f697306261" providerId="ADAL" clId="{F3FA54C1-7241-4169-BA2E-E1F09B7AC1D2}" dt="2025-10-15T20:03:35.529" v="54"/>
          <ac:spMkLst>
            <pc:docMk/>
            <pc:sldMk cId="3272448013" sldId="263"/>
            <ac:spMk id="4" creationId="{2833B7B4-3C67-F955-256E-58F72B40DB82}"/>
          </ac:spMkLst>
        </pc:spChg>
      </pc:sldChg>
      <pc:sldChg chg="modSp mod">
        <pc:chgData name="Cameron Evans" userId="61302cb5-ba27-44b3-a6a1-c0f697306261" providerId="ADAL" clId="{F3FA54C1-7241-4169-BA2E-E1F09B7AC1D2}" dt="2025-10-15T20:03:35.529" v="54"/>
        <pc:sldMkLst>
          <pc:docMk/>
          <pc:sldMk cId="1866008184" sldId="264"/>
        </pc:sldMkLst>
        <pc:spChg chg="mod">
          <ac:chgData name="Cameron Evans" userId="61302cb5-ba27-44b3-a6a1-c0f697306261" providerId="ADAL" clId="{F3FA54C1-7241-4169-BA2E-E1F09B7AC1D2}" dt="2025-10-15T20:03:35.529" v="54"/>
          <ac:spMkLst>
            <pc:docMk/>
            <pc:sldMk cId="1866008184" sldId="264"/>
            <ac:spMk id="2" creationId="{D4627E47-6C4F-ADE0-253C-5F8D998A4376}"/>
          </ac:spMkLst>
        </pc:spChg>
        <pc:spChg chg="mod">
          <ac:chgData name="Cameron Evans" userId="61302cb5-ba27-44b3-a6a1-c0f697306261" providerId="ADAL" clId="{F3FA54C1-7241-4169-BA2E-E1F09B7AC1D2}" dt="2025-10-15T20:03:35.529" v="54"/>
          <ac:spMkLst>
            <pc:docMk/>
            <pc:sldMk cId="1866008184" sldId="264"/>
            <ac:spMk id="4" creationId="{C2E885AF-0F29-9835-93BC-BA084812AD94}"/>
          </ac:spMkLst>
        </pc:spChg>
        <pc:spChg chg="mod">
          <ac:chgData name="Cameron Evans" userId="61302cb5-ba27-44b3-a6a1-c0f697306261" providerId="ADAL" clId="{F3FA54C1-7241-4169-BA2E-E1F09B7AC1D2}" dt="2025-10-15T20:03:35.529" v="54"/>
          <ac:spMkLst>
            <pc:docMk/>
            <pc:sldMk cId="1866008184" sldId="264"/>
            <ac:spMk id="6" creationId="{E12DA662-7206-1902-D2C9-A2EBE25B6DF4}"/>
          </ac:spMkLst>
        </pc:spChg>
      </pc:sldChg>
      <pc:sldChg chg="new del">
        <pc:chgData name="Cameron Evans" userId="61302cb5-ba27-44b3-a6a1-c0f697306261" providerId="ADAL" clId="{F3FA54C1-7241-4169-BA2E-E1F09B7AC1D2}" dt="2025-10-15T19:57:42.050" v="36" actId="47"/>
        <pc:sldMkLst>
          <pc:docMk/>
          <pc:sldMk cId="1465099750" sldId="265"/>
        </pc:sldMkLst>
      </pc:sldChg>
      <pc:sldChg chg="modSp modTransition">
        <pc:chgData name="Cameron Evans" userId="61302cb5-ba27-44b3-a6a1-c0f697306261" providerId="ADAL" clId="{F3FA54C1-7241-4169-BA2E-E1F09B7AC1D2}" dt="2025-10-15T20:04:16.414" v="57"/>
        <pc:sldMkLst>
          <pc:docMk/>
          <pc:sldMk cId="1750498972" sldId="265"/>
        </pc:sldMkLst>
        <pc:spChg chg="mod">
          <ac:chgData name="Cameron Evans" userId="61302cb5-ba27-44b3-a6a1-c0f697306261" providerId="ADAL" clId="{F3FA54C1-7241-4169-BA2E-E1F09B7AC1D2}" dt="2025-10-15T20:03:35.529" v="54"/>
          <ac:spMkLst>
            <pc:docMk/>
            <pc:sldMk cId="1750498972" sldId="265"/>
            <ac:spMk id="2" creationId="{84D39282-7A11-E56B-FA2D-A559EB1C52FA}"/>
          </ac:spMkLst>
        </pc:spChg>
      </pc:sldChg>
      <pc:sldChg chg="addSp delSp modSp new mod">
        <pc:chgData name="Cameron Evans" userId="61302cb5-ba27-44b3-a6a1-c0f697306261" providerId="ADAL" clId="{F3FA54C1-7241-4169-BA2E-E1F09B7AC1D2}" dt="2025-10-15T20:06:56.035" v="83" actId="14100"/>
        <pc:sldMkLst>
          <pc:docMk/>
          <pc:sldMk cId="2220685826" sldId="266"/>
        </pc:sldMkLst>
        <pc:spChg chg="mod">
          <ac:chgData name="Cameron Evans" userId="61302cb5-ba27-44b3-a6a1-c0f697306261" providerId="ADAL" clId="{F3FA54C1-7241-4169-BA2E-E1F09B7AC1D2}" dt="2025-10-15T20:05:22.427" v="70" actId="20577"/>
          <ac:spMkLst>
            <pc:docMk/>
            <pc:sldMk cId="2220685826" sldId="266"/>
            <ac:spMk id="2" creationId="{1A380311-D877-CC31-6933-334A64E962BC}"/>
          </ac:spMkLst>
        </pc:spChg>
        <pc:spChg chg="del mod">
          <ac:chgData name="Cameron Evans" userId="61302cb5-ba27-44b3-a6a1-c0f697306261" providerId="ADAL" clId="{F3FA54C1-7241-4169-BA2E-E1F09B7AC1D2}" dt="2025-10-15T20:05:32.285" v="73" actId="478"/>
          <ac:spMkLst>
            <pc:docMk/>
            <pc:sldMk cId="2220685826" sldId="266"/>
            <ac:spMk id="3" creationId="{CD6A9226-A31E-D80F-B2E9-01E6A6D0527B}"/>
          </ac:spMkLst>
        </pc:spChg>
        <pc:spChg chg="del">
          <ac:chgData name="Cameron Evans" userId="61302cb5-ba27-44b3-a6a1-c0f697306261" providerId="ADAL" clId="{F3FA54C1-7241-4169-BA2E-E1F09B7AC1D2}" dt="2025-10-15T20:05:26.152" v="71" actId="478"/>
          <ac:spMkLst>
            <pc:docMk/>
            <pc:sldMk cId="2220685826" sldId="266"/>
            <ac:spMk id="4" creationId="{C4FF6087-8AB4-9115-91D5-ED3BC2CDE54A}"/>
          </ac:spMkLst>
        </pc:spChg>
        <pc:graphicFrameChg chg="add mod modGraphic">
          <ac:chgData name="Cameron Evans" userId="61302cb5-ba27-44b3-a6a1-c0f697306261" providerId="ADAL" clId="{F3FA54C1-7241-4169-BA2E-E1F09B7AC1D2}" dt="2025-10-15T20:06:36.928" v="80" actId="113"/>
          <ac:graphicFrameMkLst>
            <pc:docMk/>
            <pc:sldMk cId="2220685826" sldId="266"/>
            <ac:graphicFrameMk id="5" creationId="{BEF233F4-AE9B-23F7-FBE9-6DAAC6201A20}"/>
          </ac:graphicFrameMkLst>
        </pc:graphicFrameChg>
        <pc:picChg chg="add mod">
          <ac:chgData name="Cameron Evans" userId="61302cb5-ba27-44b3-a6a1-c0f697306261" providerId="ADAL" clId="{F3FA54C1-7241-4169-BA2E-E1F09B7AC1D2}" dt="2025-10-15T20:06:56.035" v="83" actId="14100"/>
          <ac:picMkLst>
            <pc:docMk/>
            <pc:sldMk cId="2220685826" sldId="266"/>
            <ac:picMk id="5122" creationId="{34C3859C-B6BA-410C-4334-0B54C10B45ED}"/>
          </ac:picMkLst>
        </pc:picChg>
      </pc:sldChg>
      <pc:sldChg chg="addSp modSp mod">
        <pc:chgData name="Cameron Evans" userId="61302cb5-ba27-44b3-a6a1-c0f697306261" providerId="ADAL" clId="{F3FA54C1-7241-4169-BA2E-E1F09B7AC1D2}" dt="2025-10-15T20:27:09.938" v="146" actId="14100"/>
        <pc:sldMkLst>
          <pc:docMk/>
          <pc:sldMk cId="1843055067" sldId="269"/>
        </pc:sldMkLst>
        <pc:spChg chg="mod">
          <ac:chgData name="Cameron Evans" userId="61302cb5-ba27-44b3-a6a1-c0f697306261" providerId="ADAL" clId="{F3FA54C1-7241-4169-BA2E-E1F09B7AC1D2}" dt="2025-10-15T20:27:06.685" v="144" actId="1076"/>
          <ac:spMkLst>
            <pc:docMk/>
            <pc:sldMk cId="1843055067" sldId="269"/>
            <ac:spMk id="2" creationId="{69EEF0E6-F6D8-0EB4-178D-9AF8DEC7CC03}"/>
          </ac:spMkLst>
        </pc:spChg>
        <pc:graphicFrameChg chg="mod modGraphic">
          <ac:chgData name="Cameron Evans" userId="61302cb5-ba27-44b3-a6a1-c0f697306261" providerId="ADAL" clId="{F3FA54C1-7241-4169-BA2E-E1F09B7AC1D2}" dt="2025-10-15T20:24:20.542" v="136" actId="20577"/>
          <ac:graphicFrameMkLst>
            <pc:docMk/>
            <pc:sldMk cId="1843055067" sldId="269"/>
            <ac:graphicFrameMk id="5" creationId="{FCE304D0-B5AD-9A37-C65D-2D7FF31DD17B}"/>
          </ac:graphicFrameMkLst>
        </pc:graphicFrameChg>
        <pc:picChg chg="add mod">
          <ac:chgData name="Cameron Evans" userId="61302cb5-ba27-44b3-a6a1-c0f697306261" providerId="ADAL" clId="{F3FA54C1-7241-4169-BA2E-E1F09B7AC1D2}" dt="2025-10-15T20:27:09.938" v="146" actId="14100"/>
          <ac:picMkLst>
            <pc:docMk/>
            <pc:sldMk cId="1843055067" sldId="269"/>
            <ac:picMk id="6146" creationId="{6B031E98-3C96-33DB-3F07-88D7D5B15D28}"/>
          </ac:picMkLst>
        </pc:picChg>
      </pc:sldChg>
    </pc:docChg>
  </pc:docChgLst>
  <pc:docChgLst>
    <pc:chgData name="Clayton Warstler" userId="2ae2a372-56c4-4327-8e73-32bc107cb301" providerId="ADAL" clId="{C1D13B74-547B-4C1F-984F-CCDB741C0D28}"/>
    <pc:docChg chg="undo redo custSel addSld delSld modSld addSection delSection modSection">
      <pc:chgData name="Clayton Warstler" userId="2ae2a372-56c4-4327-8e73-32bc107cb301" providerId="ADAL" clId="{C1D13B74-547B-4C1F-984F-CCDB741C0D28}" dt="2025-10-15T20:24:35.387" v="1482" actId="1035"/>
      <pc:docMkLst>
        <pc:docMk/>
      </pc:docMkLst>
      <pc:sldChg chg="addSp delSp modSp mod modTransition setBg addAnim delAnim delDesignElem chgLayout">
        <pc:chgData name="Clayton Warstler" userId="2ae2a372-56c4-4327-8e73-32bc107cb301" providerId="ADAL" clId="{C1D13B74-547B-4C1F-984F-CCDB741C0D28}" dt="2025-10-15T19:57:48.319" v="823" actId="1076"/>
        <pc:sldMkLst>
          <pc:docMk/>
          <pc:sldMk cId="109857222" sldId="256"/>
        </pc:sldMkLst>
        <pc:spChg chg="mod ord">
          <ac:chgData name="Clayton Warstler" userId="2ae2a372-56c4-4327-8e73-32bc107cb301" providerId="ADAL" clId="{C1D13B74-547B-4C1F-984F-CCDB741C0D28}" dt="2025-10-15T19:48:21.742" v="765" actId="6264"/>
          <ac:spMkLst>
            <pc:docMk/>
            <pc:sldMk cId="109857222" sldId="256"/>
            <ac:spMk id="2" creationId="{00000000-0000-0000-0000-000000000000}"/>
          </ac:spMkLst>
        </pc:spChg>
        <pc:spChg chg="mod ord">
          <ac:chgData name="Clayton Warstler" userId="2ae2a372-56c4-4327-8e73-32bc107cb301" providerId="ADAL" clId="{C1D13B74-547B-4C1F-984F-CCDB741C0D28}" dt="2025-10-15T19:48:21.742" v="765" actId="6264"/>
          <ac:spMkLst>
            <pc:docMk/>
            <pc:sldMk cId="109857222" sldId="256"/>
            <ac:spMk id="3" creationId="{00000000-0000-0000-0000-000000000000}"/>
          </ac:spMkLst>
        </pc:spChg>
        <pc:spChg chg="add del mod">
          <ac:chgData name="Clayton Warstler" userId="2ae2a372-56c4-4327-8e73-32bc107cb301" providerId="ADAL" clId="{C1D13B74-547B-4C1F-984F-CCDB741C0D28}" dt="2025-10-15T19:48:18.103" v="764" actId="6264"/>
          <ac:spMkLst>
            <pc:docMk/>
            <pc:sldMk cId="109857222" sldId="256"/>
            <ac:spMk id="4" creationId="{6C139556-D766-C218-67AC-DC39A03E508D}"/>
          </ac:spMkLst>
        </pc:spChg>
        <pc:spChg chg="add del">
          <ac:chgData name="Clayton Warstler" userId="2ae2a372-56c4-4327-8e73-32bc107cb301" providerId="ADAL" clId="{C1D13B74-547B-4C1F-984F-CCDB741C0D28}" dt="2025-10-15T19:46:31.094" v="748" actId="26606"/>
          <ac:spMkLst>
            <pc:docMk/>
            <pc:sldMk cId="109857222" sldId="256"/>
            <ac:spMk id="5" creationId="{577D6B2E-37A3-429E-A37C-F30ED6487282}"/>
          </ac:spMkLst>
        </pc:spChg>
        <pc:spChg chg="add del mod">
          <ac:chgData name="Clayton Warstler" userId="2ae2a372-56c4-4327-8e73-32bc107cb301" providerId="ADAL" clId="{C1D13B74-547B-4C1F-984F-CCDB741C0D28}" dt="2025-10-15T19:48:18.103" v="764" actId="6264"/>
          <ac:spMkLst>
            <pc:docMk/>
            <pc:sldMk cId="109857222" sldId="256"/>
            <ac:spMk id="5" creationId="{924B4D62-D00B-64EE-2DB6-7D7E7D4FC365}"/>
          </ac:spMkLst>
        </pc:spChg>
        <pc:spChg chg="add del mod">
          <ac:chgData name="Clayton Warstler" userId="2ae2a372-56c4-4327-8e73-32bc107cb301" providerId="ADAL" clId="{C1D13B74-547B-4C1F-984F-CCDB741C0D28}" dt="2025-10-15T19:48:21.742" v="765" actId="6264"/>
          <ac:spMkLst>
            <pc:docMk/>
            <pc:sldMk cId="109857222" sldId="256"/>
            <ac:spMk id="6" creationId="{2D20322F-D945-294A-9778-413179E23878}"/>
          </ac:spMkLst>
        </pc:spChg>
        <pc:spChg chg="add del">
          <ac:chgData name="Clayton Warstler" userId="2ae2a372-56c4-4327-8e73-32bc107cb301" providerId="ADAL" clId="{C1D13B74-547B-4C1F-984F-CCDB741C0D28}" dt="2025-10-15T19:46:31.094" v="748" actId="26606"/>
          <ac:spMkLst>
            <pc:docMk/>
            <pc:sldMk cId="109857222" sldId="256"/>
            <ac:spMk id="6" creationId="{5CEAD642-85CF-4750-8432-7C80C901F001}"/>
          </ac:spMkLst>
        </pc:spChg>
        <pc:spChg chg="add del mod">
          <ac:chgData name="Clayton Warstler" userId="2ae2a372-56c4-4327-8e73-32bc107cb301" providerId="ADAL" clId="{C1D13B74-547B-4C1F-984F-CCDB741C0D28}" dt="2025-10-15T19:48:21.742" v="765" actId="6264"/>
          <ac:spMkLst>
            <pc:docMk/>
            <pc:sldMk cId="109857222" sldId="256"/>
            <ac:spMk id="7" creationId="{CA2D5588-C871-BE7D-1A4A-CB32415CF178}"/>
          </ac:spMkLst>
        </pc:spChg>
        <pc:spChg chg="add del">
          <ac:chgData name="Clayton Warstler" userId="2ae2a372-56c4-4327-8e73-32bc107cb301" providerId="ADAL" clId="{C1D13B74-547B-4C1F-984F-CCDB741C0D28}" dt="2025-10-15T19:46:31.094" v="748" actId="26606"/>
          <ac:spMkLst>
            <pc:docMk/>
            <pc:sldMk cId="109857222" sldId="256"/>
            <ac:spMk id="7" creationId="{FA33EEAE-15D5-4119-8C1E-89D943F911EF}"/>
          </ac:spMkLst>
        </pc:spChg>
        <pc:spChg chg="add del">
          <ac:chgData name="Clayton Warstler" userId="2ae2a372-56c4-4327-8e73-32bc107cb301" providerId="ADAL" clId="{C1D13B74-547B-4C1F-984F-CCDB741C0D28}" dt="2025-10-15T19:29:25.169" v="223"/>
          <ac:spMkLst>
            <pc:docMk/>
            <pc:sldMk cId="109857222" sldId="256"/>
            <ac:spMk id="8" creationId="{43C48B49-6135-48B6-AC0F-97E5D8D1F03F}"/>
          </ac:spMkLst>
        </pc:spChg>
        <pc:spChg chg="add mod">
          <ac:chgData name="Clayton Warstler" userId="2ae2a372-56c4-4327-8e73-32bc107cb301" providerId="ADAL" clId="{C1D13B74-547B-4C1F-984F-CCDB741C0D28}" dt="2025-10-15T19:54:49.833" v="802" actId="1076"/>
          <ac:spMkLst>
            <pc:docMk/>
            <pc:sldMk cId="109857222" sldId="256"/>
            <ac:spMk id="8" creationId="{7CF492A5-29B3-7F3F-184C-04A1F8D003D6}"/>
          </ac:spMkLst>
        </pc:spChg>
        <pc:spChg chg="add del">
          <ac:chgData name="Clayton Warstler" userId="2ae2a372-56c4-4327-8e73-32bc107cb301" providerId="ADAL" clId="{C1D13B74-547B-4C1F-984F-CCDB741C0D28}" dt="2025-10-15T19:46:31.094" v="748" actId="26606"/>
          <ac:spMkLst>
            <pc:docMk/>
            <pc:sldMk cId="109857222" sldId="256"/>
            <ac:spMk id="9" creationId="{730D8B3B-9B80-4025-B934-26DC7D7CD231}"/>
          </ac:spMkLst>
        </pc:spChg>
        <pc:spChg chg="add del">
          <ac:chgData name="Clayton Warstler" userId="2ae2a372-56c4-4327-8e73-32bc107cb301" providerId="ADAL" clId="{C1D13B74-547B-4C1F-984F-CCDB741C0D28}" dt="2025-10-15T19:29:25.169" v="223"/>
          <ac:spMkLst>
            <pc:docMk/>
            <pc:sldMk cId="109857222" sldId="256"/>
            <ac:spMk id="10" creationId="{9715DAF0-AE1B-46C9-8A6B-DB2AA05AB91D}"/>
          </ac:spMkLst>
        </pc:spChg>
        <pc:spChg chg="add del">
          <ac:chgData name="Clayton Warstler" userId="2ae2a372-56c4-4327-8e73-32bc107cb301" providerId="ADAL" clId="{C1D13B74-547B-4C1F-984F-CCDB741C0D28}" dt="2025-10-15T19:46:31.094" v="748" actId="26606"/>
          <ac:spMkLst>
            <pc:docMk/>
            <pc:sldMk cId="109857222" sldId="256"/>
            <ac:spMk id="11" creationId="{1064D5D5-227B-4F66-9AEA-46F570E793BD}"/>
          </ac:spMkLst>
        </pc:spChg>
        <pc:spChg chg="add del">
          <ac:chgData name="Clayton Warstler" userId="2ae2a372-56c4-4327-8e73-32bc107cb301" providerId="ADAL" clId="{C1D13B74-547B-4C1F-984F-CCDB741C0D28}" dt="2025-10-15T19:29:25.169" v="223"/>
          <ac:spMkLst>
            <pc:docMk/>
            <pc:sldMk cId="109857222" sldId="256"/>
            <ac:spMk id="12" creationId="{DC631C0B-6DA6-4E57-8231-CE32B3434A7E}"/>
          </ac:spMkLst>
        </pc:spChg>
        <pc:spChg chg="add del">
          <ac:chgData name="Clayton Warstler" userId="2ae2a372-56c4-4327-8e73-32bc107cb301" providerId="ADAL" clId="{C1D13B74-547B-4C1F-984F-CCDB741C0D28}" dt="2025-10-15T19:29:25.169" v="223"/>
          <ac:spMkLst>
            <pc:docMk/>
            <pc:sldMk cId="109857222" sldId="256"/>
            <ac:spMk id="14" creationId="{F256AC18-FB41-4977-8B0C-F5082335AB7D}"/>
          </ac:spMkLst>
        </pc:spChg>
        <pc:spChg chg="add del">
          <ac:chgData name="Clayton Warstler" userId="2ae2a372-56c4-4327-8e73-32bc107cb301" providerId="ADAL" clId="{C1D13B74-547B-4C1F-984F-CCDB741C0D28}" dt="2025-10-15T19:29:25.169" v="223"/>
          <ac:spMkLst>
            <pc:docMk/>
            <pc:sldMk cId="109857222" sldId="256"/>
            <ac:spMk id="16" creationId="{AFF4A713-7B75-4B21-90D7-5AB19547C728}"/>
          </ac:spMkLst>
        </pc:spChg>
        <pc:spChg chg="add del">
          <ac:chgData name="Clayton Warstler" userId="2ae2a372-56c4-4327-8e73-32bc107cb301" providerId="ADAL" clId="{C1D13B74-547B-4C1F-984F-CCDB741C0D28}" dt="2025-10-15T19:46:31.094" v="748" actId="26606"/>
          <ac:spMkLst>
            <pc:docMk/>
            <pc:sldMk cId="109857222" sldId="256"/>
            <ac:spMk id="18" creationId="{646B67A4-D328-4747-A82B-65E84FA46368}"/>
          </ac:spMkLst>
        </pc:spChg>
        <pc:spChg chg="add del">
          <ac:chgData name="Clayton Warstler" userId="2ae2a372-56c4-4327-8e73-32bc107cb301" providerId="ADAL" clId="{C1D13B74-547B-4C1F-984F-CCDB741C0D28}" dt="2025-10-15T19:46:31.094" v="748" actId="26606"/>
          <ac:spMkLst>
            <pc:docMk/>
            <pc:sldMk cId="109857222" sldId="256"/>
            <ac:spMk id="20" creationId="{B5A1B09C-1565-46F8-B70F-621C5EB48A09}"/>
          </ac:spMkLst>
        </pc:spChg>
        <pc:spChg chg="add del">
          <ac:chgData name="Clayton Warstler" userId="2ae2a372-56c4-4327-8e73-32bc107cb301" providerId="ADAL" clId="{C1D13B74-547B-4C1F-984F-CCDB741C0D28}" dt="2025-10-15T19:46:31.094" v="748" actId="26606"/>
          <ac:spMkLst>
            <pc:docMk/>
            <pc:sldMk cId="109857222" sldId="256"/>
            <ac:spMk id="22" creationId="{8C516CC8-80AC-446C-A56E-9F54B7210402}"/>
          </ac:spMkLst>
        </pc:spChg>
        <pc:spChg chg="add del">
          <ac:chgData name="Clayton Warstler" userId="2ae2a372-56c4-4327-8e73-32bc107cb301" providerId="ADAL" clId="{C1D13B74-547B-4C1F-984F-CCDB741C0D28}" dt="2025-10-15T19:48:06.589" v="762"/>
          <ac:spMkLst>
            <pc:docMk/>
            <pc:sldMk cId="109857222" sldId="256"/>
            <ac:spMk id="23" creationId="{4D60F200-5EB0-B223-2439-C96C67F0FEE1}"/>
          </ac:spMkLst>
        </pc:spChg>
        <pc:spChg chg="add del">
          <ac:chgData name="Clayton Warstler" userId="2ae2a372-56c4-4327-8e73-32bc107cb301" providerId="ADAL" clId="{C1D13B74-547B-4C1F-984F-CCDB741C0D28}" dt="2025-10-15T19:48:06.589" v="762"/>
          <ac:spMkLst>
            <pc:docMk/>
            <pc:sldMk cId="109857222" sldId="256"/>
            <ac:spMk id="24" creationId="{F92CB243-67C5-E304-31A0-4D7D607BAFBA}"/>
          </ac:spMkLst>
        </pc:spChg>
        <pc:spChg chg="add del">
          <ac:chgData name="Clayton Warstler" userId="2ae2a372-56c4-4327-8e73-32bc107cb301" providerId="ADAL" clId="{C1D13B74-547B-4C1F-984F-CCDB741C0D28}" dt="2025-10-15T19:48:06.589" v="762"/>
          <ac:spMkLst>
            <pc:docMk/>
            <pc:sldMk cId="109857222" sldId="256"/>
            <ac:spMk id="25" creationId="{11A95761-C93E-94BF-087D-D2A823789EAB}"/>
          </ac:spMkLst>
        </pc:spChg>
        <pc:spChg chg="add del">
          <ac:chgData name="Clayton Warstler" userId="2ae2a372-56c4-4327-8e73-32bc107cb301" providerId="ADAL" clId="{C1D13B74-547B-4C1F-984F-CCDB741C0D28}" dt="2025-10-15T19:48:06.589" v="762"/>
          <ac:spMkLst>
            <pc:docMk/>
            <pc:sldMk cId="109857222" sldId="256"/>
            <ac:spMk id="26" creationId="{6E63D1A5-FD49-4756-F62E-786C34E631EF}"/>
          </ac:spMkLst>
        </pc:spChg>
        <pc:picChg chg="add mod modCrop">
          <ac:chgData name="Clayton Warstler" userId="2ae2a372-56c4-4327-8e73-32bc107cb301" providerId="ADAL" clId="{C1D13B74-547B-4C1F-984F-CCDB741C0D28}" dt="2025-10-15T19:57:48.319" v="823" actId="1076"/>
          <ac:picMkLst>
            <pc:docMk/>
            <pc:sldMk cId="109857222" sldId="256"/>
            <ac:picMk id="10" creationId="{C5B50C13-816B-CEEC-47A8-22D4CEF3AAE7}"/>
          </ac:picMkLst>
        </pc:picChg>
        <pc:picChg chg="add del">
          <ac:chgData name="Clayton Warstler" userId="2ae2a372-56c4-4327-8e73-32bc107cb301" providerId="ADAL" clId="{C1D13B74-547B-4C1F-984F-CCDB741C0D28}" dt="2025-10-15T19:48:00.680" v="757" actId="478"/>
          <ac:picMkLst>
            <pc:docMk/>
            <pc:sldMk cId="109857222" sldId="256"/>
            <ac:picMk id="21" creationId="{065C6628-78A1-1843-21F6-B59F812BF9AB}"/>
          </ac:picMkLst>
        </pc:picChg>
      </pc:sldChg>
      <pc:sldChg chg="addSp delSp modSp new mod modTransition setBg delDesignElem">
        <pc:chgData name="Clayton Warstler" userId="2ae2a372-56c4-4327-8e73-32bc107cb301" providerId="ADAL" clId="{C1D13B74-547B-4C1F-984F-CCDB741C0D28}" dt="2025-10-15T19:47:18.387" v="751" actId="26606"/>
        <pc:sldMkLst>
          <pc:docMk/>
          <pc:sldMk cId="1363268954" sldId="257"/>
        </pc:sldMkLst>
        <pc:spChg chg="mod">
          <ac:chgData name="Clayton Warstler" userId="2ae2a372-56c4-4327-8e73-32bc107cb301" providerId="ADAL" clId="{C1D13B74-547B-4C1F-984F-CCDB741C0D28}" dt="2025-10-15T19:43:50.544" v="732" actId="207"/>
          <ac:spMkLst>
            <pc:docMk/>
            <pc:sldMk cId="1363268954" sldId="257"/>
            <ac:spMk id="2" creationId="{F767F53D-B737-1A5F-C010-92AC7312762E}"/>
          </ac:spMkLst>
        </pc:spChg>
        <pc:spChg chg="add del mod">
          <ac:chgData name="Clayton Warstler" userId="2ae2a372-56c4-4327-8e73-32bc107cb301" providerId="ADAL" clId="{C1D13B74-547B-4C1F-984F-CCDB741C0D28}" dt="2025-10-15T19:47:18.387" v="751" actId="26606"/>
          <ac:spMkLst>
            <pc:docMk/>
            <pc:sldMk cId="1363268954" sldId="257"/>
            <ac:spMk id="3" creationId="{6F1BF52A-F5BA-3117-4387-C27140A1387A}"/>
          </ac:spMkLst>
        </pc:spChg>
        <pc:spChg chg="add del">
          <ac:chgData name="Clayton Warstler" userId="2ae2a372-56c4-4327-8e73-32bc107cb301" providerId="ADAL" clId="{C1D13B74-547B-4C1F-984F-CCDB741C0D28}" dt="2025-10-15T19:29:25.169" v="223"/>
          <ac:spMkLst>
            <pc:docMk/>
            <pc:sldMk cId="1363268954" sldId="257"/>
            <ac:spMk id="8" creationId="{1B15ED52-F352-441B-82BF-E0EA34836D08}"/>
          </ac:spMkLst>
        </pc:spChg>
        <pc:spChg chg="add del">
          <ac:chgData name="Clayton Warstler" userId="2ae2a372-56c4-4327-8e73-32bc107cb301" providerId="ADAL" clId="{C1D13B74-547B-4C1F-984F-CCDB741C0D28}" dt="2025-10-15T19:29:25.169" v="223"/>
          <ac:spMkLst>
            <pc:docMk/>
            <pc:sldMk cId="1363268954" sldId="257"/>
            <ac:spMk id="10" creationId="{3B2E3793-BFE6-45A2-9B7B-E18844431C99}"/>
          </ac:spMkLst>
        </pc:spChg>
        <pc:spChg chg="add del">
          <ac:chgData name="Clayton Warstler" userId="2ae2a372-56c4-4327-8e73-32bc107cb301" providerId="ADAL" clId="{C1D13B74-547B-4C1F-984F-CCDB741C0D28}" dt="2025-10-15T19:29:25.169" v="223"/>
          <ac:spMkLst>
            <pc:docMk/>
            <pc:sldMk cId="1363268954" sldId="257"/>
            <ac:spMk id="12" creationId="{BC4C4868-CB8F-4AF9-9CDB-8108F2C19B67}"/>
          </ac:spMkLst>
        </pc:spChg>
        <pc:spChg chg="add del">
          <ac:chgData name="Clayton Warstler" userId="2ae2a372-56c4-4327-8e73-32bc107cb301" providerId="ADAL" clId="{C1D13B74-547B-4C1F-984F-CCDB741C0D28}" dt="2025-10-15T19:29:25.169" v="223"/>
          <ac:spMkLst>
            <pc:docMk/>
            <pc:sldMk cId="1363268954" sldId="257"/>
            <ac:spMk id="14" creationId="{375E0459-6403-40CD-989D-56A4407CA12E}"/>
          </ac:spMkLst>
        </pc:spChg>
        <pc:spChg chg="add del">
          <ac:chgData name="Clayton Warstler" userId="2ae2a372-56c4-4327-8e73-32bc107cb301" providerId="ADAL" clId="{C1D13B74-547B-4C1F-984F-CCDB741C0D28}" dt="2025-10-15T19:29:25.169" v="223"/>
          <ac:spMkLst>
            <pc:docMk/>
            <pc:sldMk cId="1363268954" sldId="257"/>
            <ac:spMk id="16" creationId="{53E5B1A8-3AC9-4BD1-9BBC-78CA94F2D1BA}"/>
          </ac:spMkLst>
        </pc:spChg>
        <pc:graphicFrameChg chg="add del">
          <ac:chgData name="Clayton Warstler" userId="2ae2a372-56c4-4327-8e73-32bc107cb301" providerId="ADAL" clId="{C1D13B74-547B-4C1F-984F-CCDB741C0D28}" dt="2025-10-15T19:47:18.387" v="751" actId="26606"/>
          <ac:graphicFrameMkLst>
            <pc:docMk/>
            <pc:sldMk cId="1363268954" sldId="257"/>
            <ac:graphicFrameMk id="5" creationId="{21A47F4E-0781-4905-9491-46088094A409}"/>
          </ac:graphicFrameMkLst>
        </pc:graphicFrameChg>
      </pc:sldChg>
      <pc:sldChg chg="addSp delSp modSp new mod modTransition setBg setClrOvrMap">
        <pc:chgData name="Clayton Warstler" userId="2ae2a372-56c4-4327-8e73-32bc107cb301" providerId="ADAL" clId="{C1D13B74-547B-4C1F-984F-CCDB741C0D28}" dt="2025-10-15T19:48:07.902" v="763"/>
        <pc:sldMkLst>
          <pc:docMk/>
          <pc:sldMk cId="1342641494" sldId="258"/>
        </pc:sldMkLst>
        <pc:spChg chg="mod">
          <ac:chgData name="Clayton Warstler" userId="2ae2a372-56c4-4327-8e73-32bc107cb301" providerId="ADAL" clId="{C1D13B74-547B-4C1F-984F-CCDB741C0D28}" dt="2025-10-15T19:48:07.902" v="763"/>
          <ac:spMkLst>
            <pc:docMk/>
            <pc:sldMk cId="1342641494" sldId="258"/>
            <ac:spMk id="2" creationId="{8BD75FF3-A737-3B10-E92C-D8CD8FBD8909}"/>
          </ac:spMkLst>
        </pc:spChg>
        <pc:spChg chg="mod">
          <ac:chgData name="Clayton Warstler" userId="2ae2a372-56c4-4327-8e73-32bc107cb301" providerId="ADAL" clId="{C1D13B74-547B-4C1F-984F-CCDB741C0D28}" dt="2025-10-15T19:48:07.902" v="763"/>
          <ac:spMkLst>
            <pc:docMk/>
            <pc:sldMk cId="1342641494" sldId="258"/>
            <ac:spMk id="3" creationId="{AEC13451-81B2-7214-220A-668107B933CF}"/>
          </ac:spMkLst>
        </pc:spChg>
        <pc:spChg chg="mod">
          <ac:chgData name="Clayton Warstler" userId="2ae2a372-56c4-4327-8e73-32bc107cb301" providerId="ADAL" clId="{C1D13B74-547B-4C1F-984F-CCDB741C0D28}" dt="2025-10-15T19:29:58.152" v="229"/>
          <ac:spMkLst>
            <pc:docMk/>
            <pc:sldMk cId="1342641494" sldId="258"/>
            <ac:spMk id="4" creationId="{687827D0-B229-190C-607C-B54B81AED5D4}"/>
          </ac:spMkLst>
        </pc:spChg>
        <pc:spChg chg="add del">
          <ac:chgData name="Clayton Warstler" userId="2ae2a372-56c4-4327-8e73-32bc107cb301" providerId="ADAL" clId="{C1D13B74-547B-4C1F-984F-CCDB741C0D28}" dt="2025-10-15T19:27:52.244" v="218" actId="26606"/>
          <ac:spMkLst>
            <pc:docMk/>
            <pc:sldMk cId="1342641494" sldId="258"/>
            <ac:spMk id="6" creationId="{8CA06CD6-90CA-4C45-856C-6771339E1E22}"/>
          </ac:spMkLst>
        </pc:spChg>
        <pc:spChg chg="add del">
          <ac:chgData name="Clayton Warstler" userId="2ae2a372-56c4-4327-8e73-32bc107cb301" providerId="ADAL" clId="{C1D13B74-547B-4C1F-984F-CCDB741C0D28}" dt="2025-10-15T19:27:42.609" v="216" actId="26606"/>
          <ac:spMkLst>
            <pc:docMk/>
            <pc:sldMk cId="1342641494" sldId="258"/>
            <ac:spMk id="9" creationId="{4C608BEB-860E-4094-8511-78603564A75E}"/>
          </ac:spMkLst>
        </pc:spChg>
        <pc:spChg chg="add del">
          <ac:chgData name="Clayton Warstler" userId="2ae2a372-56c4-4327-8e73-32bc107cb301" providerId="ADAL" clId="{C1D13B74-547B-4C1F-984F-CCDB741C0D28}" dt="2025-10-15T19:27:59.368" v="220" actId="26606"/>
          <ac:spMkLst>
            <pc:docMk/>
            <pc:sldMk cId="1342641494" sldId="258"/>
            <ac:spMk id="10" creationId="{10F24D38-B79E-44B4-830E-043F45D96DC2}"/>
          </ac:spMkLst>
        </pc:spChg>
        <pc:cxnChg chg="add del">
          <ac:chgData name="Clayton Warstler" userId="2ae2a372-56c4-4327-8e73-32bc107cb301" providerId="ADAL" clId="{C1D13B74-547B-4C1F-984F-CCDB741C0D28}" dt="2025-10-15T19:27:52.244" v="218" actId="26606"/>
          <ac:cxnSpMkLst>
            <pc:docMk/>
            <pc:sldMk cId="1342641494" sldId="258"/>
            <ac:cxnSpMk id="7" creationId="{5021601D-2758-4B15-A31C-FDA184C51B3A}"/>
          </ac:cxnSpMkLst>
        </pc:cxnChg>
        <pc:cxnChg chg="add del">
          <ac:chgData name="Clayton Warstler" userId="2ae2a372-56c4-4327-8e73-32bc107cb301" providerId="ADAL" clId="{C1D13B74-547B-4C1F-984F-CCDB741C0D28}" dt="2025-10-15T19:27:42.609" v="216" actId="26606"/>
          <ac:cxnSpMkLst>
            <pc:docMk/>
            <pc:sldMk cId="1342641494" sldId="258"/>
            <ac:cxnSpMk id="11" creationId="{1F16A8D4-FE87-4604-88B2-394B5D1EB437}"/>
          </ac:cxnSpMkLst>
        </pc:cxnChg>
        <pc:cxnChg chg="add del">
          <ac:chgData name="Clayton Warstler" userId="2ae2a372-56c4-4327-8e73-32bc107cb301" providerId="ADAL" clId="{C1D13B74-547B-4C1F-984F-CCDB741C0D28}" dt="2025-10-15T19:27:59.368" v="220" actId="26606"/>
          <ac:cxnSpMkLst>
            <pc:docMk/>
            <pc:sldMk cId="1342641494" sldId="258"/>
            <ac:cxnSpMk id="12" creationId="{FC469874-256B-45B3-A79C-7591B4BA1ECC}"/>
          </ac:cxnSpMkLst>
        </pc:cxnChg>
      </pc:sldChg>
      <pc:sldChg chg="modSp new mod modTransition">
        <pc:chgData name="Clayton Warstler" userId="2ae2a372-56c4-4327-8e73-32bc107cb301" providerId="ADAL" clId="{C1D13B74-547B-4C1F-984F-CCDB741C0D28}" dt="2025-10-15T19:48:07.902" v="763"/>
        <pc:sldMkLst>
          <pc:docMk/>
          <pc:sldMk cId="529675908" sldId="259"/>
        </pc:sldMkLst>
        <pc:spChg chg="mod">
          <ac:chgData name="Clayton Warstler" userId="2ae2a372-56c4-4327-8e73-32bc107cb301" providerId="ADAL" clId="{C1D13B74-547B-4C1F-984F-CCDB741C0D28}" dt="2025-10-15T19:48:07.902" v="763"/>
          <ac:spMkLst>
            <pc:docMk/>
            <pc:sldMk cId="529675908" sldId="259"/>
            <ac:spMk id="2" creationId="{69A7532E-5BE3-4A61-0184-8AFF7B1E0D18}"/>
          </ac:spMkLst>
        </pc:spChg>
        <pc:spChg chg="mod">
          <ac:chgData name="Clayton Warstler" userId="2ae2a372-56c4-4327-8e73-32bc107cb301" providerId="ADAL" clId="{C1D13B74-547B-4C1F-984F-CCDB741C0D28}" dt="2025-10-15T19:48:07.902" v="763"/>
          <ac:spMkLst>
            <pc:docMk/>
            <pc:sldMk cId="529675908" sldId="259"/>
            <ac:spMk id="3" creationId="{E464A429-0D19-7384-98C1-7D15E5944AB0}"/>
          </ac:spMkLst>
        </pc:spChg>
      </pc:sldChg>
      <pc:sldChg chg="modSp new del mod">
        <pc:chgData name="Clayton Warstler" userId="2ae2a372-56c4-4327-8e73-32bc107cb301" providerId="ADAL" clId="{C1D13B74-547B-4C1F-984F-CCDB741C0D28}" dt="2025-10-15T19:30:26.827" v="235" actId="680"/>
        <pc:sldMkLst>
          <pc:docMk/>
          <pc:sldMk cId="4097855962" sldId="259"/>
        </pc:sldMkLst>
        <pc:spChg chg="mod">
          <ac:chgData name="Clayton Warstler" userId="2ae2a372-56c4-4327-8e73-32bc107cb301" providerId="ADAL" clId="{C1D13B74-547B-4C1F-984F-CCDB741C0D28}" dt="2025-10-15T19:30:26.227" v="234" actId="20577"/>
          <ac:spMkLst>
            <pc:docMk/>
            <pc:sldMk cId="4097855962" sldId="259"/>
            <ac:spMk id="2" creationId="{947C2486-CFEF-8194-DAA1-01DEDE5D505C}"/>
          </ac:spMkLst>
        </pc:spChg>
      </pc:sldChg>
      <pc:sldChg chg="addSp delSp modSp new mod modTransition modClrScheme chgLayout">
        <pc:chgData name="Clayton Warstler" userId="2ae2a372-56c4-4327-8e73-32bc107cb301" providerId="ADAL" clId="{C1D13B74-547B-4C1F-984F-CCDB741C0D28}" dt="2025-10-15T19:48:07.902" v="763"/>
        <pc:sldMkLst>
          <pc:docMk/>
          <pc:sldMk cId="487930503" sldId="260"/>
        </pc:sldMkLst>
        <pc:spChg chg="del mod ord">
          <ac:chgData name="Clayton Warstler" userId="2ae2a372-56c4-4327-8e73-32bc107cb301" providerId="ADAL" clId="{C1D13B74-547B-4C1F-984F-CCDB741C0D28}" dt="2025-10-15T19:32:33.382" v="268" actId="700"/>
          <ac:spMkLst>
            <pc:docMk/>
            <pc:sldMk cId="487930503" sldId="260"/>
            <ac:spMk id="2" creationId="{66CAD9C2-07F8-DA18-9EDC-0F6D247A173D}"/>
          </ac:spMkLst>
        </pc:spChg>
        <pc:spChg chg="del mod ord">
          <ac:chgData name="Clayton Warstler" userId="2ae2a372-56c4-4327-8e73-32bc107cb301" providerId="ADAL" clId="{C1D13B74-547B-4C1F-984F-CCDB741C0D28}" dt="2025-10-15T19:32:33.382" v="268" actId="700"/>
          <ac:spMkLst>
            <pc:docMk/>
            <pc:sldMk cId="487930503" sldId="260"/>
            <ac:spMk id="3" creationId="{C8B85C3D-5DC2-CFF0-8556-7638FFFFCCD7}"/>
          </ac:spMkLst>
        </pc:spChg>
        <pc:spChg chg="add mod ord">
          <ac:chgData name="Clayton Warstler" userId="2ae2a372-56c4-4327-8e73-32bc107cb301" providerId="ADAL" clId="{C1D13B74-547B-4C1F-984F-CCDB741C0D28}" dt="2025-10-15T19:48:07.902" v="763"/>
          <ac:spMkLst>
            <pc:docMk/>
            <pc:sldMk cId="487930503" sldId="260"/>
            <ac:spMk id="4" creationId="{76BEB450-870B-A638-1C20-FBF16C2DB3B7}"/>
          </ac:spMkLst>
        </pc:spChg>
        <pc:spChg chg="add mod ord">
          <ac:chgData name="Clayton Warstler" userId="2ae2a372-56c4-4327-8e73-32bc107cb301" providerId="ADAL" clId="{C1D13B74-547B-4C1F-984F-CCDB741C0D28}" dt="2025-10-15T19:48:07.902" v="763"/>
          <ac:spMkLst>
            <pc:docMk/>
            <pc:sldMk cId="487930503" sldId="260"/>
            <ac:spMk id="5" creationId="{A963452B-99D0-7804-4B86-3156A0D72F88}"/>
          </ac:spMkLst>
        </pc:spChg>
        <pc:spChg chg="add mod ord">
          <ac:chgData name="Clayton Warstler" userId="2ae2a372-56c4-4327-8e73-32bc107cb301" providerId="ADAL" clId="{C1D13B74-547B-4C1F-984F-CCDB741C0D28}" dt="2025-10-15T19:48:07.902" v="763"/>
          <ac:spMkLst>
            <pc:docMk/>
            <pc:sldMk cId="487930503" sldId="260"/>
            <ac:spMk id="6" creationId="{F479CA45-1E4E-CF00-3572-5C97B779CA94}"/>
          </ac:spMkLst>
        </pc:spChg>
        <pc:spChg chg="add mod ord">
          <ac:chgData name="Clayton Warstler" userId="2ae2a372-56c4-4327-8e73-32bc107cb301" providerId="ADAL" clId="{C1D13B74-547B-4C1F-984F-CCDB741C0D28}" dt="2025-10-15T19:48:07.902" v="763"/>
          <ac:spMkLst>
            <pc:docMk/>
            <pc:sldMk cId="487930503" sldId="260"/>
            <ac:spMk id="7" creationId="{D43438E1-783B-82AB-1B93-BBCD7A4576B3}"/>
          </ac:spMkLst>
        </pc:spChg>
        <pc:spChg chg="add mod ord">
          <ac:chgData name="Clayton Warstler" userId="2ae2a372-56c4-4327-8e73-32bc107cb301" providerId="ADAL" clId="{C1D13B74-547B-4C1F-984F-CCDB741C0D28}" dt="2025-10-15T19:48:07.902" v="763"/>
          <ac:spMkLst>
            <pc:docMk/>
            <pc:sldMk cId="487930503" sldId="260"/>
            <ac:spMk id="8" creationId="{DF591ADD-8BD8-F23D-9B81-2CD411240975}"/>
          </ac:spMkLst>
        </pc:spChg>
      </pc:sldChg>
      <pc:sldChg chg="addSp delSp modSp new mod modTransition chgLayout">
        <pc:chgData name="Clayton Warstler" userId="2ae2a372-56c4-4327-8e73-32bc107cb301" providerId="ADAL" clId="{C1D13B74-547B-4C1F-984F-CCDB741C0D28}" dt="2025-10-15T19:48:07.902" v="763"/>
        <pc:sldMkLst>
          <pc:docMk/>
          <pc:sldMk cId="1036727711" sldId="261"/>
        </pc:sldMkLst>
        <pc:spChg chg="mod ord">
          <ac:chgData name="Clayton Warstler" userId="2ae2a372-56c4-4327-8e73-32bc107cb301" providerId="ADAL" clId="{C1D13B74-547B-4C1F-984F-CCDB741C0D28}" dt="2025-10-15T19:48:07.902" v="763"/>
          <ac:spMkLst>
            <pc:docMk/>
            <pc:sldMk cId="1036727711" sldId="261"/>
            <ac:spMk id="2" creationId="{B9292E5D-117A-DB23-94E0-CF01F5EE15DC}"/>
          </ac:spMkLst>
        </pc:spChg>
        <pc:spChg chg="mod ord">
          <ac:chgData name="Clayton Warstler" userId="2ae2a372-56c4-4327-8e73-32bc107cb301" providerId="ADAL" clId="{C1D13B74-547B-4C1F-984F-CCDB741C0D28}" dt="2025-10-15T19:48:07.902" v="763"/>
          <ac:spMkLst>
            <pc:docMk/>
            <pc:sldMk cId="1036727711" sldId="261"/>
            <ac:spMk id="3" creationId="{135047E9-982C-AA0A-01CC-B99BB573DBF5}"/>
          </ac:spMkLst>
        </pc:spChg>
        <pc:spChg chg="mod ord">
          <ac:chgData name="Clayton Warstler" userId="2ae2a372-56c4-4327-8e73-32bc107cb301" providerId="ADAL" clId="{C1D13B74-547B-4C1F-984F-CCDB741C0D28}" dt="2025-10-15T19:48:07.902" v="763"/>
          <ac:spMkLst>
            <pc:docMk/>
            <pc:sldMk cId="1036727711" sldId="261"/>
            <ac:spMk id="4" creationId="{659AFBAC-C770-4ED5-BA03-6B65D86EAC42}"/>
          </ac:spMkLst>
        </pc:spChg>
        <pc:spChg chg="add del mod">
          <ac:chgData name="Clayton Warstler" userId="2ae2a372-56c4-4327-8e73-32bc107cb301" providerId="ADAL" clId="{C1D13B74-547B-4C1F-984F-CCDB741C0D28}" dt="2025-10-15T19:36:45.014" v="472" actId="6264"/>
          <ac:spMkLst>
            <pc:docMk/>
            <pc:sldMk cId="1036727711" sldId="261"/>
            <ac:spMk id="5" creationId="{9605CB81-504C-A38F-4BF2-DDFF8F2A5082}"/>
          </ac:spMkLst>
        </pc:spChg>
        <pc:spChg chg="add del mod">
          <ac:chgData name="Clayton Warstler" userId="2ae2a372-56c4-4327-8e73-32bc107cb301" providerId="ADAL" clId="{C1D13B74-547B-4C1F-984F-CCDB741C0D28}" dt="2025-10-15T19:36:45.014" v="472" actId="6264"/>
          <ac:spMkLst>
            <pc:docMk/>
            <pc:sldMk cId="1036727711" sldId="261"/>
            <ac:spMk id="6" creationId="{275AD9D6-4AF5-C8AA-5F77-C49B22930798}"/>
          </ac:spMkLst>
        </pc:spChg>
        <pc:spChg chg="add del mod">
          <ac:chgData name="Clayton Warstler" userId="2ae2a372-56c4-4327-8e73-32bc107cb301" providerId="ADAL" clId="{C1D13B74-547B-4C1F-984F-CCDB741C0D28}" dt="2025-10-15T19:36:45.014" v="472" actId="6264"/>
          <ac:spMkLst>
            <pc:docMk/>
            <pc:sldMk cId="1036727711" sldId="261"/>
            <ac:spMk id="7" creationId="{1FF1547E-B9C0-C1C0-0CFA-31E452418296}"/>
          </ac:spMkLst>
        </pc:spChg>
      </pc:sldChg>
      <pc:sldChg chg="new del">
        <pc:chgData name="Clayton Warstler" userId="2ae2a372-56c4-4327-8e73-32bc107cb301" providerId="ADAL" clId="{C1D13B74-547B-4C1F-984F-CCDB741C0D28}" dt="2025-10-15T19:33:35.564" v="363" actId="680"/>
        <pc:sldMkLst>
          <pc:docMk/>
          <pc:sldMk cId="1503444677" sldId="261"/>
        </pc:sldMkLst>
      </pc:sldChg>
      <pc:sldChg chg="addSp delSp modSp new mod modTransition modClrScheme chgLayout">
        <pc:chgData name="Clayton Warstler" userId="2ae2a372-56c4-4327-8e73-32bc107cb301" providerId="ADAL" clId="{C1D13B74-547B-4C1F-984F-CCDB741C0D28}" dt="2025-10-15T19:53:14.148" v="788" actId="931"/>
        <pc:sldMkLst>
          <pc:docMk/>
          <pc:sldMk cId="19243529" sldId="262"/>
        </pc:sldMkLst>
        <pc:spChg chg="del mod ord">
          <ac:chgData name="Clayton Warstler" userId="2ae2a372-56c4-4327-8e73-32bc107cb301" providerId="ADAL" clId="{C1D13B74-547B-4C1F-984F-CCDB741C0D28}" dt="2025-10-15T19:37:12.505" v="480" actId="700"/>
          <ac:spMkLst>
            <pc:docMk/>
            <pc:sldMk cId="19243529" sldId="262"/>
            <ac:spMk id="2" creationId="{D9F57611-1EE1-5AE5-9316-45B439057D03}"/>
          </ac:spMkLst>
        </pc:spChg>
        <pc:spChg chg="del mod ord">
          <ac:chgData name="Clayton Warstler" userId="2ae2a372-56c4-4327-8e73-32bc107cb301" providerId="ADAL" clId="{C1D13B74-547B-4C1F-984F-CCDB741C0D28}" dt="2025-10-15T19:37:12.505" v="480" actId="700"/>
          <ac:spMkLst>
            <pc:docMk/>
            <pc:sldMk cId="19243529" sldId="262"/>
            <ac:spMk id="3" creationId="{88A94856-DD08-5166-A244-4FF542DFE62C}"/>
          </ac:spMkLst>
        </pc:spChg>
        <pc:spChg chg="del">
          <ac:chgData name="Clayton Warstler" userId="2ae2a372-56c4-4327-8e73-32bc107cb301" providerId="ADAL" clId="{C1D13B74-547B-4C1F-984F-CCDB741C0D28}" dt="2025-10-15T19:37:12.505" v="480" actId="700"/>
          <ac:spMkLst>
            <pc:docMk/>
            <pc:sldMk cId="19243529" sldId="262"/>
            <ac:spMk id="4" creationId="{54519C2D-70A5-C921-32B3-83BA7E6D4984}"/>
          </ac:spMkLst>
        </pc:spChg>
        <pc:spChg chg="add del mod ord">
          <ac:chgData name="Clayton Warstler" userId="2ae2a372-56c4-4327-8e73-32bc107cb301" providerId="ADAL" clId="{C1D13B74-547B-4C1F-984F-CCDB741C0D28}" dt="2025-10-15T19:37:24.583" v="481" actId="700"/>
          <ac:spMkLst>
            <pc:docMk/>
            <pc:sldMk cId="19243529" sldId="262"/>
            <ac:spMk id="5" creationId="{FDE8C969-C3FC-844A-3A98-B9C47E8907FB}"/>
          </ac:spMkLst>
        </pc:spChg>
        <pc:spChg chg="add del mod ord">
          <ac:chgData name="Clayton Warstler" userId="2ae2a372-56c4-4327-8e73-32bc107cb301" providerId="ADAL" clId="{C1D13B74-547B-4C1F-984F-CCDB741C0D28}" dt="2025-10-15T19:37:24.583" v="481" actId="700"/>
          <ac:spMkLst>
            <pc:docMk/>
            <pc:sldMk cId="19243529" sldId="262"/>
            <ac:spMk id="6" creationId="{B29C30ED-F0F5-B027-5395-BA4FA9590609}"/>
          </ac:spMkLst>
        </pc:spChg>
        <pc:spChg chg="add mod ord">
          <ac:chgData name="Clayton Warstler" userId="2ae2a372-56c4-4327-8e73-32bc107cb301" providerId="ADAL" clId="{C1D13B74-547B-4C1F-984F-CCDB741C0D28}" dt="2025-10-15T19:48:07.902" v="763"/>
          <ac:spMkLst>
            <pc:docMk/>
            <pc:sldMk cId="19243529" sldId="262"/>
            <ac:spMk id="7" creationId="{B50DCDE5-4F5B-6813-6BF5-6B9ACE71AD0C}"/>
          </ac:spMkLst>
        </pc:spChg>
        <pc:spChg chg="add del mod ord">
          <ac:chgData name="Clayton Warstler" userId="2ae2a372-56c4-4327-8e73-32bc107cb301" providerId="ADAL" clId="{C1D13B74-547B-4C1F-984F-CCDB741C0D28}" dt="2025-10-15T19:53:14.148" v="788" actId="931"/>
          <ac:spMkLst>
            <pc:docMk/>
            <pc:sldMk cId="19243529" sldId="262"/>
            <ac:spMk id="8" creationId="{8FF72385-7E55-F09D-DFDC-9C64BC34BDA3}"/>
          </ac:spMkLst>
        </pc:spChg>
        <pc:spChg chg="add mod ord">
          <ac:chgData name="Clayton Warstler" userId="2ae2a372-56c4-4327-8e73-32bc107cb301" providerId="ADAL" clId="{C1D13B74-547B-4C1F-984F-CCDB741C0D28}" dt="2025-10-15T19:48:07.902" v="763"/>
          <ac:spMkLst>
            <pc:docMk/>
            <pc:sldMk cId="19243529" sldId="262"/>
            <ac:spMk id="9" creationId="{8759ABEB-429C-D605-9842-D51A0EEB75D5}"/>
          </ac:spMkLst>
        </pc:spChg>
        <pc:picChg chg="add mod">
          <ac:chgData name="Clayton Warstler" userId="2ae2a372-56c4-4327-8e73-32bc107cb301" providerId="ADAL" clId="{C1D13B74-547B-4C1F-984F-CCDB741C0D28}" dt="2025-10-15T19:53:14.148" v="788" actId="931"/>
          <ac:picMkLst>
            <pc:docMk/>
            <pc:sldMk cId="19243529" sldId="262"/>
            <ac:picMk id="11" creationId="{8558B3B7-0012-474C-C1DF-93FF60F40464}"/>
          </ac:picMkLst>
        </pc:picChg>
      </pc:sldChg>
      <pc:sldChg chg="addSp delSp modSp new mod modTransition">
        <pc:chgData name="Clayton Warstler" userId="2ae2a372-56c4-4327-8e73-32bc107cb301" providerId="ADAL" clId="{C1D13B74-547B-4C1F-984F-CCDB741C0D28}" dt="2025-10-15T19:52:00.239" v="787" actId="6549"/>
        <pc:sldMkLst>
          <pc:docMk/>
          <pc:sldMk cId="3272448013" sldId="263"/>
        </pc:sldMkLst>
        <pc:spChg chg="mod">
          <ac:chgData name="Clayton Warstler" userId="2ae2a372-56c4-4327-8e73-32bc107cb301" providerId="ADAL" clId="{C1D13B74-547B-4C1F-984F-CCDB741C0D28}" dt="2025-10-15T19:48:07.902" v="763"/>
          <ac:spMkLst>
            <pc:docMk/>
            <pc:sldMk cId="3272448013" sldId="263"/>
            <ac:spMk id="2" creationId="{0C986F6A-598C-3AE4-F890-AE21DBE8BD7D}"/>
          </ac:spMkLst>
        </pc:spChg>
        <pc:spChg chg="mod">
          <ac:chgData name="Clayton Warstler" userId="2ae2a372-56c4-4327-8e73-32bc107cb301" providerId="ADAL" clId="{C1D13B74-547B-4C1F-984F-CCDB741C0D28}" dt="2025-10-15T19:48:07.902" v="763"/>
          <ac:spMkLst>
            <pc:docMk/>
            <pc:sldMk cId="3272448013" sldId="263"/>
            <ac:spMk id="3" creationId="{AE3D8F02-2C9B-B5A9-EDBB-0EFDF3595C60}"/>
          </ac:spMkLst>
        </pc:spChg>
        <pc:spChg chg="mod">
          <ac:chgData name="Clayton Warstler" userId="2ae2a372-56c4-4327-8e73-32bc107cb301" providerId="ADAL" clId="{C1D13B74-547B-4C1F-984F-CCDB741C0D28}" dt="2025-10-15T19:52:00.239" v="787" actId="6549"/>
          <ac:spMkLst>
            <pc:docMk/>
            <pc:sldMk cId="3272448013" sldId="263"/>
            <ac:spMk id="4" creationId="{2833B7B4-3C67-F955-256E-58F72B40DB82}"/>
          </ac:spMkLst>
        </pc:spChg>
        <pc:picChg chg="add del mod">
          <ac:chgData name="Clayton Warstler" userId="2ae2a372-56c4-4327-8e73-32bc107cb301" providerId="ADAL" clId="{C1D13B74-547B-4C1F-984F-CCDB741C0D28}" dt="2025-10-15T19:51:30.724" v="775" actId="478"/>
          <ac:picMkLst>
            <pc:docMk/>
            <pc:sldMk cId="3272448013" sldId="263"/>
            <ac:picMk id="6" creationId="{BA715AED-CA64-80A3-849B-DE380077EF8B}"/>
          </ac:picMkLst>
        </pc:picChg>
        <pc:picChg chg="add mod">
          <ac:chgData name="Clayton Warstler" userId="2ae2a372-56c4-4327-8e73-32bc107cb301" providerId="ADAL" clId="{C1D13B74-547B-4C1F-984F-CCDB741C0D28}" dt="2025-10-15T19:51:44.944" v="781" actId="1037"/>
          <ac:picMkLst>
            <pc:docMk/>
            <pc:sldMk cId="3272448013" sldId="263"/>
            <ac:picMk id="8" creationId="{E2C9DACF-239F-695D-9104-407841EA7A65}"/>
          </ac:picMkLst>
        </pc:picChg>
      </pc:sldChg>
      <pc:sldChg chg="modSp new mod modTransition">
        <pc:chgData name="Clayton Warstler" userId="2ae2a372-56c4-4327-8e73-32bc107cb301" providerId="ADAL" clId="{C1D13B74-547B-4C1F-984F-CCDB741C0D28}" dt="2025-10-15T19:48:07.902" v="763"/>
        <pc:sldMkLst>
          <pc:docMk/>
          <pc:sldMk cId="1866008184" sldId="264"/>
        </pc:sldMkLst>
        <pc:spChg chg="mod">
          <ac:chgData name="Clayton Warstler" userId="2ae2a372-56c4-4327-8e73-32bc107cb301" providerId="ADAL" clId="{C1D13B74-547B-4C1F-984F-CCDB741C0D28}" dt="2025-10-15T19:48:07.902" v="763"/>
          <ac:spMkLst>
            <pc:docMk/>
            <pc:sldMk cId="1866008184" sldId="264"/>
            <ac:spMk id="2" creationId="{D4627E47-6C4F-ADE0-253C-5F8D998A4376}"/>
          </ac:spMkLst>
        </pc:spChg>
        <pc:spChg chg="mod">
          <ac:chgData name="Clayton Warstler" userId="2ae2a372-56c4-4327-8e73-32bc107cb301" providerId="ADAL" clId="{C1D13B74-547B-4C1F-984F-CCDB741C0D28}" dt="2025-10-15T19:41:12.997" v="659" actId="14100"/>
          <ac:spMkLst>
            <pc:docMk/>
            <pc:sldMk cId="1866008184" sldId="264"/>
            <ac:spMk id="3" creationId="{84FAB01B-F657-E966-B41D-B5B860EF0BF9}"/>
          </ac:spMkLst>
        </pc:spChg>
        <pc:spChg chg="mod">
          <ac:chgData name="Clayton Warstler" userId="2ae2a372-56c4-4327-8e73-32bc107cb301" providerId="ADAL" clId="{C1D13B74-547B-4C1F-984F-CCDB741C0D28}" dt="2025-10-15T19:42:11.122" v="697" actId="27636"/>
          <ac:spMkLst>
            <pc:docMk/>
            <pc:sldMk cId="1866008184" sldId="264"/>
            <ac:spMk id="4" creationId="{C2E885AF-0F29-9835-93BC-BA084812AD94}"/>
          </ac:spMkLst>
        </pc:spChg>
        <pc:spChg chg="mod">
          <ac:chgData name="Clayton Warstler" userId="2ae2a372-56c4-4327-8e73-32bc107cb301" providerId="ADAL" clId="{C1D13B74-547B-4C1F-984F-CCDB741C0D28}" dt="2025-10-15T19:41:09.733" v="658" actId="14100"/>
          <ac:spMkLst>
            <pc:docMk/>
            <pc:sldMk cId="1866008184" sldId="264"/>
            <ac:spMk id="5" creationId="{24E391DB-E138-2F34-E7D7-C14C6A119A30}"/>
          </ac:spMkLst>
        </pc:spChg>
        <pc:spChg chg="mod">
          <ac:chgData name="Clayton Warstler" userId="2ae2a372-56c4-4327-8e73-32bc107cb301" providerId="ADAL" clId="{C1D13B74-547B-4C1F-984F-CCDB741C0D28}" dt="2025-10-15T19:43:26.027" v="730" actId="6549"/>
          <ac:spMkLst>
            <pc:docMk/>
            <pc:sldMk cId="1866008184" sldId="264"/>
            <ac:spMk id="6" creationId="{E12DA662-7206-1902-D2C9-A2EBE25B6DF4}"/>
          </ac:spMkLst>
        </pc:spChg>
      </pc:sldChg>
      <pc:sldChg chg="addSp delSp modSp new del mod">
        <pc:chgData name="Clayton Warstler" userId="2ae2a372-56c4-4327-8e73-32bc107cb301" providerId="ADAL" clId="{C1D13B74-547B-4C1F-984F-CCDB741C0D28}" dt="2025-10-15T20:11:22.996" v="1111" actId="47"/>
        <pc:sldMkLst>
          <pc:docMk/>
          <pc:sldMk cId="1750498972" sldId="265"/>
        </pc:sldMkLst>
        <pc:spChg chg="mod">
          <ac:chgData name="Clayton Warstler" userId="2ae2a372-56c4-4327-8e73-32bc107cb301" providerId="ADAL" clId="{C1D13B74-547B-4C1F-984F-CCDB741C0D28}" dt="2025-10-15T20:04:00.999" v="898" actId="1038"/>
          <ac:spMkLst>
            <pc:docMk/>
            <pc:sldMk cId="1750498972" sldId="265"/>
            <ac:spMk id="2" creationId="{84D39282-7A11-E56B-FA2D-A559EB1C52FA}"/>
          </ac:spMkLst>
        </pc:spChg>
        <pc:spChg chg="mod">
          <ac:chgData name="Clayton Warstler" userId="2ae2a372-56c4-4327-8e73-32bc107cb301" providerId="ADAL" clId="{C1D13B74-547B-4C1F-984F-CCDB741C0D28}" dt="2025-10-15T20:07:55.238" v="1021" actId="12"/>
          <ac:spMkLst>
            <pc:docMk/>
            <pc:sldMk cId="1750498972" sldId="265"/>
            <ac:spMk id="3" creationId="{B2047890-CBA5-4C51-AF73-A6DEC9D58FAB}"/>
          </ac:spMkLst>
        </pc:spChg>
        <pc:spChg chg="mod">
          <ac:chgData name="Clayton Warstler" userId="2ae2a372-56c4-4327-8e73-32bc107cb301" providerId="ADAL" clId="{C1D13B74-547B-4C1F-984F-CCDB741C0D28}" dt="2025-10-15T20:08:47.070" v="1040" actId="12"/>
          <ac:spMkLst>
            <pc:docMk/>
            <pc:sldMk cId="1750498972" sldId="265"/>
            <ac:spMk id="4" creationId="{83952954-5271-AE5E-B9C5-9EE3B8D9811E}"/>
          </ac:spMkLst>
        </pc:spChg>
        <pc:spChg chg="add del mod">
          <ac:chgData name="Clayton Warstler" userId="2ae2a372-56c4-4327-8e73-32bc107cb301" providerId="ADAL" clId="{C1D13B74-547B-4C1F-984F-CCDB741C0D28}" dt="2025-10-15T20:05:48.052" v="941" actId="1076"/>
          <ac:spMkLst>
            <pc:docMk/>
            <pc:sldMk cId="1750498972" sldId="265"/>
            <ac:spMk id="5" creationId="{1E2A9D37-A8C2-9A8F-EBCD-5D07AC47CB1E}"/>
          </ac:spMkLst>
        </pc:spChg>
        <pc:spChg chg="add del mod">
          <ac:chgData name="Clayton Warstler" userId="2ae2a372-56c4-4327-8e73-32bc107cb301" providerId="ADAL" clId="{C1D13B74-547B-4C1F-984F-CCDB741C0D28}" dt="2025-10-15T20:10:18.762" v="1102" actId="21"/>
          <ac:spMkLst>
            <pc:docMk/>
            <pc:sldMk cId="1750498972" sldId="265"/>
            <ac:spMk id="6" creationId="{00A06066-DDB5-33E7-B10D-0A8CD78C3BAB}"/>
          </ac:spMkLst>
        </pc:spChg>
      </pc:sldChg>
      <pc:sldChg chg="modTransition">
        <pc:chgData name="Clayton Warstler" userId="2ae2a372-56c4-4327-8e73-32bc107cb301" providerId="ADAL" clId="{C1D13B74-547B-4C1F-984F-CCDB741C0D28}" dt="2025-10-15T20:19:18.634" v="1404"/>
        <pc:sldMkLst>
          <pc:docMk/>
          <pc:sldMk cId="2220685826" sldId="266"/>
        </pc:sldMkLst>
      </pc:sldChg>
      <pc:sldChg chg="delSp modSp add mod">
        <pc:chgData name="Clayton Warstler" userId="2ae2a372-56c4-4327-8e73-32bc107cb301" providerId="ADAL" clId="{C1D13B74-547B-4C1F-984F-CCDB741C0D28}" dt="2025-10-15T20:10:56.430" v="1110" actId="14100"/>
        <pc:sldMkLst>
          <pc:docMk/>
          <pc:sldMk cId="2078475237" sldId="267"/>
        </pc:sldMkLst>
        <pc:spChg chg="mod">
          <ac:chgData name="Clayton Warstler" userId="2ae2a372-56c4-4327-8e73-32bc107cb301" providerId="ADAL" clId="{C1D13B74-547B-4C1F-984F-CCDB741C0D28}" dt="2025-10-15T20:10:52.649" v="1109" actId="27636"/>
          <ac:spMkLst>
            <pc:docMk/>
            <pc:sldMk cId="2078475237" sldId="267"/>
            <ac:spMk id="3" creationId="{313AB593-11CA-DF9C-1F95-C77C399AA365}"/>
          </ac:spMkLst>
        </pc:spChg>
        <pc:spChg chg="mod">
          <ac:chgData name="Clayton Warstler" userId="2ae2a372-56c4-4327-8e73-32bc107cb301" providerId="ADAL" clId="{C1D13B74-547B-4C1F-984F-CCDB741C0D28}" dt="2025-10-15T20:10:56.430" v="1110" actId="14100"/>
          <ac:spMkLst>
            <pc:docMk/>
            <pc:sldMk cId="2078475237" sldId="267"/>
            <ac:spMk id="4" creationId="{AD4B5576-A2DD-26B9-9889-A3EE08C7878C}"/>
          </ac:spMkLst>
        </pc:spChg>
        <pc:spChg chg="del">
          <ac:chgData name="Clayton Warstler" userId="2ae2a372-56c4-4327-8e73-32bc107cb301" providerId="ADAL" clId="{C1D13B74-547B-4C1F-984F-CCDB741C0D28}" dt="2025-10-15T20:10:37.575" v="1104" actId="478"/>
          <ac:spMkLst>
            <pc:docMk/>
            <pc:sldMk cId="2078475237" sldId="267"/>
            <ac:spMk id="5" creationId="{0AACD4C1-71D6-0A64-579B-184E8B62417D}"/>
          </ac:spMkLst>
        </pc:spChg>
      </pc:sldChg>
      <pc:sldChg chg="modSp add mod">
        <pc:chgData name="Clayton Warstler" userId="2ae2a372-56c4-4327-8e73-32bc107cb301" providerId="ADAL" clId="{C1D13B74-547B-4C1F-984F-CCDB741C0D28}" dt="2025-10-15T20:13:04.799" v="1200" actId="12"/>
        <pc:sldMkLst>
          <pc:docMk/>
          <pc:sldMk cId="2583722833" sldId="268"/>
        </pc:sldMkLst>
        <pc:spChg chg="mod">
          <ac:chgData name="Clayton Warstler" userId="2ae2a372-56c4-4327-8e73-32bc107cb301" providerId="ADAL" clId="{C1D13B74-547B-4C1F-984F-CCDB741C0D28}" dt="2025-10-15T20:12:23.118" v="1157" actId="12"/>
          <ac:spMkLst>
            <pc:docMk/>
            <pc:sldMk cId="2583722833" sldId="268"/>
            <ac:spMk id="3" creationId="{C16EC17B-3B17-F4E9-8E2C-A2C528230019}"/>
          </ac:spMkLst>
        </pc:spChg>
        <pc:spChg chg="mod">
          <ac:chgData name="Clayton Warstler" userId="2ae2a372-56c4-4327-8e73-32bc107cb301" providerId="ADAL" clId="{C1D13B74-547B-4C1F-984F-CCDB741C0D28}" dt="2025-10-15T20:13:04.799" v="1200" actId="12"/>
          <ac:spMkLst>
            <pc:docMk/>
            <pc:sldMk cId="2583722833" sldId="268"/>
            <ac:spMk id="4" creationId="{51608A27-11F7-FDD2-7AF9-40C1D1588DCD}"/>
          </ac:spMkLst>
        </pc:spChg>
      </pc:sldChg>
      <pc:sldChg chg="addSp delSp modSp new mod modTransition">
        <pc:chgData name="Clayton Warstler" userId="2ae2a372-56c4-4327-8e73-32bc107cb301" providerId="ADAL" clId="{C1D13B74-547B-4C1F-984F-CCDB741C0D28}" dt="2025-10-15T20:24:35.387" v="1482" actId="1035"/>
        <pc:sldMkLst>
          <pc:docMk/>
          <pc:sldMk cId="1843055067" sldId="269"/>
        </pc:sldMkLst>
        <pc:spChg chg="mod">
          <ac:chgData name="Clayton Warstler" userId="2ae2a372-56c4-4327-8e73-32bc107cb301" providerId="ADAL" clId="{C1D13B74-547B-4C1F-984F-CCDB741C0D28}" dt="2025-10-15T20:24:35.387" v="1482" actId="1035"/>
          <ac:spMkLst>
            <pc:docMk/>
            <pc:sldMk cId="1843055067" sldId="269"/>
            <ac:spMk id="2" creationId="{69EEF0E6-F6D8-0EB4-178D-9AF8DEC7CC03}"/>
          </ac:spMkLst>
        </pc:spChg>
        <pc:spChg chg="add del">
          <ac:chgData name="Clayton Warstler" userId="2ae2a372-56c4-4327-8e73-32bc107cb301" providerId="ADAL" clId="{C1D13B74-547B-4C1F-984F-CCDB741C0D28}" dt="2025-10-15T20:14:35.859" v="1204" actId="3680"/>
          <ac:spMkLst>
            <pc:docMk/>
            <pc:sldMk cId="1843055067" sldId="269"/>
            <ac:spMk id="3" creationId="{8F2D6552-121A-31A3-713E-945F2B0AB60A}"/>
          </ac:spMkLst>
        </pc:spChg>
        <pc:graphicFrameChg chg="add mod ord modGraphic">
          <ac:chgData name="Clayton Warstler" userId="2ae2a372-56c4-4327-8e73-32bc107cb301" providerId="ADAL" clId="{C1D13B74-547B-4C1F-984F-CCDB741C0D28}" dt="2025-10-15T20:24:30.049" v="1451" actId="1036"/>
          <ac:graphicFrameMkLst>
            <pc:docMk/>
            <pc:sldMk cId="1843055067" sldId="269"/>
            <ac:graphicFrameMk id="5" creationId="{FCE304D0-B5AD-9A37-C65D-2D7FF31DD17B}"/>
          </ac:graphicFrameMkLst>
        </pc:graphicFrameChg>
        <pc:picChg chg="add mod">
          <ac:chgData name="Clayton Warstler" userId="2ae2a372-56c4-4327-8e73-32bc107cb301" providerId="ADAL" clId="{C1D13B74-547B-4C1F-984F-CCDB741C0D28}" dt="2025-10-15T20:14:08.333" v="1203"/>
          <ac:picMkLst>
            <pc:docMk/>
            <pc:sldMk cId="1843055067" sldId="269"/>
            <ac:picMk id="4" creationId="{7BED59CB-E7E0-55D5-D77C-5A7CA1ED40D9}"/>
          </ac:picMkLst>
        </pc:picChg>
      </pc:sldChg>
      <pc:sldChg chg="modSp new mod modTransition">
        <pc:chgData name="Clayton Warstler" userId="2ae2a372-56c4-4327-8e73-32bc107cb301" providerId="ADAL" clId="{C1D13B74-547B-4C1F-984F-CCDB741C0D28}" dt="2025-10-15T20:19:48.361" v="1407"/>
        <pc:sldMkLst>
          <pc:docMk/>
          <pc:sldMk cId="3498387794" sldId="270"/>
        </pc:sldMkLst>
        <pc:spChg chg="mod">
          <ac:chgData name="Clayton Warstler" userId="2ae2a372-56c4-4327-8e73-32bc107cb301" providerId="ADAL" clId="{C1D13B74-547B-4C1F-984F-CCDB741C0D28}" dt="2025-10-15T20:18:55" v="1403" actId="20577"/>
          <ac:spMkLst>
            <pc:docMk/>
            <pc:sldMk cId="3498387794" sldId="270"/>
            <ac:spMk id="2" creationId="{20E43769-1FF4-FBD5-E2BF-0DBB9D3385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77645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9102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78278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8144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33768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5893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49846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7959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61076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820991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6722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69048495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ormAutofit/>
          </a:bodyPr>
          <a:lstStyle/>
          <a:p>
            <a:r>
              <a:rPr lang="en-US"/>
              <a:t>Vision™ Document</a:t>
            </a:r>
          </a:p>
        </p:txBody>
      </p:sp>
      <p:sp>
        <p:nvSpPr>
          <p:cNvPr id="3" name="Subtitle 2"/>
          <p:cNvSpPr>
            <a:spLocks noGrp="1"/>
          </p:cNvSpPr>
          <p:nvPr>
            <p:ph type="subTitle" idx="1"/>
          </p:nvPr>
        </p:nvSpPr>
        <p:spPr>
          <a:xfrm>
            <a:off x="1524000" y="3602038"/>
            <a:ext cx="9144000" cy="1655762"/>
          </a:xfrm>
        </p:spPr>
        <p:txBody>
          <a:bodyPr>
            <a:normAutofit/>
          </a:bodyPr>
          <a:lstStyle/>
          <a:p>
            <a:r>
              <a:rPr lang="en-US"/>
              <a:t>Created by Clayton Warstler, Ethan Castleman, Travis Clark, Cameron Evans, and Nathanael McClure</a:t>
            </a:r>
          </a:p>
        </p:txBody>
      </p:sp>
      <p:pic>
        <p:nvPicPr>
          <p:cNvPr id="1026" name="Picture 2" descr="Vision (Marvel Cinematic Universe ...">
            <a:extLst>
              <a:ext uri="{FF2B5EF4-FFF2-40B4-BE49-F238E27FC236}">
                <a16:creationId xmlns:a16="http://schemas.microsoft.com/office/drawing/2014/main" id="{A8AAC775-76B5-00D9-AAD7-A2FAEFA1A5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075" y="1358177"/>
            <a:ext cx="1789324" cy="119071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CF492A5-29B3-7F3F-184C-04A1F8D003D6}"/>
              </a:ext>
            </a:extLst>
          </p:cNvPr>
          <p:cNvSpPr txBox="1"/>
          <p:nvPr/>
        </p:nvSpPr>
        <p:spPr>
          <a:xfrm>
            <a:off x="899786" y="5995358"/>
            <a:ext cx="3510951" cy="369332"/>
          </a:xfrm>
          <a:prstGeom prst="rect">
            <a:avLst/>
          </a:prstGeom>
          <a:noFill/>
        </p:spPr>
        <p:txBody>
          <a:bodyPr wrap="square" rtlCol="0">
            <a:spAutoFit/>
          </a:bodyPr>
          <a:lstStyle/>
          <a:p>
            <a:r>
              <a:rPr lang="en-US" err="1"/>
              <a:t>SwaB</a:t>
            </a:r>
            <a:r>
              <a:rPr lang="en-US"/>
              <a:t>™</a:t>
            </a:r>
          </a:p>
        </p:txBody>
      </p:sp>
      <p:pic>
        <p:nvPicPr>
          <p:cNvPr id="10" name="Picture 9" descr="A close-up of a cotton swab&#10;&#10;AI-generated content may be incorrect.">
            <a:extLst>
              <a:ext uri="{FF2B5EF4-FFF2-40B4-BE49-F238E27FC236}">
                <a16:creationId xmlns:a16="http://schemas.microsoft.com/office/drawing/2014/main" id="{C5B50C13-816B-CEEC-47A8-22D4CEF3AAE7}"/>
              </a:ext>
            </a:extLst>
          </p:cNvPr>
          <p:cNvPicPr>
            <a:picLocks noChangeAspect="1"/>
          </p:cNvPicPr>
          <p:nvPr/>
        </p:nvPicPr>
        <p:blipFill>
          <a:blip r:embed="rId3">
            <a:extLst>
              <a:ext uri="{28A0092B-C50C-407E-A947-70E740481C1C}">
                <a14:useLocalDpi xmlns:a14="http://schemas.microsoft.com/office/drawing/2010/main" val="0"/>
              </a:ext>
            </a:extLst>
          </a:blip>
          <a:srcRect t="38105" b="44055"/>
          <a:stretch>
            <a:fillRect/>
          </a:stretch>
        </p:blipFill>
        <p:spPr>
          <a:xfrm rot="1134822">
            <a:off x="266680" y="5435622"/>
            <a:ext cx="4966832" cy="634525"/>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7C181-39BD-62B2-88A4-836175160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B6801-95CB-8561-8729-69CCF2AC2038}"/>
              </a:ext>
            </a:extLst>
          </p:cNvPr>
          <p:cNvSpPr>
            <a:spLocks noGrp="1"/>
          </p:cNvSpPr>
          <p:nvPr>
            <p:ph type="title"/>
          </p:nvPr>
        </p:nvSpPr>
        <p:spPr/>
        <p:txBody>
          <a:bodyPr/>
          <a:lstStyle/>
          <a:p>
            <a:r>
              <a:rPr lang="en-US"/>
              <a:t>Success Criteria</a:t>
            </a:r>
          </a:p>
        </p:txBody>
      </p:sp>
      <p:sp>
        <p:nvSpPr>
          <p:cNvPr id="3" name="Content Placeholder 2">
            <a:extLst>
              <a:ext uri="{FF2B5EF4-FFF2-40B4-BE49-F238E27FC236}">
                <a16:creationId xmlns:a16="http://schemas.microsoft.com/office/drawing/2014/main" id="{313AB593-11CA-DF9C-1F95-C77C399AA365}"/>
              </a:ext>
            </a:extLst>
          </p:cNvPr>
          <p:cNvSpPr>
            <a:spLocks noGrp="1"/>
          </p:cNvSpPr>
          <p:nvPr>
            <p:ph sz="half" idx="1"/>
          </p:nvPr>
        </p:nvSpPr>
        <p:spPr>
          <a:xfrm>
            <a:off x="838200" y="1649853"/>
            <a:ext cx="5257800" cy="4351338"/>
          </a:xfrm>
        </p:spPr>
        <p:txBody>
          <a:bodyPr>
            <a:normAutofit fontScale="70000" lnSpcReduction="20000"/>
          </a:bodyPr>
          <a:lstStyle/>
          <a:p>
            <a:pPr marL="0" indent="0">
              <a:buNone/>
            </a:pPr>
            <a:r>
              <a:rPr lang="en-US" b="1"/>
              <a:t>Functional Criteria</a:t>
            </a:r>
          </a:p>
          <a:p>
            <a:pPr marL="0" indent="0">
              <a:buNone/>
            </a:pPr>
            <a:r>
              <a:rPr lang="en-US"/>
              <a:t>Managers can add, update, and delete resources: </a:t>
            </a:r>
          </a:p>
          <a:p>
            <a:r>
              <a:rPr lang="en-US"/>
              <a:t>Verified through CRUD operation tests.</a:t>
            </a:r>
          </a:p>
          <a:p>
            <a:r>
              <a:rPr lang="en-US"/>
              <a:t>Measured by error-free execution and correct database updates.</a:t>
            </a:r>
          </a:p>
          <a:p>
            <a:pPr marL="0" indent="0">
              <a:buNone/>
            </a:pPr>
            <a:r>
              <a:rPr lang="en-US"/>
              <a:t>Employees can query resource details: </a:t>
            </a:r>
          </a:p>
          <a:p>
            <a:r>
              <a:rPr lang="en-US"/>
              <a:t>Queries return accurate and complete information.</a:t>
            </a:r>
          </a:p>
          <a:p>
            <a:pPr marL="0" indent="0">
              <a:buNone/>
            </a:pPr>
            <a:r>
              <a:rPr lang="en-US"/>
              <a:t>Resources can be tracked by employee or location: </a:t>
            </a:r>
          </a:p>
          <a:p>
            <a:r>
              <a:rPr lang="en-US"/>
              <a:t>Ability to filter and generate reports by employee or location.</a:t>
            </a:r>
          </a:p>
          <a:p>
            <a:r>
              <a:rPr lang="en-US"/>
              <a:t>Reports match actual database records.</a:t>
            </a:r>
          </a:p>
          <a:p>
            <a:pPr marL="0" indent="0">
              <a:buNone/>
            </a:pPr>
            <a:endParaRPr lang="en-US"/>
          </a:p>
        </p:txBody>
      </p:sp>
      <p:sp>
        <p:nvSpPr>
          <p:cNvPr id="4" name="Content Placeholder 3">
            <a:extLst>
              <a:ext uri="{FF2B5EF4-FFF2-40B4-BE49-F238E27FC236}">
                <a16:creationId xmlns:a16="http://schemas.microsoft.com/office/drawing/2014/main" id="{AD4B5576-A2DD-26B9-9889-A3EE08C7878C}"/>
              </a:ext>
            </a:extLst>
          </p:cNvPr>
          <p:cNvSpPr>
            <a:spLocks noGrp="1"/>
          </p:cNvSpPr>
          <p:nvPr>
            <p:ph sz="half" idx="2"/>
          </p:nvPr>
        </p:nvSpPr>
        <p:spPr>
          <a:xfrm>
            <a:off x="6096000" y="1690688"/>
            <a:ext cx="5257800" cy="4351338"/>
          </a:xfrm>
        </p:spPr>
        <p:txBody>
          <a:bodyPr>
            <a:normAutofit fontScale="70000" lnSpcReduction="20000"/>
          </a:bodyPr>
          <a:lstStyle/>
          <a:p>
            <a:pPr marL="0" indent="0">
              <a:buNone/>
            </a:pPr>
            <a:r>
              <a:rPr lang="en-US" b="1"/>
              <a:t>Security Criteria</a:t>
            </a:r>
          </a:p>
          <a:p>
            <a:pPr marL="0" indent="0">
              <a:buNone/>
            </a:pPr>
            <a:r>
              <a:rPr lang="en-US"/>
              <a:t>Database is secure against common attacks: </a:t>
            </a:r>
          </a:p>
          <a:p>
            <a:r>
              <a:rPr lang="en-US"/>
              <a:t>No vulnerabilities to SQL Injection or Cross-Site Scripting (XSS).</a:t>
            </a:r>
          </a:p>
          <a:p>
            <a:pPr marL="0" indent="0">
              <a:buNone/>
            </a:pPr>
            <a:r>
              <a:rPr lang="en-US"/>
              <a:t>Data Protection: </a:t>
            </a:r>
          </a:p>
          <a:p>
            <a:r>
              <a:rPr lang="en-US"/>
              <a:t>Sensitive fields (e.g., employee assignments) encrypted at rest and in transit.</a:t>
            </a:r>
          </a:p>
          <a:p>
            <a:r>
              <a:rPr lang="en-US"/>
              <a:t>Access control enforced based on user roles.</a:t>
            </a:r>
          </a:p>
          <a:p>
            <a:pPr marL="0" indent="0">
              <a:buNone/>
            </a:pPr>
            <a:endParaRPr lang="en-US"/>
          </a:p>
        </p:txBody>
      </p:sp>
    </p:spTree>
    <p:extLst>
      <p:ext uri="{BB962C8B-B14F-4D97-AF65-F5344CB8AC3E}">
        <p14:creationId xmlns:p14="http://schemas.microsoft.com/office/powerpoint/2010/main" val="2078475237"/>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A43127-220D-2529-92A3-9BE1393DB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E9DCA5-8BB9-4A40-14EA-12AD6CA3E9B2}"/>
              </a:ext>
            </a:extLst>
          </p:cNvPr>
          <p:cNvSpPr>
            <a:spLocks noGrp="1"/>
          </p:cNvSpPr>
          <p:nvPr>
            <p:ph type="title"/>
          </p:nvPr>
        </p:nvSpPr>
        <p:spPr/>
        <p:txBody>
          <a:bodyPr/>
          <a:lstStyle/>
          <a:p>
            <a:r>
              <a:rPr lang="en-US"/>
              <a:t>Success Criteria</a:t>
            </a:r>
          </a:p>
        </p:txBody>
      </p:sp>
      <p:sp>
        <p:nvSpPr>
          <p:cNvPr id="3" name="Content Placeholder 2">
            <a:extLst>
              <a:ext uri="{FF2B5EF4-FFF2-40B4-BE49-F238E27FC236}">
                <a16:creationId xmlns:a16="http://schemas.microsoft.com/office/drawing/2014/main" id="{C16EC17B-3B17-F4E9-8E2C-A2C528230019}"/>
              </a:ext>
            </a:extLst>
          </p:cNvPr>
          <p:cNvSpPr>
            <a:spLocks noGrp="1"/>
          </p:cNvSpPr>
          <p:nvPr>
            <p:ph sz="half" idx="1"/>
          </p:nvPr>
        </p:nvSpPr>
        <p:spPr>
          <a:xfrm>
            <a:off x="838200" y="1649853"/>
            <a:ext cx="5257800" cy="4351338"/>
          </a:xfrm>
        </p:spPr>
        <p:txBody>
          <a:bodyPr>
            <a:normAutofit fontScale="85000" lnSpcReduction="10000"/>
          </a:bodyPr>
          <a:lstStyle/>
          <a:p>
            <a:pPr marL="0" indent="0">
              <a:buNone/>
            </a:pPr>
            <a:r>
              <a:rPr lang="en-US" b="1"/>
              <a:t>Quality Assurance</a:t>
            </a:r>
          </a:p>
          <a:p>
            <a:pPr marL="0" indent="0">
              <a:buNone/>
            </a:pPr>
            <a:r>
              <a:rPr lang="en-US"/>
              <a:t>Passes Whole Test Suite: </a:t>
            </a:r>
          </a:p>
          <a:p>
            <a:r>
              <a:rPr lang="en-US"/>
              <a:t>All unit, integration, and end-to-end tests pass successfully.</a:t>
            </a:r>
          </a:p>
          <a:p>
            <a:r>
              <a:rPr lang="en-US"/>
              <a:t>Test coverage includes edge cases (invalid input, duplicate IDs).</a:t>
            </a:r>
          </a:p>
          <a:p>
            <a:pPr marL="0" indent="0">
              <a:buNone/>
            </a:pPr>
            <a:r>
              <a:rPr lang="en-US"/>
              <a:t>Performance Benchmarks: </a:t>
            </a:r>
          </a:p>
          <a:p>
            <a:r>
              <a:rPr lang="en-US"/>
              <a:t>Handles expected load (e.g., 10,000 resources) without degradation.</a:t>
            </a:r>
          </a:p>
          <a:p>
            <a:r>
              <a:rPr lang="en-US"/>
              <a:t>Response time under peak load remains below 3 seconds.</a:t>
            </a:r>
          </a:p>
          <a:p>
            <a:pPr marL="0" indent="0">
              <a:buNone/>
            </a:pPr>
            <a:endParaRPr lang="en-US"/>
          </a:p>
        </p:txBody>
      </p:sp>
      <p:sp>
        <p:nvSpPr>
          <p:cNvPr id="4" name="Content Placeholder 3">
            <a:extLst>
              <a:ext uri="{FF2B5EF4-FFF2-40B4-BE49-F238E27FC236}">
                <a16:creationId xmlns:a16="http://schemas.microsoft.com/office/drawing/2014/main" id="{51608A27-11F7-FDD2-7AF9-40C1D1588DCD}"/>
              </a:ext>
            </a:extLst>
          </p:cNvPr>
          <p:cNvSpPr>
            <a:spLocks noGrp="1"/>
          </p:cNvSpPr>
          <p:nvPr>
            <p:ph sz="half" idx="2"/>
          </p:nvPr>
        </p:nvSpPr>
        <p:spPr>
          <a:xfrm>
            <a:off x="6096000" y="1690688"/>
            <a:ext cx="5257800" cy="4351338"/>
          </a:xfrm>
        </p:spPr>
        <p:txBody>
          <a:bodyPr>
            <a:normAutofit fontScale="85000" lnSpcReduction="10000"/>
          </a:bodyPr>
          <a:lstStyle/>
          <a:p>
            <a:pPr marL="0" indent="0">
              <a:buNone/>
            </a:pPr>
            <a:r>
              <a:rPr lang="en-US" b="1"/>
              <a:t>Compliance and Audit</a:t>
            </a:r>
          </a:p>
          <a:p>
            <a:r>
              <a:rPr lang="en-US"/>
              <a:t>Meets internal security standards and regulatory requirements.</a:t>
            </a:r>
          </a:p>
          <a:p>
            <a:r>
              <a:rPr lang="en-US"/>
              <a:t>Audit logs capture all changes with timestamps and user IDs.</a:t>
            </a:r>
          </a:p>
        </p:txBody>
      </p:sp>
    </p:spTree>
    <p:extLst>
      <p:ext uri="{BB962C8B-B14F-4D97-AF65-F5344CB8AC3E}">
        <p14:creationId xmlns:p14="http://schemas.microsoft.com/office/powerpoint/2010/main" val="258372283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0311-D877-CC31-6933-334A64E962BC}"/>
              </a:ext>
            </a:extLst>
          </p:cNvPr>
          <p:cNvSpPr>
            <a:spLocks noGrp="1"/>
          </p:cNvSpPr>
          <p:nvPr>
            <p:ph type="title"/>
          </p:nvPr>
        </p:nvSpPr>
        <p:spPr/>
        <p:txBody>
          <a:bodyPr/>
          <a:lstStyle/>
          <a:p>
            <a:r>
              <a:rPr lang="en-US"/>
              <a:t>Stakeholders</a:t>
            </a:r>
          </a:p>
        </p:txBody>
      </p:sp>
      <p:graphicFrame>
        <p:nvGraphicFramePr>
          <p:cNvPr id="5" name="Table 4">
            <a:extLst>
              <a:ext uri="{FF2B5EF4-FFF2-40B4-BE49-F238E27FC236}">
                <a16:creationId xmlns:a16="http://schemas.microsoft.com/office/drawing/2014/main" id="{BEF233F4-AE9B-23F7-FBE9-6DAAC6201A20}"/>
              </a:ext>
            </a:extLst>
          </p:cNvPr>
          <p:cNvGraphicFramePr>
            <a:graphicFrameLocks noGrp="1"/>
          </p:cNvGraphicFramePr>
          <p:nvPr>
            <p:extLst>
              <p:ext uri="{D42A27DB-BD31-4B8C-83A1-F6EECF244321}">
                <p14:modId xmlns:p14="http://schemas.microsoft.com/office/powerpoint/2010/main" val="4117174451"/>
              </p:ext>
            </p:extLst>
          </p:nvPr>
        </p:nvGraphicFramePr>
        <p:xfrm>
          <a:off x="838200" y="1886552"/>
          <a:ext cx="10515599" cy="4610259"/>
        </p:xfrm>
        <a:graphic>
          <a:graphicData uri="http://schemas.openxmlformats.org/drawingml/2006/table">
            <a:tbl>
              <a:tblPr/>
              <a:tblGrid>
                <a:gridCol w="1829894">
                  <a:extLst>
                    <a:ext uri="{9D8B030D-6E8A-4147-A177-3AD203B41FA5}">
                      <a16:colId xmlns:a16="http://schemas.microsoft.com/office/drawing/2014/main" val="3686904125"/>
                    </a:ext>
                  </a:extLst>
                </a:gridCol>
                <a:gridCol w="2523329">
                  <a:extLst>
                    <a:ext uri="{9D8B030D-6E8A-4147-A177-3AD203B41FA5}">
                      <a16:colId xmlns:a16="http://schemas.microsoft.com/office/drawing/2014/main" val="2937500393"/>
                    </a:ext>
                  </a:extLst>
                </a:gridCol>
                <a:gridCol w="6162376">
                  <a:extLst>
                    <a:ext uri="{9D8B030D-6E8A-4147-A177-3AD203B41FA5}">
                      <a16:colId xmlns:a16="http://schemas.microsoft.com/office/drawing/2014/main" val="3137307832"/>
                    </a:ext>
                  </a:extLst>
                </a:gridCol>
              </a:tblGrid>
              <a:tr h="481918">
                <a:tc>
                  <a:txBody>
                    <a:bodyPr/>
                    <a:lstStyle/>
                    <a:p>
                      <a:pPr marL="0" marR="0" fontAlgn="t">
                        <a:buNone/>
                      </a:pPr>
                      <a:r>
                        <a:rPr lang="en-US" b="1"/>
                        <a:t>User Proximity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b="1"/>
                        <a:t>Role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b="1"/>
                        <a:t>Description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3180396978"/>
                  </a:ext>
                </a:extLst>
              </a:tr>
              <a:tr h="781981">
                <a:tc>
                  <a:txBody>
                    <a:bodyPr/>
                    <a:lstStyle/>
                    <a:p>
                      <a:pPr marL="0" marR="0" fontAlgn="t">
                        <a:buNone/>
                      </a:pPr>
                      <a:r>
                        <a:rPr lang="en-US"/>
                        <a:t>Primary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Managers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Manage asset lifecycle: adding, updating, deleting, and assigning resources.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23832328"/>
                  </a:ext>
                </a:extLst>
              </a:tr>
              <a:tr h="781981">
                <a:tc>
                  <a:txBody>
                    <a:bodyPr/>
                    <a:lstStyle/>
                    <a:p>
                      <a:pPr marL="0" marR="0" fontAlgn="t">
                        <a:buNone/>
                      </a:pPr>
                      <a:r>
                        <a:rPr lang="en-US"/>
                        <a:t>Primary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Employee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Can view assets assigned to them or query general resource information.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784543134"/>
                  </a:ext>
                </a:extLst>
              </a:tr>
              <a:tr h="481918">
                <a:tc>
                  <a:txBody>
                    <a:bodyPr/>
                    <a:lstStyle/>
                    <a:p>
                      <a:pPr marL="0" marR="0" fontAlgn="t">
                        <a:buNone/>
                      </a:pPr>
                      <a:r>
                        <a:rPr lang="en-US"/>
                        <a:t>Secondary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System Administrator</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Handle deployment, access control, and security management.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274008336"/>
                  </a:ext>
                </a:extLst>
              </a:tr>
              <a:tr h="481918">
                <a:tc>
                  <a:txBody>
                    <a:bodyPr/>
                    <a:lstStyle/>
                    <a:p>
                      <a:pPr marL="0" marR="0" fontAlgn="t">
                        <a:buNone/>
                      </a:pPr>
                      <a:r>
                        <a:rPr lang="en-US"/>
                        <a:t>Secondary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Developers (Team Blue)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Responsible for designing, implementing, and securing the API.</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528169472"/>
                  </a:ext>
                </a:extLst>
              </a:tr>
              <a:tr h="781981">
                <a:tc>
                  <a:txBody>
                    <a:bodyPr/>
                    <a:lstStyle/>
                    <a:p>
                      <a:pPr marL="0" marR="0" fontAlgn="t">
                        <a:buNone/>
                      </a:pPr>
                      <a:r>
                        <a:rPr lang="en-US"/>
                        <a:t>Secondary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Internal Audit Department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Primary requestor; uses the system to verify inventory and audit changes.</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144476873"/>
                  </a:ext>
                </a:extLst>
              </a:tr>
              <a:tr h="481918">
                <a:tc>
                  <a:txBody>
                    <a:bodyPr/>
                    <a:lstStyle/>
                    <a:p>
                      <a:pPr marL="0" marR="0" fontAlgn="t">
                        <a:buNone/>
                      </a:pPr>
                      <a:r>
                        <a:rPr lang="en-US"/>
                        <a:t>Secondary</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Legal Team</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tc>
                  <a:txBody>
                    <a:bodyPr/>
                    <a:lstStyle/>
                    <a:p>
                      <a:pPr marL="0" marR="0" fontAlgn="t">
                        <a:buNone/>
                      </a:pPr>
                      <a:r>
                        <a:rPr lang="en-US"/>
                        <a:t>Provides guidelines for regulatory and legal compliance.</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noFill/>
                  </a:tcPr>
                </a:tc>
                <a:extLst>
                  <a:ext uri="{0D108BD9-81ED-4DB2-BD59-A6C34878D82A}">
                    <a16:rowId xmlns:a16="http://schemas.microsoft.com/office/drawing/2014/main" val="4276513079"/>
                  </a:ext>
                </a:extLst>
              </a:tr>
            </a:tbl>
          </a:graphicData>
        </a:graphic>
      </p:graphicFrame>
      <p:pic>
        <p:nvPicPr>
          <p:cNvPr id="5122" name="Picture 2" descr="Mid Adult Man Holding Steak">
            <a:extLst>
              <a:ext uri="{FF2B5EF4-FFF2-40B4-BE49-F238E27FC236}">
                <a16:creationId xmlns:a16="http://schemas.microsoft.com/office/drawing/2014/main" id="{34C3859C-B6BA-410C-4334-0B54C10B4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7656" y="169261"/>
            <a:ext cx="2171901" cy="1628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6858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F0E6-F6D8-0EB4-178D-9AF8DEC7CC03}"/>
              </a:ext>
            </a:extLst>
          </p:cNvPr>
          <p:cNvSpPr>
            <a:spLocks noGrp="1"/>
          </p:cNvSpPr>
          <p:nvPr>
            <p:ph type="title"/>
          </p:nvPr>
        </p:nvSpPr>
        <p:spPr>
          <a:xfrm>
            <a:off x="410183" y="-200229"/>
            <a:ext cx="10515600" cy="1325563"/>
          </a:xfrm>
        </p:spPr>
        <p:txBody>
          <a:bodyPr/>
          <a:lstStyle/>
          <a:p>
            <a:r>
              <a:rPr lang="en-US" err="1"/>
              <a:t>Risk™s</a:t>
            </a:r>
            <a:r>
              <a:rPr lang="en-US"/>
              <a:t> and Mitigation</a:t>
            </a:r>
          </a:p>
        </p:txBody>
      </p:sp>
      <p:graphicFrame>
        <p:nvGraphicFramePr>
          <p:cNvPr id="5" name="Content Placeholder 4">
            <a:extLst>
              <a:ext uri="{FF2B5EF4-FFF2-40B4-BE49-F238E27FC236}">
                <a16:creationId xmlns:a16="http://schemas.microsoft.com/office/drawing/2014/main" id="{FCE304D0-B5AD-9A37-C65D-2D7FF31DD17B}"/>
              </a:ext>
            </a:extLst>
          </p:cNvPr>
          <p:cNvGraphicFramePr>
            <a:graphicFrameLocks noGrp="1"/>
          </p:cNvGraphicFramePr>
          <p:nvPr>
            <p:ph idx="1"/>
            <p:extLst>
              <p:ext uri="{D42A27DB-BD31-4B8C-83A1-F6EECF244321}">
                <p14:modId xmlns:p14="http://schemas.microsoft.com/office/powerpoint/2010/main" val="2955074926"/>
              </p:ext>
            </p:extLst>
          </p:nvPr>
        </p:nvGraphicFramePr>
        <p:xfrm>
          <a:off x="0" y="1927225"/>
          <a:ext cx="12192000" cy="3662426"/>
        </p:xfrm>
        <a:graphic>
          <a:graphicData uri="http://schemas.openxmlformats.org/drawingml/2006/table">
            <a:tbl>
              <a:tblPr firstRow="1" bandRow="1">
                <a:tableStyleId>{073A0DAA-6AF3-43AB-8588-CEC1D06C72B9}</a:tableStyleId>
              </a:tblPr>
              <a:tblGrid>
                <a:gridCol w="3048000">
                  <a:extLst>
                    <a:ext uri="{9D8B030D-6E8A-4147-A177-3AD203B41FA5}">
                      <a16:colId xmlns:a16="http://schemas.microsoft.com/office/drawing/2014/main" val="1184195594"/>
                    </a:ext>
                  </a:extLst>
                </a:gridCol>
                <a:gridCol w="3048000">
                  <a:extLst>
                    <a:ext uri="{9D8B030D-6E8A-4147-A177-3AD203B41FA5}">
                      <a16:colId xmlns:a16="http://schemas.microsoft.com/office/drawing/2014/main" val="2487430726"/>
                    </a:ext>
                  </a:extLst>
                </a:gridCol>
                <a:gridCol w="3048000">
                  <a:extLst>
                    <a:ext uri="{9D8B030D-6E8A-4147-A177-3AD203B41FA5}">
                      <a16:colId xmlns:a16="http://schemas.microsoft.com/office/drawing/2014/main" val="169415983"/>
                    </a:ext>
                  </a:extLst>
                </a:gridCol>
                <a:gridCol w="3048000">
                  <a:extLst>
                    <a:ext uri="{9D8B030D-6E8A-4147-A177-3AD203B41FA5}">
                      <a16:colId xmlns:a16="http://schemas.microsoft.com/office/drawing/2014/main" val="2596294941"/>
                    </a:ext>
                  </a:extLst>
                </a:gridCol>
              </a:tblGrid>
              <a:tr h="370840">
                <a:tc>
                  <a:txBody>
                    <a:bodyPr/>
                    <a:lstStyle/>
                    <a:p>
                      <a:r>
                        <a:rPr lang="en-US"/>
                        <a:t>Risk</a:t>
                      </a:r>
                    </a:p>
                  </a:txBody>
                  <a:tcPr/>
                </a:tc>
                <a:tc>
                  <a:txBody>
                    <a:bodyPr/>
                    <a:lstStyle/>
                    <a:p>
                      <a:r>
                        <a:rPr lang="en-US"/>
                        <a:t>Likelihood</a:t>
                      </a:r>
                    </a:p>
                  </a:txBody>
                  <a:tcPr/>
                </a:tc>
                <a:tc>
                  <a:txBody>
                    <a:bodyPr/>
                    <a:lstStyle/>
                    <a:p>
                      <a:r>
                        <a:rPr lang="en-US"/>
                        <a:t>Impact</a:t>
                      </a:r>
                    </a:p>
                  </a:txBody>
                  <a:tcPr/>
                </a:tc>
                <a:tc>
                  <a:txBody>
                    <a:bodyPr/>
                    <a:lstStyle/>
                    <a:p>
                      <a:r>
                        <a:rPr lang="en-US"/>
                        <a:t>Mitigation</a:t>
                      </a:r>
                    </a:p>
                  </a:txBody>
                  <a:tcPr/>
                </a:tc>
                <a:extLst>
                  <a:ext uri="{0D108BD9-81ED-4DB2-BD59-A6C34878D82A}">
                    <a16:rowId xmlns:a16="http://schemas.microsoft.com/office/drawing/2014/main" val="2480974010"/>
                  </a:ext>
                </a:extLst>
              </a:tr>
              <a:tr h="370840">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SQL Injection attack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Medium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Critical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Use parameterized queries,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Input validation, and regular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security scans. </a:t>
                      </a:r>
                    </a:p>
                  </a:txBody>
                  <a:tcPr marL="0" marR="0" marT="28575" marB="28575"/>
                </a:tc>
                <a:extLst>
                  <a:ext uri="{0D108BD9-81ED-4DB2-BD59-A6C34878D82A}">
                    <a16:rowId xmlns:a16="http://schemas.microsoft.com/office/drawing/2014/main" val="3455091749"/>
                  </a:ext>
                </a:extLst>
              </a:tr>
              <a:tr h="370840">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Cross-Site Scripting (XSS)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Medium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High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Encode output, sanitize user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Input, implement CSP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Headers. </a:t>
                      </a:r>
                    </a:p>
                  </a:txBody>
                  <a:tcPr marL="0" marR="0" marT="28575" marB="28575"/>
                </a:tc>
                <a:extLst>
                  <a:ext uri="{0D108BD9-81ED-4DB2-BD59-A6C34878D82A}">
                    <a16:rowId xmlns:a16="http://schemas.microsoft.com/office/drawing/2014/main" val="1898491454"/>
                  </a:ext>
                </a:extLst>
              </a:tr>
              <a:tr h="370840">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Unauthorized access to resource data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Low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Critical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Role-based access control,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Strong authentication, </a:t>
                      </a:r>
                    </a:p>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Encryption at rest &amp; transit </a:t>
                      </a:r>
                    </a:p>
                  </a:txBody>
                  <a:tcPr marL="0" marR="0" marT="28575" marB="28575"/>
                </a:tc>
                <a:extLst>
                  <a:ext uri="{0D108BD9-81ED-4DB2-BD59-A6C34878D82A}">
                    <a16:rowId xmlns:a16="http://schemas.microsoft.com/office/drawing/2014/main" val="2989746949"/>
                  </a:ext>
                </a:extLst>
              </a:tr>
              <a:tr h="370840">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Performance degradation under load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Medium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Moderate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Load testing, caching strategies, scalable architecture. </a:t>
                      </a:r>
                    </a:p>
                  </a:txBody>
                  <a:tcPr marL="0" marR="0" marT="28575" marB="28575"/>
                </a:tc>
                <a:extLst>
                  <a:ext uri="{0D108BD9-81ED-4DB2-BD59-A6C34878D82A}">
                    <a16:rowId xmlns:a16="http://schemas.microsoft.com/office/drawing/2014/main" val="4100007550"/>
                  </a:ext>
                </a:extLst>
              </a:tr>
              <a:tr h="370840">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Risk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Likelihood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Impact </a:t>
                      </a:r>
                    </a:p>
                  </a:txBody>
                  <a:tcPr marL="0" marR="0" marT="28575" marB="28575"/>
                </a:tc>
                <a:tc>
                  <a:txBody>
                    <a:bodyPr/>
                    <a:lstStyle/>
                    <a:p>
                      <a:pPr marL="228600" marR="0">
                        <a:lnSpc>
                          <a:spcPct val="115000"/>
                        </a:lnSpc>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Mitigation </a:t>
                      </a:r>
                    </a:p>
                  </a:txBody>
                  <a:tcPr marL="0" marR="0" marT="28575" marB="28575"/>
                </a:tc>
                <a:extLst>
                  <a:ext uri="{0D108BD9-81ED-4DB2-BD59-A6C34878D82A}">
                    <a16:rowId xmlns:a16="http://schemas.microsoft.com/office/drawing/2014/main" val="4186911988"/>
                  </a:ext>
                </a:extLst>
              </a:tr>
            </a:tbl>
          </a:graphicData>
        </a:graphic>
      </p:graphicFrame>
      <p:pic>
        <p:nvPicPr>
          <p:cNvPr id="6146" name="Picture 2" descr="Risk Board Game">
            <a:extLst>
              <a:ext uri="{FF2B5EF4-FFF2-40B4-BE49-F238E27FC236}">
                <a16:creationId xmlns:a16="http://schemas.microsoft.com/office/drawing/2014/main" id="{6B031E98-3C96-33DB-3F07-88D7D5B15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183" y="792077"/>
            <a:ext cx="1620748" cy="1151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05506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3769-1FF4-FBD5-E2BF-0DBB9D338531}"/>
              </a:ext>
            </a:extLst>
          </p:cNvPr>
          <p:cNvSpPr>
            <a:spLocks noGrp="1"/>
          </p:cNvSpPr>
          <p:nvPr>
            <p:ph type="title"/>
          </p:nvPr>
        </p:nvSpPr>
        <p:spPr/>
        <p:txBody>
          <a:bodyPr/>
          <a:lstStyle/>
          <a:p>
            <a:r>
              <a:rPr lang="en-US"/>
              <a:t>Appendices</a:t>
            </a:r>
          </a:p>
        </p:txBody>
      </p:sp>
      <p:sp>
        <p:nvSpPr>
          <p:cNvPr id="3" name="Content Placeholder 2">
            <a:extLst>
              <a:ext uri="{FF2B5EF4-FFF2-40B4-BE49-F238E27FC236}">
                <a16:creationId xmlns:a16="http://schemas.microsoft.com/office/drawing/2014/main" id="{92EF0D19-B907-0B14-8933-D956E6CF8A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983877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7F53D-B737-1A5F-C010-92AC7312762E}"/>
              </a:ext>
            </a:extLst>
          </p:cNvPr>
          <p:cNvSpPr>
            <a:spLocks noGrp="1"/>
          </p:cNvSpPr>
          <p:nvPr>
            <p:ph type="title"/>
          </p:nvPr>
        </p:nvSpPr>
        <p:spPr>
          <a:xfrm>
            <a:off x="1371599" y="294538"/>
            <a:ext cx="9895951" cy="1033669"/>
          </a:xfrm>
        </p:spPr>
        <p:txBody>
          <a:bodyPr>
            <a:normAutofit/>
          </a:bodyPr>
          <a:lstStyle/>
          <a:p>
            <a:r>
              <a:rPr lang="en-US" sz="4000"/>
              <a:t>Executive Summary</a:t>
            </a:r>
          </a:p>
        </p:txBody>
      </p:sp>
      <p:sp>
        <p:nvSpPr>
          <p:cNvPr id="3" name="Content Placeholder 2">
            <a:extLst>
              <a:ext uri="{FF2B5EF4-FFF2-40B4-BE49-F238E27FC236}">
                <a16:creationId xmlns:a16="http://schemas.microsoft.com/office/drawing/2014/main" id="{6F1BF52A-F5BA-3117-4387-C27140A1387A}"/>
              </a:ext>
            </a:extLst>
          </p:cNvPr>
          <p:cNvSpPr>
            <a:spLocks noGrp="1"/>
          </p:cNvSpPr>
          <p:nvPr>
            <p:ph idx="1"/>
          </p:nvPr>
        </p:nvSpPr>
        <p:spPr>
          <a:xfrm>
            <a:off x="1371599" y="2318197"/>
            <a:ext cx="9724031" cy="3683358"/>
          </a:xfrm>
        </p:spPr>
        <p:txBody>
          <a:bodyPr anchor="ctr">
            <a:normAutofit/>
          </a:bodyPr>
          <a:lstStyle/>
          <a:p>
            <a:r>
              <a:rPr lang="en-US" sz="2400"/>
              <a:t>The purpose of this project is to design and implement a secure, centralized Inventory Tracking System that allows the Internal Audit department at Buzzword Software Solutions Limited to manage and monitor all company-owned physical assets, such as servers, laptops, and other electronic resources.</a:t>
            </a:r>
          </a:p>
          <a:p>
            <a:r>
              <a:rPr lang="en-US" sz="2400"/>
              <a:t>This system will ensure that all asset data exists in a single source, improving accuracy, accountability, and ease of access for both employees and managers.</a:t>
            </a:r>
          </a:p>
        </p:txBody>
      </p:sp>
      <p:pic>
        <p:nvPicPr>
          <p:cNvPr id="2050" name="Picture 2" descr="CEO (Chief Executive Officer ...">
            <a:extLst>
              <a:ext uri="{FF2B5EF4-FFF2-40B4-BE49-F238E27FC236}">
                <a16:creationId xmlns:a16="http://schemas.microsoft.com/office/drawing/2014/main" id="{D5F26729-A7DB-5952-80F8-00E9E3376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600" y="175834"/>
            <a:ext cx="3463416" cy="2304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6895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75FF3-A737-3B10-E92C-D8CD8FBD8909}"/>
              </a:ext>
            </a:extLst>
          </p:cNvPr>
          <p:cNvSpPr>
            <a:spLocks noGrp="1"/>
          </p:cNvSpPr>
          <p:nvPr>
            <p:ph type="title"/>
          </p:nvPr>
        </p:nvSpPr>
        <p:spPr/>
        <p:txBody>
          <a:bodyPr/>
          <a:lstStyle/>
          <a:p>
            <a:r>
              <a:rPr lang="en-US"/>
              <a:t>Business Context</a:t>
            </a:r>
          </a:p>
        </p:txBody>
      </p:sp>
      <p:sp>
        <p:nvSpPr>
          <p:cNvPr id="3" name="Content Placeholder 2">
            <a:extLst>
              <a:ext uri="{FF2B5EF4-FFF2-40B4-BE49-F238E27FC236}">
                <a16:creationId xmlns:a16="http://schemas.microsoft.com/office/drawing/2014/main" id="{AEC13451-81B2-7214-220A-668107B933CF}"/>
              </a:ext>
            </a:extLst>
          </p:cNvPr>
          <p:cNvSpPr>
            <a:spLocks noGrp="1"/>
          </p:cNvSpPr>
          <p:nvPr>
            <p:ph sz="half" idx="1"/>
          </p:nvPr>
        </p:nvSpPr>
        <p:spPr/>
        <p:txBody>
          <a:bodyPr>
            <a:normAutofit lnSpcReduction="10000"/>
          </a:bodyPr>
          <a:lstStyle/>
          <a:p>
            <a:r>
              <a:rPr lang="en-US"/>
              <a:t>Background: Buzzword Software Solutions Limited Internal Audit Department has requested a software system to manage the physical assets of the company.</a:t>
            </a:r>
          </a:p>
          <a:p>
            <a:r>
              <a:rPr lang="en-US"/>
              <a:t>Opportunity: A single source to track the servers, employee laptops, and other electronic assets.</a:t>
            </a:r>
          </a:p>
        </p:txBody>
      </p:sp>
      <p:sp>
        <p:nvSpPr>
          <p:cNvPr id="4" name="Content Placeholder 3">
            <a:extLst>
              <a:ext uri="{FF2B5EF4-FFF2-40B4-BE49-F238E27FC236}">
                <a16:creationId xmlns:a16="http://schemas.microsoft.com/office/drawing/2014/main" id="{687827D0-B229-190C-607C-B54B81AED5D4}"/>
              </a:ext>
            </a:extLst>
          </p:cNvPr>
          <p:cNvSpPr>
            <a:spLocks noGrp="1"/>
          </p:cNvSpPr>
          <p:nvPr>
            <p:ph sz="half" idx="2"/>
          </p:nvPr>
        </p:nvSpPr>
        <p:spPr>
          <a:xfrm>
            <a:off x="6172200" y="1690688"/>
            <a:ext cx="5181600" cy="4351338"/>
          </a:xfrm>
        </p:spPr>
        <p:txBody>
          <a:bodyPr>
            <a:normAutofit lnSpcReduction="10000"/>
          </a:bodyPr>
          <a:lstStyle/>
          <a:p>
            <a:pPr marL="0" indent="0">
              <a:buNone/>
            </a:pPr>
            <a:r>
              <a:rPr lang="en-US"/>
              <a:t>Goals &amp; Objectives (Use Case):</a:t>
            </a:r>
          </a:p>
          <a:p>
            <a:r>
              <a:rPr lang="en-US"/>
              <a:t>The ability to query resource details</a:t>
            </a:r>
          </a:p>
          <a:p>
            <a:r>
              <a:rPr lang="en-US"/>
              <a:t>The ability to add/update/delete resources single or multiple</a:t>
            </a:r>
          </a:p>
          <a:p>
            <a:r>
              <a:rPr lang="en-US"/>
              <a:t>The ability to group resources by type</a:t>
            </a:r>
          </a:p>
          <a:p>
            <a:r>
              <a:rPr lang="en-US"/>
              <a:t>The ability to assign resources to employees and locations</a:t>
            </a:r>
          </a:p>
          <a:p>
            <a:endParaRPr lang="en-US"/>
          </a:p>
        </p:txBody>
      </p:sp>
    </p:spTree>
    <p:extLst>
      <p:ext uri="{BB962C8B-B14F-4D97-AF65-F5344CB8AC3E}">
        <p14:creationId xmlns:p14="http://schemas.microsoft.com/office/powerpoint/2010/main" val="134264149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7532E-5BE3-4A61-0184-8AFF7B1E0D18}"/>
              </a:ext>
            </a:extLst>
          </p:cNvPr>
          <p:cNvSpPr>
            <a:spLocks noGrp="1"/>
          </p:cNvSpPr>
          <p:nvPr>
            <p:ph type="title"/>
          </p:nvPr>
        </p:nvSpPr>
        <p:spPr/>
        <p:txBody>
          <a:bodyPr/>
          <a:lstStyle/>
          <a:p>
            <a:r>
              <a:rPr lang="en-US"/>
              <a:t>Vision™ Statement</a:t>
            </a:r>
          </a:p>
        </p:txBody>
      </p:sp>
      <p:sp>
        <p:nvSpPr>
          <p:cNvPr id="3" name="Content Placeholder 2">
            <a:extLst>
              <a:ext uri="{FF2B5EF4-FFF2-40B4-BE49-F238E27FC236}">
                <a16:creationId xmlns:a16="http://schemas.microsoft.com/office/drawing/2014/main" id="{E464A429-0D19-7384-98C1-7D15E5944AB0}"/>
              </a:ext>
            </a:extLst>
          </p:cNvPr>
          <p:cNvSpPr>
            <a:spLocks noGrp="1"/>
          </p:cNvSpPr>
          <p:nvPr>
            <p:ph idx="1"/>
          </p:nvPr>
        </p:nvSpPr>
        <p:spPr/>
        <p:txBody>
          <a:bodyPr>
            <a:normAutofit/>
          </a:bodyPr>
          <a:lstStyle/>
          <a:p>
            <a:r>
              <a:rPr lang="en-US" sz="3600"/>
              <a:t>“To create a secure, scalable, and user-friendly system that empowers Buzzword Software Solutions to efficiently track, assign, and manage all company assets. With a goal of reducing audit risk, simplifying reporting, and enhancing transparency across the organization.”</a:t>
            </a:r>
          </a:p>
        </p:txBody>
      </p:sp>
      <p:pic>
        <p:nvPicPr>
          <p:cNvPr id="3074" name="Picture 2" descr="Vision (Earth-3154) | Comic Crossroads | Fandom">
            <a:extLst>
              <a:ext uri="{FF2B5EF4-FFF2-40B4-BE49-F238E27FC236}">
                <a16:creationId xmlns:a16="http://schemas.microsoft.com/office/drawing/2014/main" id="{611136CD-9618-8993-A31A-B04A1AAD5C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0188"/>
            <a:ext cx="882111" cy="1213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967590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BEB450-870B-A638-1C20-FBF16C2DB3B7}"/>
              </a:ext>
            </a:extLst>
          </p:cNvPr>
          <p:cNvSpPr>
            <a:spLocks noGrp="1"/>
          </p:cNvSpPr>
          <p:nvPr>
            <p:ph type="title"/>
          </p:nvPr>
        </p:nvSpPr>
        <p:spPr/>
        <p:txBody>
          <a:bodyPr/>
          <a:lstStyle/>
          <a:p>
            <a:r>
              <a:rPr lang="en-US"/>
              <a:t>Customer or Market Needs</a:t>
            </a:r>
          </a:p>
        </p:txBody>
      </p:sp>
      <p:sp>
        <p:nvSpPr>
          <p:cNvPr id="5" name="Text Placeholder 4">
            <a:extLst>
              <a:ext uri="{FF2B5EF4-FFF2-40B4-BE49-F238E27FC236}">
                <a16:creationId xmlns:a16="http://schemas.microsoft.com/office/drawing/2014/main" id="{A963452B-99D0-7804-4B86-3156A0D72F88}"/>
              </a:ext>
            </a:extLst>
          </p:cNvPr>
          <p:cNvSpPr>
            <a:spLocks noGrp="1"/>
          </p:cNvSpPr>
          <p:nvPr>
            <p:ph type="body" idx="1"/>
          </p:nvPr>
        </p:nvSpPr>
        <p:spPr/>
        <p:txBody>
          <a:bodyPr/>
          <a:lstStyle/>
          <a:p>
            <a:r>
              <a:rPr lang="en-US"/>
              <a:t>Target Users</a:t>
            </a:r>
          </a:p>
        </p:txBody>
      </p:sp>
      <p:sp>
        <p:nvSpPr>
          <p:cNvPr id="6" name="Content Placeholder 5">
            <a:extLst>
              <a:ext uri="{FF2B5EF4-FFF2-40B4-BE49-F238E27FC236}">
                <a16:creationId xmlns:a16="http://schemas.microsoft.com/office/drawing/2014/main" id="{F479CA45-1E4E-CF00-3572-5C97B779CA94}"/>
              </a:ext>
            </a:extLst>
          </p:cNvPr>
          <p:cNvSpPr>
            <a:spLocks noGrp="1"/>
          </p:cNvSpPr>
          <p:nvPr>
            <p:ph sz="half" idx="2"/>
          </p:nvPr>
        </p:nvSpPr>
        <p:spPr/>
        <p:txBody>
          <a:bodyPr/>
          <a:lstStyle/>
          <a:p>
            <a:r>
              <a:rPr lang="en-US"/>
              <a:t>Managers</a:t>
            </a:r>
          </a:p>
          <a:p>
            <a:r>
              <a:rPr lang="en-US"/>
              <a:t>Employees</a:t>
            </a:r>
          </a:p>
          <a:p>
            <a:endParaRPr lang="en-US"/>
          </a:p>
        </p:txBody>
      </p:sp>
      <p:sp>
        <p:nvSpPr>
          <p:cNvPr id="7" name="Text Placeholder 6">
            <a:extLst>
              <a:ext uri="{FF2B5EF4-FFF2-40B4-BE49-F238E27FC236}">
                <a16:creationId xmlns:a16="http://schemas.microsoft.com/office/drawing/2014/main" id="{D43438E1-783B-82AB-1B93-BBCD7A4576B3}"/>
              </a:ext>
            </a:extLst>
          </p:cNvPr>
          <p:cNvSpPr>
            <a:spLocks noGrp="1"/>
          </p:cNvSpPr>
          <p:nvPr>
            <p:ph type="body" sz="quarter" idx="3"/>
          </p:nvPr>
        </p:nvSpPr>
        <p:spPr/>
        <p:txBody>
          <a:bodyPr/>
          <a:lstStyle/>
          <a:p>
            <a:r>
              <a:rPr lang="en-US"/>
              <a:t>What problems are they facing?</a:t>
            </a:r>
          </a:p>
        </p:txBody>
      </p:sp>
      <p:sp>
        <p:nvSpPr>
          <p:cNvPr id="8" name="Content Placeholder 7">
            <a:extLst>
              <a:ext uri="{FF2B5EF4-FFF2-40B4-BE49-F238E27FC236}">
                <a16:creationId xmlns:a16="http://schemas.microsoft.com/office/drawing/2014/main" id="{DF591ADD-8BD8-F23D-9B81-2CD411240975}"/>
              </a:ext>
            </a:extLst>
          </p:cNvPr>
          <p:cNvSpPr>
            <a:spLocks noGrp="1"/>
          </p:cNvSpPr>
          <p:nvPr>
            <p:ph sz="quarter" idx="4"/>
          </p:nvPr>
        </p:nvSpPr>
        <p:spPr/>
        <p:txBody>
          <a:bodyPr/>
          <a:lstStyle/>
          <a:p>
            <a:r>
              <a:rPr lang="en-US"/>
              <a:t>A decentralized system to check where resources and assets are located and being used. </a:t>
            </a:r>
          </a:p>
        </p:txBody>
      </p:sp>
      <p:pic>
        <p:nvPicPr>
          <p:cNvPr id="4098" name="Picture 2" descr="Needs stock illustration. Illustration ...">
            <a:extLst>
              <a:ext uri="{FF2B5EF4-FFF2-40B4-BE49-F238E27FC236}">
                <a16:creationId xmlns:a16="http://schemas.microsoft.com/office/drawing/2014/main" id="{210F934C-AE8A-9E7B-BA27-DA23207B43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4507" y="1735138"/>
            <a:ext cx="1800225" cy="25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9305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92E5D-117A-DB23-94E0-CF01F5EE15DC}"/>
              </a:ext>
            </a:extLst>
          </p:cNvPr>
          <p:cNvSpPr>
            <a:spLocks noGrp="1"/>
          </p:cNvSpPr>
          <p:nvPr>
            <p:ph type="title"/>
          </p:nvPr>
        </p:nvSpPr>
        <p:spPr/>
        <p:txBody>
          <a:bodyPr/>
          <a:lstStyle/>
          <a:p>
            <a:r>
              <a:rPr lang="en-US"/>
              <a:t>Proposed Solution</a:t>
            </a:r>
          </a:p>
        </p:txBody>
      </p:sp>
      <p:sp>
        <p:nvSpPr>
          <p:cNvPr id="3" name="Content Placeholder 2">
            <a:extLst>
              <a:ext uri="{FF2B5EF4-FFF2-40B4-BE49-F238E27FC236}">
                <a16:creationId xmlns:a16="http://schemas.microsoft.com/office/drawing/2014/main" id="{135047E9-982C-AA0A-01CC-B99BB573DBF5}"/>
              </a:ext>
            </a:extLst>
          </p:cNvPr>
          <p:cNvSpPr>
            <a:spLocks noGrp="1"/>
          </p:cNvSpPr>
          <p:nvPr>
            <p:ph sz="half" idx="1"/>
          </p:nvPr>
        </p:nvSpPr>
        <p:spPr/>
        <p:txBody>
          <a:bodyPr>
            <a:noAutofit/>
          </a:bodyPr>
          <a:lstStyle/>
          <a:p>
            <a:r>
              <a:rPr lang="en-US" sz="1600"/>
              <a:t>The proposed solution is a secure, centralized Inventory Tracking System designed as a backend service using a RESTful API architecture. This system will serve as the single source of truth for managing all company-owned physical assets across Buzzword Software Solutions Limited's global offices.</a:t>
            </a:r>
          </a:p>
          <a:p>
            <a:r>
              <a:rPr lang="en-US" sz="1600"/>
              <a:t>The system will allow authorized users, primarily managers and internal audit staff, to perform full lifecycle management of assets, including adding, updating, deleting, grouping, and assigning resources. Employees will have read-only access to view assets assigned to them or query general resource information.</a:t>
            </a:r>
          </a:p>
          <a:p>
            <a:r>
              <a:rPr lang="en-US" sz="1600"/>
              <a:t>The backend will be built with a security-first approach, incorporating role-based access control, audit logging, and data protection mechanisms. No frontend UI will be developed in this phase; instead, the system will expose a well-documented REST API for integration with other internal tools or future frontend development.</a:t>
            </a:r>
          </a:p>
        </p:txBody>
      </p:sp>
      <p:sp>
        <p:nvSpPr>
          <p:cNvPr id="4" name="Content Placeholder 3">
            <a:extLst>
              <a:ext uri="{FF2B5EF4-FFF2-40B4-BE49-F238E27FC236}">
                <a16:creationId xmlns:a16="http://schemas.microsoft.com/office/drawing/2014/main" id="{659AFBAC-C770-4ED5-BA03-6B65D86EAC42}"/>
              </a:ext>
            </a:extLst>
          </p:cNvPr>
          <p:cNvSpPr>
            <a:spLocks noGrp="1"/>
          </p:cNvSpPr>
          <p:nvPr>
            <p:ph sz="half" idx="2"/>
          </p:nvPr>
        </p:nvSpPr>
        <p:spPr/>
        <p:txBody>
          <a:bodyPr>
            <a:normAutofit fontScale="47500" lnSpcReduction="20000"/>
          </a:bodyPr>
          <a:lstStyle/>
          <a:p>
            <a:pPr marL="0" indent="0">
              <a:buNone/>
            </a:pPr>
            <a:r>
              <a:rPr lang="en-US" b="1"/>
              <a:t>REST API for resource management</a:t>
            </a:r>
          </a:p>
          <a:p>
            <a:r>
              <a:rPr lang="en-US"/>
              <a:t>Enables CRUD operations on individual or grouped assets via secure endpoints.</a:t>
            </a:r>
          </a:p>
          <a:p>
            <a:pPr marL="0" indent="0">
              <a:buNone/>
            </a:pPr>
            <a:r>
              <a:rPr lang="en-US" b="1"/>
              <a:t>Resource assignment</a:t>
            </a:r>
          </a:p>
          <a:p>
            <a:r>
              <a:rPr lang="en-US"/>
              <a:t>Assets can be assigned to employees or physical locations, supporting both static and mobile resources.</a:t>
            </a:r>
          </a:p>
          <a:p>
            <a:pPr marL="0" indent="0">
              <a:buNone/>
            </a:pPr>
            <a:r>
              <a:rPr lang="en-US" b="1"/>
              <a:t>Search and Query Capabilities</a:t>
            </a:r>
          </a:p>
          <a:p>
            <a:r>
              <a:rPr lang="en-US"/>
              <a:t>Resources can be searched by type, location, employee, or other metadata.</a:t>
            </a:r>
          </a:p>
          <a:p>
            <a:pPr marL="0" indent="0">
              <a:buNone/>
            </a:pPr>
            <a:r>
              <a:rPr lang="en-US" b="1"/>
              <a:t>Role-Based Permissions</a:t>
            </a:r>
          </a:p>
          <a:p>
            <a:r>
              <a:rPr lang="en-US"/>
              <a:t>Managers can modify data; employees can view assigned assets.</a:t>
            </a:r>
          </a:p>
          <a:p>
            <a:pPr marL="0" indent="0">
              <a:buNone/>
            </a:pPr>
            <a:r>
              <a:rPr lang="en-US" b="1"/>
              <a:t>Audit Logging</a:t>
            </a:r>
          </a:p>
          <a:p>
            <a:r>
              <a:rPr lang="en-US"/>
              <a:t>Tracks all changes for compliance and accountability.</a:t>
            </a:r>
          </a:p>
          <a:p>
            <a:pPr marL="0" indent="0">
              <a:buNone/>
            </a:pPr>
            <a:r>
              <a:rPr lang="en-US" b="1"/>
              <a:t>Security and Privacy</a:t>
            </a:r>
          </a:p>
          <a:p>
            <a:r>
              <a:rPr lang="en-US"/>
              <a:t>Includes authentication, authorization, and hidden sensitive fields.</a:t>
            </a:r>
          </a:p>
          <a:p>
            <a:pPr marL="0" indent="0">
              <a:buNone/>
            </a:pPr>
            <a:r>
              <a:rPr lang="en-US" b="1"/>
              <a:t>Categorization and Metadata</a:t>
            </a:r>
          </a:p>
          <a:p>
            <a:r>
              <a:rPr lang="en-US"/>
              <a:t>Resources are grouped by type and include critical fields like acquisition date, location, and formatted resource ID.</a:t>
            </a:r>
          </a:p>
        </p:txBody>
      </p:sp>
    </p:spTree>
    <p:extLst>
      <p:ext uri="{BB962C8B-B14F-4D97-AF65-F5344CB8AC3E}">
        <p14:creationId xmlns:p14="http://schemas.microsoft.com/office/powerpoint/2010/main" val="1036727711"/>
      </p:ext>
    </p:extLst>
  </p:cSld>
  <p:clrMapOvr>
    <a:masterClrMapping/>
  </p:clrMapOvr>
  <p:transition spd="slow">
    <p:comb/>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50DCDE5-4F5B-6813-6BF5-6B9ACE71AD0C}"/>
              </a:ext>
            </a:extLst>
          </p:cNvPr>
          <p:cNvSpPr>
            <a:spLocks noGrp="1"/>
          </p:cNvSpPr>
          <p:nvPr>
            <p:ph type="title"/>
          </p:nvPr>
        </p:nvSpPr>
        <p:spPr/>
        <p:txBody>
          <a:bodyPr/>
          <a:lstStyle/>
          <a:p>
            <a:r>
              <a:rPr lang="en-US"/>
              <a:t>Proposed Solution</a:t>
            </a:r>
          </a:p>
        </p:txBody>
      </p:sp>
      <p:pic>
        <p:nvPicPr>
          <p:cNvPr id="11" name="Content Placeholder 10">
            <a:extLst>
              <a:ext uri="{FF2B5EF4-FFF2-40B4-BE49-F238E27FC236}">
                <a16:creationId xmlns:a16="http://schemas.microsoft.com/office/drawing/2014/main" id="{8558B3B7-0012-474C-C1DF-93FF60F404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14217" y="987425"/>
            <a:ext cx="5910142" cy="4873625"/>
          </a:xfrm>
        </p:spPr>
      </p:pic>
      <p:sp>
        <p:nvSpPr>
          <p:cNvPr id="9" name="Text Placeholder 8">
            <a:extLst>
              <a:ext uri="{FF2B5EF4-FFF2-40B4-BE49-F238E27FC236}">
                <a16:creationId xmlns:a16="http://schemas.microsoft.com/office/drawing/2014/main" id="{8759ABEB-429C-D605-9842-D51A0EEB75D5}"/>
              </a:ext>
            </a:extLst>
          </p:cNvPr>
          <p:cNvSpPr>
            <a:spLocks noGrp="1"/>
          </p:cNvSpPr>
          <p:nvPr>
            <p:ph type="body" sz="half" idx="2"/>
          </p:nvPr>
        </p:nvSpPr>
        <p:spPr/>
        <p:txBody>
          <a:bodyPr>
            <a:normAutofit fontScale="92500" lnSpcReduction="10000"/>
          </a:bodyPr>
          <a:lstStyle/>
          <a:p>
            <a:r>
              <a:rPr lang="en-US" b="1"/>
              <a:t>Improved Accuracy and Accountability</a:t>
            </a:r>
          </a:p>
          <a:p>
            <a:pPr marL="285750" indent="-285750">
              <a:buFont typeface="Arial" panose="020B0604020202020204" pitchFamily="34" charset="0"/>
              <a:buChar char="•"/>
            </a:pPr>
            <a:r>
              <a:rPr lang="en-US"/>
              <a:t>Centralized data reduces errors and ensures consistent tracking.</a:t>
            </a:r>
          </a:p>
          <a:p>
            <a:r>
              <a:rPr lang="en-US" b="1"/>
              <a:t>Enhanced Audit Readiness</a:t>
            </a:r>
          </a:p>
          <a:p>
            <a:pPr marL="285750" indent="-285750">
              <a:buFont typeface="Arial" panose="020B0604020202020204" pitchFamily="34" charset="0"/>
              <a:buChar char="•"/>
            </a:pPr>
            <a:r>
              <a:rPr lang="en-US"/>
              <a:t>Built-in logging and structured data support internal and external audits.</a:t>
            </a:r>
          </a:p>
          <a:p>
            <a:r>
              <a:rPr lang="en-US" b="1"/>
              <a:t>Scalability and Flexibility</a:t>
            </a:r>
          </a:p>
          <a:p>
            <a:pPr marL="285750" indent="-285750">
              <a:buFont typeface="Arial" panose="020B0604020202020204" pitchFamily="34" charset="0"/>
              <a:buChar char="•"/>
            </a:pPr>
            <a:r>
              <a:rPr lang="en-US"/>
              <a:t>Modular design allows future expansion, including frontend integration or external deployment.</a:t>
            </a:r>
          </a:p>
          <a:p>
            <a:r>
              <a:rPr lang="en-US" b="1"/>
              <a:t>Operational Efficiency</a:t>
            </a:r>
          </a:p>
          <a:p>
            <a:pPr marL="285750" indent="-285750">
              <a:buFont typeface="Arial" panose="020B0604020202020204" pitchFamily="34" charset="0"/>
              <a:buChar char="•"/>
            </a:pPr>
            <a:r>
              <a:rPr lang="en-US"/>
              <a:t>Streamlined asset management reduces manual tracking and improves resource utilization.</a:t>
            </a:r>
          </a:p>
        </p:txBody>
      </p:sp>
    </p:spTree>
    <p:extLst>
      <p:ext uri="{BB962C8B-B14F-4D97-AF65-F5344CB8AC3E}">
        <p14:creationId xmlns:p14="http://schemas.microsoft.com/office/powerpoint/2010/main" val="1924352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6F6A-598C-3AE4-F890-AE21DBE8BD7D}"/>
              </a:ext>
            </a:extLst>
          </p:cNvPr>
          <p:cNvSpPr>
            <a:spLocks noGrp="1"/>
          </p:cNvSpPr>
          <p:nvPr>
            <p:ph type="title"/>
          </p:nvPr>
        </p:nvSpPr>
        <p:spPr/>
        <p:txBody>
          <a:bodyPr/>
          <a:lstStyle/>
          <a:p>
            <a:r>
              <a:rPr lang="en-US"/>
              <a:t>Scope</a:t>
            </a:r>
          </a:p>
        </p:txBody>
      </p:sp>
      <p:sp>
        <p:nvSpPr>
          <p:cNvPr id="3" name="Content Placeholder 2">
            <a:extLst>
              <a:ext uri="{FF2B5EF4-FFF2-40B4-BE49-F238E27FC236}">
                <a16:creationId xmlns:a16="http://schemas.microsoft.com/office/drawing/2014/main" id="{AE3D8F02-2C9B-B5A9-EDBB-0EFDF3595C60}"/>
              </a:ext>
            </a:extLst>
          </p:cNvPr>
          <p:cNvSpPr>
            <a:spLocks noGrp="1"/>
          </p:cNvSpPr>
          <p:nvPr>
            <p:ph sz="half" idx="1"/>
          </p:nvPr>
        </p:nvSpPr>
        <p:spPr/>
        <p:txBody>
          <a:bodyPr>
            <a:normAutofit fontScale="70000" lnSpcReduction="20000"/>
          </a:bodyPr>
          <a:lstStyle/>
          <a:p>
            <a:pPr marL="0" indent="0">
              <a:buNone/>
            </a:pPr>
            <a:r>
              <a:rPr lang="en-US"/>
              <a:t>In Scope:</a:t>
            </a:r>
          </a:p>
          <a:p>
            <a:r>
              <a:rPr lang="en-US"/>
              <a:t>REST API for resource management (no frontend required)</a:t>
            </a:r>
          </a:p>
          <a:p>
            <a:r>
              <a:rPr lang="en-US"/>
              <a:t>Ability to add, update, delete single or multiple resources</a:t>
            </a:r>
          </a:p>
          <a:p>
            <a:r>
              <a:rPr lang="en-US"/>
              <a:t>Ability to assign resources to employees or locations</a:t>
            </a:r>
          </a:p>
          <a:p>
            <a:r>
              <a:rPr lang="en-US"/>
              <a:t>Ability to search resources by type, employee, or location</a:t>
            </a:r>
          </a:p>
          <a:p>
            <a:r>
              <a:rPr lang="en-US"/>
              <a:t>Role-based permissions (manager vs employee)</a:t>
            </a:r>
          </a:p>
          <a:p>
            <a:r>
              <a:rPr lang="en-US"/>
              <a:t>Security-first design (authentication, authorization, data protection)</a:t>
            </a:r>
          </a:p>
          <a:p>
            <a:r>
              <a:rPr lang="en-US"/>
              <a:t>Audit logging for all changes</a:t>
            </a:r>
          </a:p>
          <a:p>
            <a:r>
              <a:rPr lang="en-US"/>
              <a:t>Hidden Addresses and Names</a:t>
            </a:r>
          </a:p>
          <a:p>
            <a:endParaRPr lang="en-US"/>
          </a:p>
        </p:txBody>
      </p:sp>
      <p:sp>
        <p:nvSpPr>
          <p:cNvPr id="4" name="Content Placeholder 3">
            <a:extLst>
              <a:ext uri="{FF2B5EF4-FFF2-40B4-BE49-F238E27FC236}">
                <a16:creationId xmlns:a16="http://schemas.microsoft.com/office/drawing/2014/main" id="{2833B7B4-3C67-F955-256E-58F72B40DB82}"/>
              </a:ext>
            </a:extLst>
          </p:cNvPr>
          <p:cNvSpPr>
            <a:spLocks noGrp="1"/>
          </p:cNvSpPr>
          <p:nvPr>
            <p:ph sz="half" idx="2"/>
          </p:nvPr>
        </p:nvSpPr>
        <p:spPr/>
        <p:txBody>
          <a:bodyPr anchor="ctr">
            <a:normAutofit fontScale="70000" lnSpcReduction="20000"/>
          </a:bodyPr>
          <a:lstStyle/>
          <a:p>
            <a:pPr marL="0" indent="0">
              <a:buNone/>
            </a:pPr>
            <a:r>
              <a:rPr lang="en-US"/>
              <a:t>Out of Scope:</a:t>
            </a:r>
          </a:p>
          <a:p>
            <a:r>
              <a:rPr lang="en-US"/>
              <a:t>Frontend UI</a:t>
            </a:r>
          </a:p>
          <a:p>
            <a:r>
              <a:rPr lang="en-US"/>
              <a:t>Employee Management</a:t>
            </a:r>
          </a:p>
          <a:p>
            <a:pPr marL="0" indent="0">
              <a:buNone/>
            </a:pPr>
            <a:endParaRPr lang="en-US"/>
          </a:p>
        </p:txBody>
      </p:sp>
      <p:pic>
        <p:nvPicPr>
          <p:cNvPr id="8" name="Picture 7" descr="A collage of a person in a garment&#10;&#10;AI-generated content may be incorrect.">
            <a:extLst>
              <a:ext uri="{FF2B5EF4-FFF2-40B4-BE49-F238E27FC236}">
                <a16:creationId xmlns:a16="http://schemas.microsoft.com/office/drawing/2014/main" id="{E2C9DACF-239F-695D-9104-407841EA7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85616" y="0"/>
            <a:ext cx="2906384" cy="6858000"/>
          </a:xfrm>
          <a:prstGeom prst="rect">
            <a:avLst/>
          </a:prstGeom>
        </p:spPr>
      </p:pic>
    </p:spTree>
    <p:extLst>
      <p:ext uri="{BB962C8B-B14F-4D97-AF65-F5344CB8AC3E}">
        <p14:creationId xmlns:p14="http://schemas.microsoft.com/office/powerpoint/2010/main" val="3272448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27E47-6C4F-ADE0-253C-5F8D998A4376}"/>
              </a:ext>
            </a:extLst>
          </p:cNvPr>
          <p:cNvSpPr>
            <a:spLocks noGrp="1"/>
          </p:cNvSpPr>
          <p:nvPr>
            <p:ph type="title"/>
          </p:nvPr>
        </p:nvSpPr>
        <p:spPr/>
        <p:txBody>
          <a:bodyPr/>
          <a:lstStyle/>
          <a:p>
            <a:r>
              <a:rPr lang="en-US"/>
              <a:t>Assumptions and Dependencies</a:t>
            </a:r>
          </a:p>
        </p:txBody>
      </p:sp>
      <p:sp>
        <p:nvSpPr>
          <p:cNvPr id="3" name="Text Placeholder 2">
            <a:extLst>
              <a:ext uri="{FF2B5EF4-FFF2-40B4-BE49-F238E27FC236}">
                <a16:creationId xmlns:a16="http://schemas.microsoft.com/office/drawing/2014/main" id="{84FAB01B-F657-E966-B41D-B5B860EF0BF9}"/>
              </a:ext>
            </a:extLst>
          </p:cNvPr>
          <p:cNvSpPr>
            <a:spLocks noGrp="1"/>
          </p:cNvSpPr>
          <p:nvPr>
            <p:ph type="body" idx="1"/>
          </p:nvPr>
        </p:nvSpPr>
        <p:spPr>
          <a:xfrm>
            <a:off x="839788" y="1681163"/>
            <a:ext cx="5157787" cy="440935"/>
          </a:xfrm>
        </p:spPr>
        <p:txBody>
          <a:bodyPr/>
          <a:lstStyle/>
          <a:p>
            <a:r>
              <a:rPr lang="en-US"/>
              <a:t>Assumptions</a:t>
            </a:r>
          </a:p>
        </p:txBody>
      </p:sp>
      <p:sp>
        <p:nvSpPr>
          <p:cNvPr id="4" name="Content Placeholder 3">
            <a:extLst>
              <a:ext uri="{FF2B5EF4-FFF2-40B4-BE49-F238E27FC236}">
                <a16:creationId xmlns:a16="http://schemas.microsoft.com/office/drawing/2014/main" id="{C2E885AF-0F29-9835-93BC-BA084812AD94}"/>
              </a:ext>
            </a:extLst>
          </p:cNvPr>
          <p:cNvSpPr>
            <a:spLocks noGrp="1"/>
          </p:cNvSpPr>
          <p:nvPr>
            <p:ph sz="half" idx="2"/>
          </p:nvPr>
        </p:nvSpPr>
        <p:spPr>
          <a:xfrm>
            <a:off x="839788" y="2122098"/>
            <a:ext cx="5157787" cy="4067565"/>
          </a:xfrm>
        </p:spPr>
        <p:txBody>
          <a:bodyPr>
            <a:normAutofit fontScale="62500" lnSpcReduction="20000"/>
          </a:bodyPr>
          <a:lstStyle/>
          <a:p>
            <a:r>
              <a:rPr lang="en-US"/>
              <a:t>All employees and managers will have authenticated access to the system via a secure login mechanism.</a:t>
            </a:r>
          </a:p>
          <a:p>
            <a:r>
              <a:rPr lang="en-US"/>
              <a:t>Managers are responsible for maintaining resource records, including adding, updating, and deleting entries.</a:t>
            </a:r>
          </a:p>
          <a:p>
            <a:r>
              <a:rPr lang="en-US"/>
              <a:t>Employees will only have read-only access to query resource details and will not be able to modify any data.</a:t>
            </a:r>
          </a:p>
          <a:p>
            <a:r>
              <a:rPr lang="en-US"/>
              <a:t>Resource categories (e.g., laptops, servers, peripherals) will be predefined and maintained by system administrators.</a:t>
            </a:r>
          </a:p>
          <a:p>
            <a:r>
              <a:rPr lang="en-US"/>
              <a:t>All resources are assumed to be assigned to either a location or an employee, but not both simultaneously unless explicitly allowed.</a:t>
            </a:r>
          </a:p>
          <a:p>
            <a:endParaRPr lang="en-US"/>
          </a:p>
        </p:txBody>
      </p:sp>
      <p:sp>
        <p:nvSpPr>
          <p:cNvPr id="5" name="Text Placeholder 4">
            <a:extLst>
              <a:ext uri="{FF2B5EF4-FFF2-40B4-BE49-F238E27FC236}">
                <a16:creationId xmlns:a16="http://schemas.microsoft.com/office/drawing/2014/main" id="{24E391DB-E138-2F34-E7D7-C14C6A119A30}"/>
              </a:ext>
            </a:extLst>
          </p:cNvPr>
          <p:cNvSpPr>
            <a:spLocks noGrp="1"/>
          </p:cNvSpPr>
          <p:nvPr>
            <p:ph type="body" sz="quarter" idx="3"/>
          </p:nvPr>
        </p:nvSpPr>
        <p:spPr>
          <a:xfrm>
            <a:off x="6172200" y="1681163"/>
            <a:ext cx="5183188" cy="440935"/>
          </a:xfrm>
        </p:spPr>
        <p:txBody>
          <a:bodyPr/>
          <a:lstStyle/>
          <a:p>
            <a:r>
              <a:rPr lang="en-US"/>
              <a:t>Dependencies</a:t>
            </a:r>
          </a:p>
        </p:txBody>
      </p:sp>
      <p:sp>
        <p:nvSpPr>
          <p:cNvPr id="6" name="Content Placeholder 5">
            <a:extLst>
              <a:ext uri="{FF2B5EF4-FFF2-40B4-BE49-F238E27FC236}">
                <a16:creationId xmlns:a16="http://schemas.microsoft.com/office/drawing/2014/main" id="{E12DA662-7206-1902-D2C9-A2EBE25B6DF4}"/>
              </a:ext>
            </a:extLst>
          </p:cNvPr>
          <p:cNvSpPr>
            <a:spLocks noGrp="1"/>
          </p:cNvSpPr>
          <p:nvPr>
            <p:ph sz="quarter" idx="4"/>
          </p:nvPr>
        </p:nvSpPr>
        <p:spPr>
          <a:xfrm>
            <a:off x="6172200" y="2122098"/>
            <a:ext cx="5183188" cy="4067565"/>
          </a:xfrm>
        </p:spPr>
        <p:txBody>
          <a:bodyPr>
            <a:normAutofit fontScale="62500" lnSpcReduction="20000"/>
          </a:bodyPr>
          <a:lstStyle/>
          <a:p>
            <a:r>
              <a:rPr lang="en-US"/>
              <a:t>IT support must be available for onboarding new users and troubleshooting access or data issues.</a:t>
            </a:r>
          </a:p>
          <a:p>
            <a:r>
              <a:rPr lang="en-US"/>
              <a:t>Resource acquisition dates must be accurately recorded at the time of entry to ensure proper ID generation.</a:t>
            </a:r>
          </a:p>
          <a:p>
            <a:r>
              <a:rPr lang="en-US"/>
              <a:t>Authentication and authorization services must be integrated and operational.</a:t>
            </a:r>
          </a:p>
          <a:p>
            <a:r>
              <a:rPr lang="en-US"/>
              <a:t>Database services must be provisioned and maintained to store and retrieve asset data reliably.</a:t>
            </a:r>
          </a:p>
          <a:p>
            <a:r>
              <a:rPr lang="en-US"/>
              <a:t>Management must provide clear role definitions to distinguish between employee and manager permissions.</a:t>
            </a:r>
          </a:p>
          <a:p>
            <a:r>
              <a:rPr lang="en-US"/>
              <a:t>Training and documentation must be provided to ensure users understand how to interact with the system.</a:t>
            </a:r>
          </a:p>
          <a:p>
            <a:endParaRPr lang="en-US"/>
          </a:p>
        </p:txBody>
      </p:sp>
    </p:spTree>
    <p:extLst>
      <p:ext uri="{BB962C8B-B14F-4D97-AF65-F5344CB8AC3E}">
        <p14:creationId xmlns:p14="http://schemas.microsoft.com/office/powerpoint/2010/main" val="1866008184"/>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Vision™ Document</vt:lpstr>
      <vt:lpstr>Executive Summary</vt:lpstr>
      <vt:lpstr>Business Context</vt:lpstr>
      <vt:lpstr>Vision™ Statement</vt:lpstr>
      <vt:lpstr>Customer or Market Needs</vt:lpstr>
      <vt:lpstr>Proposed Solution</vt:lpstr>
      <vt:lpstr>Proposed Solution</vt:lpstr>
      <vt:lpstr>Scope</vt:lpstr>
      <vt:lpstr>Assumptions and Dependencies</vt:lpstr>
      <vt:lpstr>Success Criteria</vt:lpstr>
      <vt:lpstr>Success Criteria</vt:lpstr>
      <vt:lpstr>Stakeholders</vt:lpstr>
      <vt:lpstr>Risk™s and Mitigation</vt:lpstr>
      <vt:lpstr>Appendices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2025-10-15T19:21:40Z</dcterms:created>
  <dcterms:modified xsi:type="dcterms:W3CDTF">2025-10-15T20:27:55Z</dcterms:modified>
</cp:coreProperties>
</file>