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91" autoAdjust="0"/>
  </p:normalViewPr>
  <p:slideViewPr>
    <p:cSldViewPr snapToGrid="0">
      <p:cViewPr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9677084" y="63828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9" y="1353671"/>
            <a:ext cx="10354234" cy="517263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3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3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3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2"/>
            </a:pPr>
            <a:r>
              <a:rPr lang="en-US" sz="13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3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3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3"/>
            </a:pPr>
            <a:r>
              <a:rPr lang="en-US" sz="13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3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4"/>
            </a:pPr>
            <a:r>
              <a:rPr lang="en-US" sz="13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300" dirty="0"/>
              <a:t>	a) Total flow in the Missouri River Basin is </a:t>
            </a:r>
            <a:r>
              <a:rPr lang="en-US" altLang="zh-CN" sz="1300" dirty="0"/>
              <a:t>increa</a:t>
            </a:r>
            <a:r>
              <a:rPr lang="en-US" sz="1300" dirty="0"/>
              <a:t>sing (non-stationary) over time </a:t>
            </a:r>
          </a:p>
          <a:p>
            <a:pPr marL="0" indent="0">
              <a:buNone/>
            </a:pPr>
            <a:r>
              <a:rPr lang="en-US" sz="1300" dirty="0"/>
              <a:t>	b) The future situation of the river basin will see the continuation of current trends </a:t>
            </a:r>
            <a:r>
              <a:rPr lang="en-US" sz="1300"/>
              <a:t>of increasing </a:t>
            </a:r>
            <a:r>
              <a:rPr lang="en-US" sz="1300" dirty="0"/>
              <a:t>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Dataset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D634F31-88A7-4E82-9070-D63A6428E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6C057C8-1E16-4060-8D55-05D5D5D07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E1F98C26-0A9C-4742-A698-19158F1C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D87E6507-86BA-46F9-B90E-7F3E5ADC7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04581D9B-E0A7-43E7-A38D-34182FD4F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C08DA6B1-2269-41B3-A787-BA547DF37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BA8AD4A9-ABF6-42E7-8141-CFF407E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3AD59983-4E3C-41A7-9165-E87AEAD28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C563901A-235B-487B-B94E-4B9412B6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0E724F3A-410B-4217-85AF-A5D187057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52C8871D-13F5-4561-8F6C-A4D880EC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F244A66-C28B-4EF7-BB63-2C00DE04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762A3201-75BE-44DF-8C82-C6635D936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E7C1789-56F1-4821-8CC9-343034A62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9B177574-8A90-42DE-AF54-7373CF84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FBDDC1F5-6C7F-46F7-989A-C7A5DE8FB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6340295C-F48B-4A74-8DCC-60CF61220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1A03C1B3-6CBF-4E4C-80FE-220EA6E5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695685FE-1D7F-404C-AC82-0C05C0F2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620A0536-4D49-4EA8-92CF-B9CB4C15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C2C7A12C-E22E-467C-AFDC-9FACC2199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92AB8B27-3820-458F-B66C-E4FE27ECD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AEBAA7A1-DCDB-4719-8C4D-5FD7B5277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07C3439C-CA32-4BF0-86C6-A9D201EF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23288E86-BF41-4FAE-8FFC-4F5F9FD2D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B91B6C72-0DF9-4ECF-B00E-8393A0C1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1D7BA48-C009-48C1-BA03-2BA26320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00C8CE1-1B36-4F2F-BCD6-6C122ECFF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9426B66-B638-4121-BB1D-635F445A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BE31DD-5BE7-40A7-B32A-B062315C2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C0B64F63-DAC0-4D65-B005-DD6B78F8B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45E23683-F45F-40C6-805F-18EA788D7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81E5C58A-6458-4252-8A32-2495CCC1D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29ED105-2C85-4D76-B78F-C1398E637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A2119D2-4BDE-4C3B-9127-67A13A4BB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08EF212-318E-462B-9729-AEDD9BB0B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6675303-F9EC-4514-BEF2-474A0EE20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B83F1472-5D61-4CB0-A16F-E28820BC8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77102AF-A362-4C97-9BFD-CC48E3E8F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08BF6958-4936-49DB-BFA5-EEABEB0A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9381878-AFE3-4DAD-8435-F8CD1A5A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4BE74718-708D-49A6-A2E1-1D59CC2DB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Analysis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B98E4A-D69F-4CF9-B328-3154BF923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28A2C7E7-40FA-4460-AA4B-BB9ABEFE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E8E0606C-1400-4D41-844E-1C2D17EE1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B07C1A64-434C-4123-A4FB-74DB96D02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71B812C7-9D8B-4C02-B1CA-39683ED3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57F9F8F3-7A40-4080-96E6-996EDC414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735A793B-ACFE-4BE8-94C1-8C9D56F00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ADC5BCCC-AB3E-47A4-A4BF-3184620F1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690809D3-C07A-45F7-BC30-2EA5A5D2D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6C8EBF1E-6C12-4614-BAA1-C1AC52F1F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351443BB-194A-4257-9154-4F0CD0E05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3E09D640-B310-4CB1-A093-B41B6E0E6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06F7D749-5404-441E-8FC1-254FC6F6F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489F589-62A0-4A22-987A-6A5B2A17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F0BD85-0451-4880-B8A6-BC7D5224E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712AC70-B3BE-426E-BB40-2DAA11293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08" t="64490" r="21075" b="2672"/>
          <a:stretch/>
        </p:blipFill>
        <p:spPr>
          <a:xfrm>
            <a:off x="2783124" y="912188"/>
            <a:ext cx="4031436" cy="3126870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03E1-1520-4358-AFB7-BC48F97A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48" y="813917"/>
            <a:ext cx="4812164" cy="3185074"/>
          </a:xfrm>
          <a:prstGeom prst="rect">
            <a:avLst/>
          </a:prstGeom>
        </p:spPr>
      </p:pic>
      <p:sp>
        <p:nvSpPr>
          <p:cNvPr id="165" name="Freeform 33">
            <a:extLst>
              <a:ext uri="{FF2B5EF4-FFF2-40B4-BE49-F238E27FC236}">
                <a16:creationId xmlns:a16="http://schemas.microsoft.com/office/drawing/2014/main" id="{6BD154DF-C96B-488B-B524-16D50CCB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6ED6-BFD7-404F-A5B6-464E0B9651AC}"/>
              </a:ext>
            </a:extLst>
          </p:cNvPr>
          <p:cNvSpPr txBox="1"/>
          <p:nvPr/>
        </p:nvSpPr>
        <p:spPr>
          <a:xfrm>
            <a:off x="4185857" y="3880470"/>
            <a:ext cx="91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Day of year</a:t>
            </a:r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/>
              <a:t>Q1: </a:t>
            </a:r>
            <a:r>
              <a:rPr lang="en-US" sz="2200"/>
              <a:t>How have changes in discharge (i.e. water quantity) interacted with nutrient enrichment (i.e. water quality) in the Missouri River Basin?</a:t>
            </a:r>
            <a:br>
              <a:rPr lang="en-US" sz="220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808324"/>
            <a:ext cx="8915400" cy="2102897"/>
          </a:xfrm>
        </p:spPr>
        <p:txBody>
          <a:bodyPr/>
          <a:lstStyle/>
          <a:p>
            <a:r>
              <a:rPr lang="en-US" dirty="0"/>
              <a:t>Fixed effects: Year and population</a:t>
            </a:r>
          </a:p>
          <a:p>
            <a:r>
              <a:rPr lang="en-US" dirty="0"/>
              <a:t>Random effect HUC 4 area</a:t>
            </a:r>
          </a:p>
          <a:p>
            <a:r>
              <a:rPr lang="en-US" dirty="0"/>
              <a:t>Exponentiating the coefficients produces integers with multiplicative effects on nitrogen</a:t>
            </a:r>
          </a:p>
          <a:p>
            <a:r>
              <a:rPr lang="en-US" dirty="0"/>
              <a:t>Discharge was not significant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B43D6-DDC8-4826-99B4-EE6C03E6E299}"/>
                  </a:ext>
                </a:extLst>
              </p:cNvPr>
              <p:cNvSpPr txBox="1"/>
              <p:nvPr/>
            </p:nvSpPr>
            <p:spPr>
              <a:xfrm>
                <a:off x="3523127" y="2116015"/>
                <a:ext cx="70475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𝑁𝑖𝑡𝑟𝑜𝑔𝑒𝑛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=−3.68+0.0299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𝑌𝑒𝑎𝑟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−9.95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B43D6-DDC8-4826-99B4-EE6C03E6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27" y="2116015"/>
                <a:ext cx="704757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426</Words>
  <Application>Microsoft Office PowerPoint</Application>
  <PresentationFormat>Widescreen</PresentationFormat>
  <Paragraphs>54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Rachel Bash</cp:lastModifiedBy>
  <cp:revision>2</cp:revision>
  <dcterms:created xsi:type="dcterms:W3CDTF">2019-11-21T01:04:36Z</dcterms:created>
  <dcterms:modified xsi:type="dcterms:W3CDTF">2019-11-21T01:15:22Z</dcterms:modified>
</cp:coreProperties>
</file>