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0234" autoAdjust="0"/>
  </p:normalViewPr>
  <p:slideViewPr>
    <p:cSldViewPr snapToGrid="0">
      <p:cViewPr varScale="1">
        <p:scale>
          <a:sx n="92" d="100"/>
          <a:sy n="92"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A1D20F8-D85F-488D-A1F0-29AAD5EE4468}"/>
              </a:ext>
            </a:extLst>
          </p:cNvPr>
          <p:cNvGrpSpPr/>
          <p:nvPr/>
        </p:nvGrpSpPr>
        <p:grpSpPr>
          <a:xfrm>
            <a:off x="53209" y="2664286"/>
            <a:ext cx="5312399" cy="2917661"/>
            <a:chOff x="53209" y="2784561"/>
            <a:chExt cx="5312399" cy="2917661"/>
          </a:xfrm>
        </p:grpSpPr>
        <p:pic>
          <p:nvPicPr>
            <p:cNvPr id="8" name="Picture 7">
              <a:extLst>
                <a:ext uri="{FF2B5EF4-FFF2-40B4-BE49-F238E27FC236}">
                  <a16:creationId xmlns:a16="http://schemas.microsoft.com/office/drawing/2014/main" id="{776D6771-D9B4-4EA6-8AF6-88D23F220E61}"/>
                </a:ext>
              </a:extLst>
            </p:cNvPr>
            <p:cNvPicPr>
              <a:picLocks noChangeAspect="1"/>
            </p:cNvPicPr>
            <p:nvPr/>
          </p:nvPicPr>
          <p:blipFill>
            <a:blip r:embed="rId8"/>
            <a:stretch>
              <a:fillRect/>
            </a:stretch>
          </p:blipFill>
          <p:spPr>
            <a:xfrm>
              <a:off x="210394" y="2864489"/>
              <a:ext cx="5155214" cy="2837733"/>
            </a:xfrm>
            <a:prstGeom prst="rect">
              <a:avLst/>
            </a:prstGeom>
          </p:spPr>
        </p:pic>
        <p:pic>
          <p:nvPicPr>
            <p:cNvPr id="10" name="Picture 9">
              <a:extLst>
                <a:ext uri="{FF2B5EF4-FFF2-40B4-BE49-F238E27FC236}">
                  <a16:creationId xmlns:a16="http://schemas.microsoft.com/office/drawing/2014/main" id="{3D5676EE-052E-4CE3-BAED-5F288C6D41C1}"/>
                </a:ext>
              </a:extLst>
            </p:cNvPr>
            <p:cNvPicPr>
              <a:picLocks noChangeAspect="1"/>
            </p:cNvPicPr>
            <p:nvPr/>
          </p:nvPicPr>
          <p:blipFill>
            <a:blip r:embed="rId9"/>
            <a:stretch>
              <a:fillRect/>
            </a:stretch>
          </p:blipFill>
          <p:spPr>
            <a:xfrm>
              <a:off x="53209" y="2859496"/>
              <a:ext cx="314369" cy="1467055"/>
            </a:xfrm>
            <a:prstGeom prst="rect">
              <a:avLst/>
            </a:prstGeom>
          </p:spPr>
        </p:pic>
        <p:pic>
          <p:nvPicPr>
            <p:cNvPr id="19" name="Picture 18">
              <a:extLst>
                <a:ext uri="{FF2B5EF4-FFF2-40B4-BE49-F238E27FC236}">
                  <a16:creationId xmlns:a16="http://schemas.microsoft.com/office/drawing/2014/main" id="{3C86DC78-2222-4956-B1DF-A3568BD676E5}"/>
                </a:ext>
              </a:extLst>
            </p:cNvPr>
            <p:cNvPicPr>
              <a:picLocks noChangeAspect="1"/>
            </p:cNvPicPr>
            <p:nvPr/>
          </p:nvPicPr>
          <p:blipFill>
            <a:blip r:embed="rId10"/>
            <a:stretch>
              <a:fillRect/>
            </a:stretch>
          </p:blipFill>
          <p:spPr>
            <a:xfrm>
              <a:off x="503567" y="2784561"/>
              <a:ext cx="2791215" cy="285790"/>
            </a:xfrm>
            <a:prstGeom prst="rect">
              <a:avLst/>
            </a:prstGeom>
          </p:spPr>
        </p:pic>
      </p:gr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945461" y="589077"/>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30371" y="290500"/>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446456" y="1032960"/>
            <a:ext cx="4479646" cy="5259168"/>
          </a:xfrm>
        </p:spPr>
        <p:txBody>
          <a:bodyPr>
            <a:normAutofit lnSpcReduction="10000"/>
          </a:bodyPr>
          <a:lstStyle/>
          <a:p>
            <a:r>
              <a:rPr lang="en-US" dirty="0"/>
              <a:t>22 sites chosen throughout HUCs 1020 – 1030</a:t>
            </a:r>
          </a:p>
          <a:p>
            <a:pPr lvl="1"/>
            <a:r>
              <a:rPr lang="en-US" dirty="0"/>
              <a:t>2 sites per HUC</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r>
              <a:rPr lang="en-US" dirty="0"/>
              <a:t>Two sites per HUC region: maintain a digestible scope.</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926102" y="1447059"/>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1" y="778495"/>
            <a:ext cx="4031436" cy="3126870"/>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61903E1-1520-4358-AFB7-BC48F97AEC62}"/>
              </a:ext>
            </a:extLst>
          </p:cNvPr>
          <p:cNvPicPr>
            <a:picLocks noChangeAspect="1"/>
          </p:cNvPicPr>
          <p:nvPr/>
        </p:nvPicPr>
        <p:blipFill>
          <a:blip r:embed="rId4"/>
          <a:stretch>
            <a:fillRect/>
          </a:stretch>
        </p:blipFill>
        <p:spPr>
          <a:xfrm>
            <a:off x="2624824" y="778495"/>
            <a:ext cx="4812164" cy="3185074"/>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914</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LMRoman12-Regular</vt:lpstr>
      <vt:lpstr>幼圆</vt:lpstr>
      <vt:lpstr>Arial</vt:lpstr>
      <vt:lpstr>Calibri</vt:lpstr>
      <vt:lpstr>Cambria Math</vt:lpstr>
      <vt:lpstr>Century Gothic</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Keqi He</cp:lastModifiedBy>
  <cp:revision>16</cp:revision>
  <dcterms:created xsi:type="dcterms:W3CDTF">2019-11-21T01:04:36Z</dcterms:created>
  <dcterms:modified xsi:type="dcterms:W3CDTF">2019-11-21T16:36:51Z</dcterms:modified>
</cp:coreProperties>
</file>