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caroline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9677084" y="6382834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9" y="1353671"/>
            <a:ext cx="10354234" cy="517263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3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3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3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3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2"/>
            </a:pPr>
            <a:r>
              <a:rPr lang="en-US" sz="13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3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3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3"/>
            </a:pPr>
            <a:r>
              <a:rPr lang="en-US" sz="13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3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4"/>
            </a:pPr>
            <a:r>
              <a:rPr lang="en-US" sz="13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300" dirty="0"/>
              <a:t>	a) Total flow in the Missouri River Basin is decreasing (non-stationary) over time </a:t>
            </a:r>
          </a:p>
          <a:p>
            <a:pPr marL="0" indent="0">
              <a:buNone/>
            </a:pPr>
            <a:r>
              <a:rPr lang="en-US" sz="1300" dirty="0"/>
              <a:t>	b) The future situation of the river basin will see the continuation of current trends of decreasing 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</a:t>
            </a:r>
          </a:p>
          <a:p>
            <a:r>
              <a:rPr lang="en-US" dirty="0"/>
              <a:t>Nitrogen, Phosphorus, Discharge, Time</a:t>
            </a:r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437-79AC-4217-A46C-505CD3D9BD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2F12E-C8BE-42E9-ACFD-6B31E63B4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2200" dirty="0"/>
              <a:t>How have changes in discharge (i.e. water quantity) interacted with nutrient enrichment (i.e. water quality)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389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Rachel Bash</cp:lastModifiedBy>
  <cp:revision>3</cp:revision>
  <dcterms:created xsi:type="dcterms:W3CDTF">2019-11-20T15:23:25Z</dcterms:created>
  <dcterms:modified xsi:type="dcterms:W3CDTF">2019-11-20T19:40:00Z</dcterms:modified>
</cp:coreProperties>
</file>