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22/01/2013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22/01/2013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22/01/2013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22/01/2013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22/01/2013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22/01/2013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22/01/2013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22/01/2013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22/01/2013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22/01/2013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22/01/2013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22/01/2013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885"/>
            <a:ext cx="7772400" cy="3217723"/>
          </a:xfrm>
        </p:spPr>
        <p:txBody>
          <a:bodyPr/>
          <a:lstStyle/>
          <a:p>
            <a:r>
              <a:rPr lang="en-US" dirty="0" smtClean="0"/>
              <a:t>What is possible?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831400" cy="1219200"/>
          </a:xfrm>
        </p:spPr>
        <p:txBody>
          <a:bodyPr/>
          <a:lstStyle/>
          <a:p>
            <a:r>
              <a:rPr lang="en-US" dirty="0" smtClean="0"/>
              <a:t>Think outside the box. We’ll put it on the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1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Avalytics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Avature</a:t>
            </a:r>
            <a:r>
              <a:rPr lang="en-US" dirty="0" smtClean="0"/>
              <a:t> is the recruiting system</a:t>
            </a:r>
          </a:p>
          <a:p>
            <a:r>
              <a:rPr lang="en-US" dirty="0" smtClean="0"/>
              <a:t>How do we extract this information so that we can </a:t>
            </a:r>
            <a:r>
              <a:rPr lang="en-US" dirty="0" err="1" smtClean="0"/>
              <a:t>uderstand</a:t>
            </a:r>
            <a:r>
              <a:rPr lang="en-US" dirty="0" smtClean="0"/>
              <a:t> it better.</a:t>
            </a:r>
          </a:p>
          <a:p>
            <a:r>
              <a:rPr lang="en-US" dirty="0" smtClean="0"/>
              <a:t>Make thins better for recruiters. Save the recruiter!!!</a:t>
            </a:r>
          </a:p>
          <a:p>
            <a:r>
              <a:rPr lang="en-US" dirty="0" smtClean="0"/>
              <a:t>Data is messy </a:t>
            </a:r>
            <a:r>
              <a:rPr lang="en-US" dirty="0" smtClean="0">
                <a:sym typeface="Wingdings"/>
              </a:rPr>
              <a:t> . 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Integrity of the data is currently maintained manually.</a:t>
            </a:r>
          </a:p>
          <a:p>
            <a:r>
              <a:rPr lang="en-US" dirty="0" smtClean="0">
                <a:sym typeface="Wingdings"/>
              </a:rPr>
              <a:t>Don’t have the ability to extract the data we need. Recruiters aren’t trained to get the data </a:t>
            </a:r>
            <a:r>
              <a:rPr lang="en-US" dirty="0" err="1" smtClean="0">
                <a:sym typeface="Wingdings"/>
              </a:rPr>
              <a:t>na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dmight</a:t>
            </a:r>
            <a:r>
              <a:rPr lang="en-US" dirty="0" smtClean="0">
                <a:sym typeface="Wingdings"/>
              </a:rPr>
              <a:t> not even have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0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time from application to rejection / hire.</a:t>
            </a:r>
          </a:p>
          <a:p>
            <a:r>
              <a:rPr lang="en-US" dirty="0" smtClean="0"/>
              <a:t>Location distribution of candidates.</a:t>
            </a:r>
          </a:p>
          <a:p>
            <a:r>
              <a:rPr lang="en-US" dirty="0" smtClean="0"/>
              <a:t>Incorporate some data that isn’t in </a:t>
            </a:r>
            <a:r>
              <a:rPr lang="en-US" dirty="0" err="1" smtClean="0"/>
              <a:t>Avature</a:t>
            </a:r>
            <a:r>
              <a:rPr lang="en-US" dirty="0" smtClean="0"/>
              <a:t>. Could input this manually.</a:t>
            </a:r>
          </a:p>
          <a:p>
            <a:r>
              <a:rPr lang="en-US" dirty="0" smtClean="0"/>
              <a:t>Quality metrics of potential candidates.</a:t>
            </a:r>
          </a:p>
          <a:p>
            <a:r>
              <a:rPr lang="en-US" dirty="0" smtClean="0"/>
              <a:t>Providing basic stats to people who need access to some recruiting data. Virtual wall? How many candidates are senior </a:t>
            </a:r>
            <a:r>
              <a:rPr lang="en-US" dirty="0" err="1" smtClean="0"/>
              <a:t>vs</a:t>
            </a:r>
            <a:r>
              <a:rPr lang="en-US" dirty="0" smtClean="0"/>
              <a:t> grads… etc… How long is the process taking. Which consultants are doing reviews, how many each … time to complete.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12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Lifespan of a grad app </a:t>
            </a:r>
            <a:r>
              <a:rPr lang="en-US" dirty="0" err="1" smtClean="0"/>
              <a:t>dev</a:t>
            </a:r>
            <a:r>
              <a:rPr lang="en-US" dirty="0" smtClean="0"/>
              <a:t> applying to getting hired / rejected.</a:t>
            </a:r>
          </a:p>
          <a:p>
            <a:r>
              <a:rPr lang="en-US" dirty="0" smtClean="0"/>
              <a:t>Time between events in the recruiting process.</a:t>
            </a:r>
          </a:p>
          <a:p>
            <a:r>
              <a:rPr lang="en-US" dirty="0" smtClean="0"/>
              <a:t>View of data we don’t understand to make the case for recruiters to keep data up to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2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done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data do people who aren’t recruiters need?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44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235</TotalTime>
  <Words>227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Executive</vt:lpstr>
      <vt:lpstr>What is possible?</vt:lpstr>
      <vt:lpstr>Why Avalytics? </vt:lpstr>
      <vt:lpstr>Info We Need</vt:lpstr>
      <vt:lpstr>MVP </vt:lpstr>
      <vt:lpstr>Questions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possible?</dc:title>
  <dc:creator>Craig Wattrus</dc:creator>
  <cp:lastModifiedBy>Craig Wattrus</cp:lastModifiedBy>
  <cp:revision>4</cp:revision>
  <dcterms:created xsi:type="dcterms:W3CDTF">2013-01-22T11:13:19Z</dcterms:created>
  <dcterms:modified xsi:type="dcterms:W3CDTF">2013-01-22T15:09:05Z</dcterms:modified>
</cp:coreProperties>
</file>