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660" r:id="rId2"/>
    <p:sldMasterId id="2147483664" r:id="rId3"/>
    <p:sldMasterId id="2147483668" r:id="rId4"/>
    <p:sldMasterId id="2147483672" r:id="rId5"/>
  </p:sldMasterIdLst>
  <p:notesMasterIdLst>
    <p:notesMasterId r:id="rId23"/>
  </p:notesMasterIdLst>
  <p:handoutMasterIdLst>
    <p:handoutMasterId r:id="rId24"/>
  </p:handoutMasterIdLst>
  <p:sldIdLst>
    <p:sldId id="512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EEECE1"/>
    <a:srgbClr val="D11034"/>
    <a:srgbClr val="5F6A72"/>
    <a:srgbClr val="782C2C"/>
    <a:srgbClr val="993939"/>
    <a:srgbClr val="AD2323"/>
    <a:srgbClr val="C83232"/>
    <a:srgbClr val="9F3B3B"/>
    <a:srgbClr val="A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84288" autoAdjust="0"/>
  </p:normalViewPr>
  <p:slideViewPr>
    <p:cSldViewPr>
      <p:cViewPr varScale="1">
        <p:scale>
          <a:sx n="137" d="100"/>
          <a:sy n="137" d="100"/>
        </p:scale>
        <p:origin x="2916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0113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4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4779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28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UCLA Extension 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00041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7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225480"/>
            <a:ext cx="9144000" cy="4803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400" y="236355"/>
            <a:ext cx="2256037" cy="4234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0606" y="266411"/>
            <a:ext cx="2565400" cy="36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2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1E4B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361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2514600" y="6410337"/>
            <a:ext cx="6635269" cy="457748"/>
          </a:xfrm>
          <a:prstGeom prst="flowChartProcess">
            <a:avLst/>
          </a:prstGeom>
          <a:solidFill>
            <a:srgbClr val="1E4B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400" y="6387213"/>
            <a:ext cx="2256037" cy="42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4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2DAE4-C87D-464C-8529-C68309DD1CFC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1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C9255-9F07-4181-9AD2-897FFC0A3B7E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0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2315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2529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1798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99067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32342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12881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3173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02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6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7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5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2wLP0izeJ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Round 2!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May 9, 2016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Day 48</a:t>
            </a:r>
          </a:p>
        </p:txBody>
      </p:sp>
    </p:spTree>
    <p:extLst>
      <p:ext uri="{BB962C8B-B14F-4D97-AF65-F5344CB8AC3E}">
        <p14:creationId xmlns:p14="http://schemas.microsoft.com/office/powerpoint/2010/main" val="15826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Teams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914400"/>
            <a:ext cx="44196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1. Team X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2. Team X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3. Team X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4. Team X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2180567"/>
            <a:ext cx="44137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5. The </a:t>
            </a:r>
            <a:r>
              <a:rPr lang="en-US" sz="2100" b="1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Bougie</a:t>
            </a:r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Brigade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6. Donkey Kong Adventures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  <a:p>
            <a:endParaRPr lang="en-US" sz="21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7. The J-Crew</a:t>
            </a:r>
          </a:p>
          <a:p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58012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Task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8017" y="3084015"/>
            <a:ext cx="8341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To build some </a:t>
            </a:r>
            <a:r>
              <a:rPr lang="en-US" sz="4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awesome </a:t>
            </a:r>
            <a:r>
              <a:rPr lang="en-US" sz="4000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shiz</a:t>
            </a:r>
            <a:r>
              <a:rPr lang="en-US" sz="40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14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use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Node and Express Web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backed by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MySQL Database with a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Sequelize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ORM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both GET and POST routes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retrieving and adding new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incorporate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Basic Testing Framework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be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deployed using </a:t>
            </a:r>
            <a:r>
              <a:rPr lang="en-US" b="1" u="sng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Heroku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(with Data)</a:t>
            </a:r>
          </a:p>
          <a:p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utilize at least one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new library, package, or technology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that we haven’t discussed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polished frontend / UI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have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folder structure that meets MVC 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Must meet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good quality coding standards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(indentation, scoping, naming)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85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Coding – Nice To Haves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Utilize Handlebars for Server-Side Templating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Incorporate Authentication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(JSON Web Tokens, Sessions,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Use an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existing public dataset to power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migration strategy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for sharing data </a:t>
            </a:r>
            <a:r>
              <a:rPr lang="en-US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across team members.</a:t>
            </a: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0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Presentation Requirement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799" y="762000"/>
            <a:ext cx="873034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 will also be responsible for preparing a </a:t>
            </a: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10 minute presentation.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This will be a formal presentation. </a:t>
            </a:r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One in which you explain in detail: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overall application’s concept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motivation for its development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Your design process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technologies you used (and briefly how they work)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 demonstration of its functionality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Directions for future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Treat the presentation seriously!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Talking intelligently about tech &gt; doing tech sometimes.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20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8266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799" y="762000"/>
            <a:ext cx="37338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Concept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16100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89789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Happy Baby </a:t>
            </a:r>
            <a:r>
              <a:rPr lang="en-US" dirty="0"/>
              <a:t>Says It Best</a:t>
            </a:r>
            <a:r>
              <a:rPr lang="is-IS" dirty="0"/>
              <a:t>…</a:t>
            </a:r>
            <a:endParaRPr lang="en-US" dirty="0"/>
          </a:p>
        </p:txBody>
      </p:sp>
      <p:pic>
        <p:nvPicPr>
          <p:cNvPr id="3" name="Picture 2" descr="https://cdn.meme.am/instances/541403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838200"/>
            <a:ext cx="5377543" cy="537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90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</p:spTree>
    <p:extLst>
      <p:ext uri="{BB962C8B-B14F-4D97-AF65-F5344CB8AC3E}">
        <p14:creationId xmlns:p14="http://schemas.microsoft.com/office/powerpoint/2010/main" val="13125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Ira Glass – On “Taste”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47991"/>
            <a:ext cx="8882743" cy="51600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52399" y="6002167"/>
            <a:ext cx="88827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www.youtube.com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watch?v</a:t>
            </a:r>
            <a:r>
              <a:rPr lang="en-US" dirty="0">
                <a:hlinkClick r:id="rId3"/>
              </a:rPr>
              <a:t>=X2wLP0izeJE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1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" y="1517886"/>
            <a:ext cx="834118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400" b="1" i="1" dirty="0">
                <a:latin typeface="Arial" panose="020B0604020202020204" pitchFamily="34" charset="0"/>
                <a:cs typeface="Arial" panose="020B0604020202020204" pitchFamily="34" charset="0"/>
              </a:rPr>
              <a:t>At this point, you all have </a:t>
            </a:r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real skills.</a:t>
            </a:r>
          </a:p>
          <a:p>
            <a:endParaRPr lang="en-US" sz="64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It’s time to show it.</a:t>
            </a:r>
          </a:p>
        </p:txBody>
      </p:sp>
    </p:spTree>
    <p:extLst>
      <p:ext uri="{BB962C8B-B14F-4D97-AF65-F5344CB8AC3E}">
        <p14:creationId xmlns:p14="http://schemas.microsoft.com/office/powerpoint/2010/main" val="54816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9314" y="2209800"/>
            <a:ext cx="834118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Like seriously. </a:t>
            </a:r>
          </a:p>
          <a:p>
            <a:endParaRPr lang="en-US" sz="32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4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Be ambitious.</a:t>
            </a:r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22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Week Overview</a:t>
            </a:r>
          </a:p>
        </p:txBody>
      </p:sp>
    </p:spTree>
    <p:extLst>
      <p:ext uri="{BB962C8B-B14F-4D97-AF65-F5344CB8AC3E}">
        <p14:creationId xmlns:p14="http://schemas.microsoft.com/office/powerpoint/2010/main" val="187616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781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Project Week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10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Weekday Classes: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Divide into groups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assessing interests and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Begin researching “data-sets”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Outlining project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Submitting Project Proposal for Approval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Initial Design work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Saturday Class: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Learn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 more Project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1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 Week’s Classes: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1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12865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</a:t>
            </a:r>
          </a:p>
        </p:txBody>
      </p:sp>
    </p:spTree>
    <p:extLst>
      <p:ext uri="{BB962C8B-B14F-4D97-AF65-F5344CB8AC3E}">
        <p14:creationId xmlns:p14="http://schemas.microsoft.com/office/powerpoint/2010/main" val="31827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CL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9852</TotalTime>
  <Words>374</Words>
  <Application>Microsoft Office PowerPoint</Application>
  <PresentationFormat>On-screen Show (4:3)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Roboto</vt:lpstr>
      <vt:lpstr>UCF - Theme</vt:lpstr>
      <vt:lpstr>Rutgers - Theme</vt:lpstr>
      <vt:lpstr>Unbranded</vt:lpstr>
      <vt:lpstr>UTAustin</vt:lpstr>
      <vt:lpstr>UCLA</vt:lpstr>
      <vt:lpstr>Project Round 2!</vt:lpstr>
      <vt:lpstr>Happy Baby Says It Best…</vt:lpstr>
      <vt:lpstr>Your Challenge</vt:lpstr>
      <vt:lpstr>Ira Glass – On “Taste”</vt:lpstr>
      <vt:lpstr>Your Challenge</vt:lpstr>
      <vt:lpstr>Your Challenge</vt:lpstr>
      <vt:lpstr>Project Week Overview</vt:lpstr>
      <vt:lpstr>PowerPoint Presentation</vt:lpstr>
      <vt:lpstr>Teams</vt:lpstr>
      <vt:lpstr>Group Teams</vt:lpstr>
      <vt:lpstr>Project Task</vt:lpstr>
      <vt:lpstr>PowerPoint Presentation</vt:lpstr>
      <vt:lpstr>PowerPoint Presentation</vt:lpstr>
      <vt:lpstr>PowerPoint Presentation</vt:lpstr>
      <vt:lpstr>Metrics</vt:lpstr>
      <vt:lpstr>Metrics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Tammer Galal</cp:lastModifiedBy>
  <cp:revision>1357</cp:revision>
  <cp:lastPrinted>2016-01-30T16:23:56Z</cp:lastPrinted>
  <dcterms:created xsi:type="dcterms:W3CDTF">2015-01-20T17:19:00Z</dcterms:created>
  <dcterms:modified xsi:type="dcterms:W3CDTF">2017-10-09T16:39:09Z</dcterms:modified>
</cp:coreProperties>
</file>