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93" r:id="rId3"/>
    <p:sldId id="287" r:id="rId4"/>
    <p:sldId id="314" r:id="rId5"/>
    <p:sldId id="313" r:id="rId6"/>
    <p:sldId id="312" r:id="rId7"/>
    <p:sldId id="315" r:id="rId8"/>
  </p:sldIdLst>
  <p:sldSz cx="9144000" cy="5145088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FEFEF"/>
    <a:srgbClr val="123E61"/>
    <a:srgbClr val="14436A"/>
    <a:srgbClr val="0B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863E-D442-44F9-9BD6-E000583DFCBC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A98F-6474-4A59-A3C8-82662F366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3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7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0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07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0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0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6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6119" y="4788104"/>
            <a:ext cx="410853" cy="273929"/>
          </a:xfrm>
          <a:prstGeom prst="rect">
            <a:avLst/>
          </a:prstGeom>
        </p:spPr>
        <p:txBody>
          <a:bodyPr/>
          <a:lstStyle/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2808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97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7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2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9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9"/>
          <p:cNvSpPr txBox="1"/>
          <p:nvPr userDrawn="1"/>
        </p:nvSpPr>
        <p:spPr>
          <a:xfrm>
            <a:off x="952374" y="230638"/>
            <a:ext cx="1963442" cy="267374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pPr marL="0" lvl="1"/>
            <a:r>
              <a:rPr lang="zh-CN" altLang="en-US" sz="1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输入文字标题  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366" y="500751"/>
            <a:ext cx="72910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24"/>
          <p:cNvGrpSpPr/>
          <p:nvPr userDrawn="1"/>
        </p:nvGrpSpPr>
        <p:grpSpPr>
          <a:xfrm>
            <a:off x="8427406" y="344680"/>
            <a:ext cx="193989" cy="175003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0" name="组合 39"/>
          <p:cNvGrpSpPr/>
          <p:nvPr userDrawn="1"/>
        </p:nvGrpSpPr>
        <p:grpSpPr>
          <a:xfrm>
            <a:off x="431078" y="156138"/>
            <a:ext cx="474113" cy="427710"/>
            <a:chOff x="5446701" y="1360245"/>
            <a:chExt cx="632315" cy="57010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1855731">
              <a:off x="5446701" y="1360245"/>
              <a:ext cx="632315" cy="5701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KSO_Shape"/>
          <p:cNvSpPr>
            <a:spLocks/>
          </p:cNvSpPr>
          <p:nvPr userDrawn="1"/>
        </p:nvSpPr>
        <p:spPr bwMode="auto">
          <a:xfrm>
            <a:off x="536470" y="259077"/>
            <a:ext cx="256877" cy="21846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68571" tIns="34285" rIns="68571" bIns="34285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6" name="文本框 38"/>
          <p:cNvSpPr txBox="1"/>
          <p:nvPr userDrawn="1"/>
        </p:nvSpPr>
        <p:spPr>
          <a:xfrm>
            <a:off x="2087724" y="232284"/>
            <a:ext cx="2412268" cy="266653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l" defTabSz="964278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49ED60E-3B8D-47C1-9682-1C12509BF99F}" type="datetimeFigureOut">
              <a:rPr lang="zh-CN" altLang="en-US" smtClean="0"/>
              <a:pPr/>
              <a:t>2019/2/13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4B006D-818D-47B3-9EBE-C5AB269A17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gradFill>
            <a:gsLst>
              <a:gs pos="52100">
                <a:srgbClr val="EFEFEF"/>
              </a:gs>
              <a:gs pos="0">
                <a:srgbClr val="EFEFEF"/>
              </a:gs>
              <a:gs pos="100000">
                <a:srgbClr val="EFEFE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pi.cwb763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99         _4"/>
          <p:cNvSpPr/>
          <p:nvPr/>
        </p:nvSpPr>
        <p:spPr>
          <a:xfrm>
            <a:off x="4608004" y="1564432"/>
            <a:ext cx="2145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--2019</a:t>
            </a:r>
            <a:r>
              <a:rPr lang="zh-CN" altLang="en-US" sz="105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年创新项目</a:t>
            </a:r>
            <a:endParaRPr lang="zh-CN" altLang="en-US" sz="1050" dirty="0">
              <a:ln w="63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8      _6"/>
          <p:cNvSpPr txBox="1"/>
          <p:nvPr/>
        </p:nvSpPr>
        <p:spPr>
          <a:xfrm>
            <a:off x="2303748" y="880356"/>
            <a:ext cx="35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123E61"/>
                </a:solidFill>
                <a:latin typeface="新宋体" pitchFamily="49" charset="-122"/>
                <a:ea typeface="新宋体" pitchFamily="49" charset="-122"/>
                <a:cs typeface="+mn-ea"/>
                <a:sym typeface="+mn-lt"/>
              </a:rPr>
              <a:t>文档管理平台</a:t>
            </a:r>
            <a:endParaRPr lang="zh-CN" altLang="en-US" sz="2800" b="1" dirty="0">
              <a:solidFill>
                <a:srgbClr val="123E61"/>
              </a:solidFill>
              <a:latin typeface="新宋体" pitchFamily="49" charset="-122"/>
              <a:ea typeface="新宋体" pitchFamily="49" charset="-122"/>
              <a:cs typeface="+mn-ea"/>
              <a:sym typeface="+mn-lt"/>
            </a:endParaRPr>
          </a:p>
        </p:txBody>
      </p:sp>
      <p:grpSp>
        <p:nvGrpSpPr>
          <p:cNvPr id="7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45345          _2"/>
          <p:cNvGrpSpPr/>
          <p:nvPr/>
        </p:nvGrpSpPr>
        <p:grpSpPr>
          <a:xfrm>
            <a:off x="5616115" y="2608548"/>
            <a:ext cx="1156948" cy="230832"/>
            <a:chOff x="4551668" y="4236939"/>
            <a:chExt cx="1542956" cy="307847"/>
          </a:xfrm>
        </p:grpSpPr>
        <p:sp>
          <p:nvSpPr>
            <p:cNvPr id="23" name="Oval 10"/>
            <p:cNvSpPr>
              <a:spLocks/>
            </p:cNvSpPr>
            <p:nvPr/>
          </p:nvSpPr>
          <p:spPr bwMode="auto">
            <a:xfrm>
              <a:off x="4551668" y="4259514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611357" y="4307395"/>
              <a:ext cx="100336" cy="114055"/>
              <a:chOff x="860980" y="3583766"/>
              <a:chExt cx="100336" cy="114055"/>
            </a:xfrm>
            <a:solidFill>
              <a:schemeClr val="accent1"/>
            </a:solidFill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auto">
              <a:xfrm>
                <a:off x="860980" y="3643350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770878" y="4236939"/>
              <a:ext cx="1323746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演讲人：曹文博</a:t>
              </a:r>
            </a:p>
          </p:txBody>
        </p:sp>
      </p:grpSp>
      <p:grpSp>
        <p:nvGrpSpPr>
          <p:cNvPr id="115" name="45345          _2"/>
          <p:cNvGrpSpPr/>
          <p:nvPr/>
        </p:nvGrpSpPr>
        <p:grpSpPr>
          <a:xfrm>
            <a:off x="5616118" y="2968588"/>
            <a:ext cx="1445100" cy="230832"/>
            <a:chOff x="6733798" y="4236939"/>
            <a:chExt cx="1927246" cy="307847"/>
          </a:xfrm>
        </p:grpSpPr>
        <p:sp>
          <p:nvSpPr>
            <p:cNvPr id="116" name="Oval 15"/>
            <p:cNvSpPr>
              <a:spLocks/>
            </p:cNvSpPr>
            <p:nvPr/>
          </p:nvSpPr>
          <p:spPr bwMode="auto">
            <a:xfrm>
              <a:off x="6733798" y="4265768"/>
              <a:ext cx="219347" cy="219347"/>
            </a:xfrm>
            <a:prstGeom prst="ellipse">
              <a:avLst/>
            </a:prstGeom>
            <a:solidFill>
              <a:srgbClr val="123E6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600" dirty="0">
                <a:solidFill>
                  <a:srgbClr val="FFFD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17" name="Group 16"/>
            <p:cNvGrpSpPr>
              <a:grpSpLocks/>
            </p:cNvGrpSpPr>
            <p:nvPr/>
          </p:nvGrpSpPr>
          <p:grpSpPr bwMode="auto">
            <a:xfrm>
              <a:off x="6804182" y="4309707"/>
              <a:ext cx="78599" cy="126335"/>
              <a:chOff x="5746" y="3144"/>
              <a:chExt cx="215" cy="345"/>
            </a:xfrm>
            <a:solidFill>
              <a:schemeClr val="accent1"/>
            </a:solidFill>
          </p:grpSpPr>
          <p:sp>
            <p:nvSpPr>
              <p:cNvPr id="124" name="Freeform 17"/>
              <p:cNvSpPr>
                <a:spLocks/>
              </p:cNvSpPr>
              <p:nvPr/>
            </p:nvSpPr>
            <p:spPr bwMode="auto">
              <a:xfrm>
                <a:off x="5779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25" name="Freeform 18"/>
              <p:cNvSpPr>
                <a:spLocks/>
              </p:cNvSpPr>
              <p:nvPr/>
            </p:nvSpPr>
            <p:spPr bwMode="auto">
              <a:xfrm>
                <a:off x="574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18" name="Text Box 20"/>
            <p:cNvSpPr txBox="1">
              <a:spLocks/>
            </p:cNvSpPr>
            <p:nvPr/>
          </p:nvSpPr>
          <p:spPr bwMode="auto">
            <a:xfrm>
              <a:off x="6952489" y="4236939"/>
              <a:ext cx="1708555" cy="30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日期</a:t>
              </a:r>
              <a:r>
                <a:rPr lang="zh-CN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</a:t>
              </a: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2019</a:t>
              </a:r>
              <a:r>
                <a:rPr lang="zh-CN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</a:t>
              </a: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r>
                <a:rPr lang="zh-CN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月</a:t>
              </a:r>
              <a:r>
                <a:rPr lang="en-US" altLang="zh-CN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</a:t>
              </a:r>
              <a:r>
                <a:rPr lang="zh-CN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号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9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3668" y="808348"/>
            <a:ext cx="907224" cy="907101"/>
            <a:chOff x="3851920" y="303498"/>
            <a:chExt cx="907224" cy="907101"/>
          </a:xfrm>
        </p:grpSpPr>
        <p:pic>
          <p:nvPicPr>
            <p:cNvPr id="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03498"/>
              <a:ext cx="907224" cy="907101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10"/>
            <p:cNvSpPr txBox="1"/>
            <p:nvPr/>
          </p:nvSpPr>
          <p:spPr>
            <a:xfrm>
              <a:off x="3851920" y="591530"/>
              <a:ext cx="835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23E6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</a:p>
          </p:txBody>
        </p:sp>
      </p:grpSp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4432"/>
            <a:ext cx="510103" cy="51010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852464"/>
            <a:ext cx="344102" cy="34410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96380"/>
            <a:ext cx="570165" cy="57016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888468"/>
            <a:ext cx="298998" cy="29899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319972" y="965575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en-US" altLang="zh-CN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项目设计理念</a:t>
            </a:r>
            <a:r>
              <a:rPr lang="en-US" altLang="zh-CN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19972" y="1361619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       项目介绍</a:t>
            </a:r>
            <a:r>
              <a:rPr lang="en-US" altLang="zh-CN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5" name="组合 148"/>
          <p:cNvGrpSpPr/>
          <p:nvPr/>
        </p:nvGrpSpPr>
        <p:grpSpPr>
          <a:xfrm>
            <a:off x="2510915" y="1739415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319972" y="1757663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en-US" altLang="zh-CN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项目演示</a:t>
            </a:r>
            <a:r>
              <a:rPr lang="en-US" altLang="zh-CN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zh-CN" altLang="en-US" sz="11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9972" y="2189711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四</a:t>
            </a:r>
            <a:r>
              <a:rPr lang="en-US" altLang="zh-CN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项目后续功能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19972" y="2585755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五</a:t>
            </a:r>
            <a:r>
              <a:rPr lang="en-US" altLang="zh-CN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11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0181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71" grpId="0"/>
      <p:bldP spid="78" grpId="0"/>
      <p:bldP spid="79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07604" y="844352"/>
            <a:ext cx="217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解决工作中遇到的问题：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64"/>
          <p:cNvSpPr txBox="1"/>
          <p:nvPr/>
        </p:nvSpPr>
        <p:spPr>
          <a:xfrm>
            <a:off x="575556" y="232284"/>
            <a:ext cx="1618348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400" dirty="0"/>
              <a:t>一</a:t>
            </a:r>
            <a:r>
              <a:rPr lang="en-US" altLang="zh-CN" sz="1400" dirty="0"/>
              <a:t>  </a:t>
            </a:r>
            <a:r>
              <a:rPr lang="zh-CN" altLang="en-US" sz="1400" dirty="0"/>
              <a:t>项目设计理念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5556" y="412304"/>
            <a:ext cx="726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A6A6A6"/>
                </a:solidFill>
              </a:rPr>
              <a:t>--------------------------------------------------------------------------------------------</a:t>
            </a:r>
            <a:endParaRPr lang="zh-CN" altLang="en-US" sz="1400">
              <a:solidFill>
                <a:srgbClr val="A6A6A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59632" y="1204392"/>
            <a:ext cx="51845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1 </a:t>
            </a:r>
            <a:r>
              <a:rPr lang="zh-CN" altLang="en-US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没有开发接口记录</a:t>
            </a:r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 dirty="0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000" dirty="0">
                <a:latin typeface="新宋体" pitchFamily="49" charset="-122"/>
                <a:ea typeface="新宋体" pitchFamily="49" charset="-122"/>
              </a:rPr>
              <a:t>    开发过程中的代码没有明确记录和解释，不容易理解，不适合测试人员做接口测试。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59632" y="1780456"/>
            <a:ext cx="57246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2</a:t>
            </a:r>
            <a:r>
              <a:rPr lang="zh-CN" altLang="en-US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 对接接口复杂</a:t>
            </a:r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 dirty="0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050" dirty="0">
                <a:latin typeface="新宋体" pitchFamily="49" charset="-122"/>
                <a:ea typeface="新宋体" pitchFamily="49" charset="-122"/>
              </a:rPr>
              <a:t>   只能通过聊天工具发送接口字段，并不能有效的保存和修改</a:t>
            </a:r>
            <a:r>
              <a:rPr lang="zh-CN" altLang="en-US" sz="1000" dirty="0">
                <a:latin typeface="新宋体" pitchFamily="49" charset="-122"/>
                <a:ea typeface="新宋体" pitchFamily="49" charset="-122"/>
              </a:rPr>
              <a:t>。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59631" y="2428528"/>
            <a:ext cx="720435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3</a:t>
            </a:r>
            <a:r>
              <a:rPr lang="zh-CN" altLang="en-US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 没有统一网址和文件的整理</a:t>
            </a:r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 dirty="0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000" dirty="0">
                <a:latin typeface="新宋体" pitchFamily="49" charset="-122"/>
                <a:ea typeface="新宋体" pitchFamily="49" charset="-122"/>
              </a:rPr>
              <a:t>   每个同事不能查找公司可用的网站功能和文件</a:t>
            </a:r>
            <a:r>
              <a:rPr lang="en-US" altLang="zh-CN" sz="10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zh-CN" altLang="en-US" sz="1000" dirty="0">
                <a:latin typeface="新宋体" pitchFamily="49" charset="-122"/>
                <a:ea typeface="新宋体" pitchFamily="49" charset="-122"/>
              </a:rPr>
              <a:t>素材图片，文档，书籍文件，视频，音乐等</a:t>
            </a:r>
            <a:r>
              <a:rPr lang="en-US" altLang="zh-CN" sz="1000" dirty="0">
                <a:latin typeface="新宋体" pitchFamily="49" charset="-122"/>
                <a:ea typeface="新宋体" pitchFamily="49" charset="-122"/>
              </a:rPr>
              <a:t>)</a:t>
            </a:r>
            <a:r>
              <a:rPr lang="zh-CN" altLang="en-US" sz="1000" dirty="0">
                <a:latin typeface="新宋体" pitchFamily="49" charset="-122"/>
                <a:ea typeface="新宋体" pitchFamily="49" charset="-122"/>
              </a:rPr>
              <a:t>，不同共享文件管理。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59631" y="3076600"/>
            <a:ext cx="455055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4</a:t>
            </a:r>
            <a:r>
              <a:rPr lang="zh-CN" altLang="en-US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 没有统一的小工具应用</a:t>
            </a:r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 dirty="0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000" dirty="0">
                <a:latin typeface="新宋体" pitchFamily="49" charset="-122"/>
                <a:ea typeface="新宋体" pitchFamily="49" charset="-122"/>
              </a:rPr>
              <a:t>   没有生成二维码图片功能，加密解码和数据转化等工具。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07604" y="84435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四项功能：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64"/>
          <p:cNvSpPr txBox="1"/>
          <p:nvPr/>
        </p:nvSpPr>
        <p:spPr>
          <a:xfrm>
            <a:off x="575556" y="232284"/>
            <a:ext cx="1618348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400" dirty="0"/>
              <a:t>二</a:t>
            </a:r>
            <a:r>
              <a:rPr lang="en-US" altLang="zh-CN" sz="1400" dirty="0"/>
              <a:t>  </a:t>
            </a:r>
            <a:r>
              <a:rPr lang="zh-CN" altLang="en-US" sz="1400" dirty="0"/>
              <a:t>项目介绍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5556" y="412304"/>
            <a:ext cx="726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A6A6A6"/>
                </a:solidFill>
              </a:rPr>
              <a:t>--------------------------------------------------------------------------------------------</a:t>
            </a:r>
            <a:endParaRPr lang="zh-CN" altLang="en-US" sz="1400">
              <a:solidFill>
                <a:srgbClr val="A6A6A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59632" y="1204392"/>
            <a:ext cx="385242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1</a:t>
            </a:r>
            <a:r>
              <a:rPr lang="zh-CN" altLang="en-US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 文档管理</a:t>
            </a:r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 dirty="0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000" dirty="0">
                <a:latin typeface="新宋体" pitchFamily="49" charset="-122"/>
                <a:ea typeface="新宋体" pitchFamily="49" charset="-122"/>
              </a:rPr>
              <a:t>   方便界面前后端开发同事接口调用，和其他同事的文档共享。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59632" y="1780456"/>
            <a:ext cx="3564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2</a:t>
            </a:r>
            <a:r>
              <a:rPr lang="zh-CN" altLang="en-US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 标签管理</a:t>
            </a:r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050">
                <a:latin typeface="新宋体" pitchFamily="49" charset="-122"/>
                <a:ea typeface="新宋体" pitchFamily="49" charset="-122"/>
              </a:rPr>
              <a:t>   </a:t>
            </a:r>
            <a:r>
              <a:rPr lang="zh-CN" altLang="en-US" sz="1000">
                <a:latin typeface="新宋体" pitchFamily="49" charset="-122"/>
                <a:ea typeface="新宋体" pitchFamily="49" charset="-122"/>
              </a:rPr>
              <a:t>记录网站地址，方便同事记录常用网站。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59632" y="2428528"/>
            <a:ext cx="3564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3</a:t>
            </a:r>
            <a:r>
              <a:rPr lang="zh-CN" altLang="en-US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 文件管理</a:t>
            </a:r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000">
                <a:latin typeface="新宋体" pitchFamily="49" charset="-122"/>
                <a:ea typeface="新宋体" pitchFamily="49" charset="-122"/>
              </a:rPr>
              <a:t>   可自由上传文档，文集，包括图片，压缩包。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59632" y="3076600"/>
            <a:ext cx="3564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4</a:t>
            </a:r>
            <a:r>
              <a:rPr lang="zh-CN" altLang="en-US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 工具管理</a:t>
            </a:r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000">
                <a:latin typeface="新宋体" pitchFamily="49" charset="-122"/>
                <a:ea typeface="新宋体" pitchFamily="49" charset="-122"/>
              </a:rPr>
              <a:t>   添加常用工具，暂只有，网站地址生成二维码图片。</a:t>
            </a:r>
          </a:p>
        </p:txBody>
      </p:sp>
    </p:spTree>
    <p:extLst>
      <p:ext uri="{BB962C8B-B14F-4D97-AF65-F5344CB8AC3E}">
        <p14:creationId xmlns:p14="http://schemas.microsoft.com/office/powerpoint/2010/main" val="38943522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67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20316"/>
            <a:ext cx="324036" cy="324036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文本框 64"/>
          <p:cNvSpPr txBox="1"/>
          <p:nvPr/>
        </p:nvSpPr>
        <p:spPr>
          <a:xfrm>
            <a:off x="575556" y="232284"/>
            <a:ext cx="1618348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400" dirty="0"/>
              <a:t>三</a:t>
            </a:r>
            <a:r>
              <a:rPr lang="en-US" altLang="zh-CN" sz="1400" dirty="0"/>
              <a:t>  </a:t>
            </a:r>
            <a:r>
              <a:rPr lang="zh-CN" altLang="en-US" sz="1400" dirty="0"/>
              <a:t>项目演示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5556" y="412304"/>
            <a:ext cx="726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A6A6A6"/>
                </a:solidFill>
              </a:rPr>
              <a:t>--------------------------------------------------------------------------------------------</a:t>
            </a:r>
            <a:endParaRPr lang="zh-CN" altLang="en-US" sz="1400">
              <a:solidFill>
                <a:srgbClr val="A6A6A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23628" y="1132384"/>
            <a:ext cx="28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新宋体" pitchFamily="49" charset="-122"/>
                <a:ea typeface="新宋体" pitchFamily="49" charset="-122"/>
              </a:rPr>
              <a:t>网址：</a:t>
            </a:r>
            <a:r>
              <a:rPr lang="en-US" altLang="zh-CN" dirty="0"/>
              <a:t> </a:t>
            </a:r>
            <a:r>
              <a:rPr lang="en-US" altLang="zh-CN" dirty="0">
                <a:hlinkClick r:id="rId4"/>
              </a:rPr>
              <a:t>http://api.cwb763.com</a:t>
            </a:r>
            <a:endParaRPr lang="zh-CN" altLang="en-US" sz="1200" b="1" dirty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6" name="同心圆 1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2" name="同心圆 1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3" name="文本框 64"/>
          <p:cNvSpPr txBox="1"/>
          <p:nvPr/>
        </p:nvSpPr>
        <p:spPr>
          <a:xfrm>
            <a:off x="575556" y="232284"/>
            <a:ext cx="2196244" cy="28470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400"/>
              <a:t>四</a:t>
            </a:r>
            <a:r>
              <a:rPr lang="en-US" altLang="zh-CN" sz="1400"/>
              <a:t>   </a:t>
            </a:r>
            <a:r>
              <a:rPr lang="zh-CN" altLang="en-US" sz="1400"/>
              <a:t>项目后续功能</a:t>
            </a:r>
            <a:r>
              <a:rPr lang="en-US" altLang="zh-CN" sz="1400"/>
              <a:t>      </a:t>
            </a:r>
            <a:endParaRPr lang="zh-CN" alt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1079612" y="1024372"/>
            <a:ext cx="356439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1 </a:t>
            </a:r>
            <a:r>
              <a:rPr lang="zh-CN" altLang="en-US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用户管理</a:t>
            </a:r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,</a:t>
            </a:r>
            <a:r>
              <a:rPr lang="zh-CN" altLang="en-US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权限分配</a:t>
            </a:r>
            <a:r>
              <a:rPr lang="en-US" altLang="zh-CN" sz="1050" b="1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sz="1050">
                <a:latin typeface="新宋体" pitchFamily="49" charset="-122"/>
                <a:ea typeface="新宋体" pitchFamily="49" charset="-122"/>
              </a:rPr>
              <a:t>    </a:t>
            </a:r>
            <a:r>
              <a:rPr lang="zh-CN" altLang="en-US" sz="1000">
                <a:latin typeface="新宋体" pitchFamily="49" charset="-122"/>
                <a:ea typeface="新宋体" pitchFamily="49" charset="-122"/>
              </a:rPr>
              <a:t>实现个人文档管理</a:t>
            </a:r>
            <a:r>
              <a:rPr lang="en-US" altLang="zh-CN" sz="1000">
                <a:latin typeface="新宋体" pitchFamily="49" charset="-122"/>
                <a:ea typeface="新宋体" pitchFamily="49" charset="-122"/>
              </a:rPr>
              <a:t>,</a:t>
            </a:r>
            <a:r>
              <a:rPr lang="zh-CN" altLang="en-US" sz="1000">
                <a:latin typeface="新宋体" pitchFamily="49" charset="-122"/>
                <a:ea typeface="新宋体" pitchFamily="49" charset="-122"/>
              </a:rPr>
              <a:t>部门文档管理和权限分配</a:t>
            </a:r>
            <a:endParaRPr lang="zh-CN" altLang="en-US" sz="100"/>
          </a:p>
        </p:txBody>
      </p:sp>
      <p:sp>
        <p:nvSpPr>
          <p:cNvPr id="80" name="TextBox 79"/>
          <p:cNvSpPr txBox="1"/>
          <p:nvPr/>
        </p:nvSpPr>
        <p:spPr>
          <a:xfrm>
            <a:off x="1079612" y="1780456"/>
            <a:ext cx="237626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2 </a:t>
            </a:r>
            <a:r>
              <a:rPr lang="zh-CN" altLang="en-US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添加工具功能</a:t>
            </a:r>
            <a:r>
              <a:rPr lang="en-US" altLang="zh-CN" sz="1050" b="1" dirty="0">
                <a:solidFill>
                  <a:srgbClr val="002060"/>
                </a:solidFill>
                <a:latin typeface="新宋体" pitchFamily="49" charset="-122"/>
                <a:ea typeface="新宋体" pitchFamily="49" charset="-122"/>
              </a:rPr>
              <a:t>:</a:t>
            </a:r>
          </a:p>
          <a:p>
            <a:endParaRPr lang="en-US" altLang="zh-CN" sz="1050" b="1" dirty="0">
              <a:solidFill>
                <a:srgbClr val="002060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sz="1000" dirty="0">
                <a:latin typeface="新宋体" pitchFamily="49" charset="-122"/>
                <a:ea typeface="新宋体" pitchFamily="49" charset="-122"/>
              </a:rPr>
              <a:t>    </a:t>
            </a:r>
            <a:r>
              <a:rPr lang="zh-CN" altLang="en-US" sz="1000" dirty="0">
                <a:latin typeface="新宋体" pitchFamily="49" charset="-122"/>
                <a:ea typeface="新宋体" pitchFamily="49" charset="-122"/>
              </a:rPr>
              <a:t>满足个人需求和部门需求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5556" y="412304"/>
            <a:ext cx="726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6A6A6"/>
                </a:solidFill>
              </a:rPr>
              <a:t>--------------------------------------------------------------------------------------------</a:t>
            </a:r>
            <a:endParaRPr lang="zh-CN" altLang="en-US" sz="1400" dirty="0">
              <a:solidFill>
                <a:srgbClr val="A6A6A6"/>
              </a:solidFill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7200" y="2782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69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12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27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85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99         _4"/>
          <p:cNvSpPr/>
          <p:nvPr/>
        </p:nvSpPr>
        <p:spPr>
          <a:xfrm>
            <a:off x="1584507" y="2680555"/>
            <a:ext cx="6444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感谢您的聆听</a:t>
            </a:r>
          </a:p>
        </p:txBody>
      </p:sp>
      <p:sp>
        <p:nvSpPr>
          <p:cNvPr id="35" name="8      _6"/>
          <p:cNvSpPr txBox="1"/>
          <p:nvPr/>
        </p:nvSpPr>
        <p:spPr>
          <a:xfrm>
            <a:off x="2270016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6        _9"/>
          <p:cNvSpPr txBox="1"/>
          <p:nvPr/>
        </p:nvSpPr>
        <p:spPr>
          <a:xfrm>
            <a:off x="4918800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4       _11"/>
          <p:cNvSpPr txBox="1"/>
          <p:nvPr/>
        </p:nvSpPr>
        <p:spPr>
          <a:xfrm>
            <a:off x="6239998" y="780762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1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endParaRPr lang="zh-CN" altLang="en-US" sz="71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>
            <a:grpSpLocks/>
          </p:cNvGrpSpPr>
          <p:nvPr/>
        </p:nvGrpSpPr>
        <p:grpSpPr bwMode="auto">
          <a:xfrm>
            <a:off x="3532375" y="948048"/>
            <a:ext cx="885398" cy="887441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>
              <a:spLocks/>
            </p:cNvSpPr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>
              <a:spLocks/>
            </p:cNvSpPr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>
              <a:spLocks/>
            </p:cNvSpPr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>
              <a:spLocks/>
            </p:cNvSpPr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>
            <a:grpSpLocks/>
          </p:cNvGrpSpPr>
          <p:nvPr/>
        </p:nvGrpSpPr>
        <p:grpSpPr>
          <a:xfrm>
            <a:off x="3957717" y="1097292"/>
            <a:ext cx="34282" cy="58856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>
            <a:grpSpLocks/>
          </p:cNvGrpSpPr>
          <p:nvPr/>
        </p:nvGrpSpPr>
        <p:grpSpPr>
          <a:xfrm>
            <a:off x="3803556" y="1362558"/>
            <a:ext cx="350875" cy="57791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99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132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13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2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1C2D433-F107-4188-B4C6-D46D663B08E0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自定义 39">
      <a:dk1>
        <a:sysClr val="windowText" lastClr="000000"/>
      </a:dk1>
      <a:lt1>
        <a:sysClr val="window" lastClr="FFFFFF"/>
      </a:lt1>
      <a:dk2>
        <a:srgbClr val="123E61"/>
      </a:dk2>
      <a:lt2>
        <a:srgbClr val="D4D4D6"/>
      </a:lt2>
      <a:accent1>
        <a:srgbClr val="123E61"/>
      </a:accent1>
      <a:accent2>
        <a:srgbClr val="123E61"/>
      </a:accent2>
      <a:accent3>
        <a:srgbClr val="123E61"/>
      </a:accent3>
      <a:accent4>
        <a:srgbClr val="123E61"/>
      </a:accent4>
      <a:accent5>
        <a:srgbClr val="123E61"/>
      </a:accent5>
      <a:accent6>
        <a:srgbClr val="000000"/>
      </a:accent6>
      <a:hlink>
        <a:srgbClr val="168BBA"/>
      </a:hlink>
      <a:folHlink>
        <a:srgbClr val="680000"/>
      </a:folHlink>
    </a:clrScheme>
    <a:fontScheme name="ljrzjgmu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304</Words>
  <Application>Microsoft Office PowerPoint</Application>
  <PresentationFormat>自定义</PresentationFormat>
  <Paragraphs>63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FZZhengHeiS-R-GB</vt:lpstr>
      <vt:lpstr>方正兰亭黑简体</vt:lpstr>
      <vt:lpstr>华文彩云</vt:lpstr>
      <vt:lpstr>华文楷体</vt:lpstr>
      <vt:lpstr>微软雅黑</vt:lpstr>
      <vt:lpstr>新宋体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微粒体总结</dc:title>
  <dc:creator>Administrator</dc:creator>
  <cp:lastModifiedBy>wm180531</cp:lastModifiedBy>
  <cp:revision>234</cp:revision>
  <dcterms:created xsi:type="dcterms:W3CDTF">2017-04-06T01:11:23Z</dcterms:created>
  <dcterms:modified xsi:type="dcterms:W3CDTF">2019-02-13T02:47:26Z</dcterms:modified>
</cp:coreProperties>
</file>