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58" r:id="rId3"/>
    <p:sldId id="262" r:id="rId4"/>
    <p:sldId id="265" r:id="rId5"/>
    <p:sldId id="266" r:id="rId6"/>
    <p:sldId id="267" r:id="rId7"/>
    <p:sldId id="268" r:id="rId8"/>
    <p:sldId id="275" r:id="rId9"/>
    <p:sldId id="276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64" r:id="rId18"/>
  </p:sldIdLst>
  <p:sldSz cx="9144000" cy="5715000" type="screen16x10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a뉴굴림1" panose="02020600000000000000" pitchFamily="18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7A1"/>
    <a:srgbClr val="D1E2E9"/>
    <a:srgbClr val="8DBFCA"/>
    <a:srgbClr val="E60000"/>
    <a:srgbClr val="D60000"/>
    <a:srgbClr val="8CB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73D4-DCB7-462E-AB95-B38E023A347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DB9D6BF-6C22-47DD-B392-AB7B9C8CD621}"/>
              </a:ext>
            </a:extLst>
          </p:cNvPr>
          <p:cNvSpPr/>
          <p:nvPr/>
        </p:nvSpPr>
        <p:spPr>
          <a:xfrm>
            <a:off x="17540" y="-80135"/>
            <a:ext cx="9144000" cy="5366825"/>
          </a:xfrm>
          <a:prstGeom prst="rect">
            <a:avLst/>
          </a:prstGeom>
          <a:solidFill>
            <a:srgbClr val="8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19E95F7-702A-4403-9DB7-8A0D67285BE5}"/>
              </a:ext>
            </a:extLst>
          </p:cNvPr>
          <p:cNvSpPr/>
          <p:nvPr/>
        </p:nvSpPr>
        <p:spPr>
          <a:xfrm>
            <a:off x="3029151" y="2512219"/>
            <a:ext cx="2979220" cy="386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3D02C2-A922-41B9-B93E-7692A1DF157B}"/>
              </a:ext>
            </a:extLst>
          </p:cNvPr>
          <p:cNvSpPr txBox="1"/>
          <p:nvPr/>
        </p:nvSpPr>
        <p:spPr>
          <a:xfrm>
            <a:off x="3118808" y="2512219"/>
            <a:ext cx="294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250" dirty="0" err="1" smtClean="0">
                <a:solidFill>
                  <a:schemeClr val="accent1">
                    <a:lumMod val="7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Primae</a:t>
            </a:r>
            <a:r>
              <a:rPr lang="en-US" altLang="ko-KR" sz="2000" b="1" spc="25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’s</a:t>
            </a:r>
            <a:r>
              <a:rPr lang="en-US" altLang="ko-KR" sz="2000" b="1" spc="25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2000" b="1" spc="25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proposal</a:t>
            </a:r>
            <a:endParaRPr lang="ko-KR" altLang="en-US" sz="2000" b="1" spc="2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74360A-77C7-41DD-9332-542E48F4CE0F}"/>
              </a:ext>
            </a:extLst>
          </p:cNvPr>
          <p:cNvSpPr txBox="1"/>
          <p:nvPr/>
        </p:nvSpPr>
        <p:spPr>
          <a:xfrm>
            <a:off x="2565964" y="23758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C35C62-CC5A-4E88-8A0D-D0C11C135323}"/>
              </a:ext>
            </a:extLst>
          </p:cNvPr>
          <p:cNvSpPr txBox="1"/>
          <p:nvPr/>
        </p:nvSpPr>
        <p:spPr>
          <a:xfrm>
            <a:off x="6015774" y="23619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E916EB6-3801-4552-A4A6-AC6A1F262408}"/>
              </a:ext>
            </a:extLst>
          </p:cNvPr>
          <p:cNvSpPr/>
          <p:nvPr/>
        </p:nvSpPr>
        <p:spPr>
          <a:xfrm>
            <a:off x="3500914" y="2388394"/>
            <a:ext cx="50006" cy="5000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F713CFA-1EE2-47D4-B0C4-B11A67FCC606}"/>
              </a:ext>
            </a:extLst>
          </p:cNvPr>
          <p:cNvSpPr/>
          <p:nvPr/>
        </p:nvSpPr>
        <p:spPr>
          <a:xfrm>
            <a:off x="3785831" y="2388394"/>
            <a:ext cx="50006" cy="5000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8FBC701-91EC-4410-90F8-6A892DBBA537}"/>
              </a:ext>
            </a:extLst>
          </p:cNvPr>
          <p:cNvSpPr txBox="1"/>
          <p:nvPr/>
        </p:nvSpPr>
        <p:spPr>
          <a:xfrm>
            <a:off x="317541" y="5057486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AD44598-FAE8-4974-8B36-DB078750DBEE}"/>
              </a:ext>
            </a:extLst>
          </p:cNvPr>
          <p:cNvSpPr txBox="1"/>
          <p:nvPr/>
        </p:nvSpPr>
        <p:spPr>
          <a:xfrm>
            <a:off x="1299340" y="5060216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950755-BF32-4046-BAE4-101096ADC269}"/>
              </a:ext>
            </a:extLst>
          </p:cNvPr>
          <p:cNvSpPr txBox="1"/>
          <p:nvPr/>
        </p:nvSpPr>
        <p:spPr>
          <a:xfrm>
            <a:off x="2505559" y="5055858"/>
            <a:ext cx="1601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BB2BE83-1DE5-4DC4-BFE2-C7D14AF1DF88}"/>
              </a:ext>
            </a:extLst>
          </p:cNvPr>
          <p:cNvSpPr txBox="1"/>
          <p:nvPr/>
        </p:nvSpPr>
        <p:spPr>
          <a:xfrm>
            <a:off x="4240988" y="50558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ED22429-C415-4268-8D65-25D74A98E856}"/>
              </a:ext>
            </a:extLst>
          </p:cNvPr>
          <p:cNvSpPr txBox="1"/>
          <p:nvPr/>
        </p:nvSpPr>
        <p:spPr>
          <a:xfrm>
            <a:off x="5636942" y="5060216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</a:t>
            </a:r>
            <a:r>
              <a:rPr lang="en-US" altLang="ko-KR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기능 나열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675545A-7A87-41EF-97A5-B682E6B33095}"/>
              </a:ext>
            </a:extLst>
          </p:cNvPr>
          <p:cNvSpPr txBox="1"/>
          <p:nvPr/>
        </p:nvSpPr>
        <p:spPr>
          <a:xfrm>
            <a:off x="17540" y="8395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정 소 </a:t>
            </a:r>
            <a:r>
              <a:rPr lang="ko-KR" altLang="en-US" sz="1200" dirty="0" err="1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희</a:t>
            </a:r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컴퓨터학부 </a:t>
            </a:r>
            <a:r>
              <a:rPr lang="en-US" altLang="ko-KR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2018110881</a:t>
            </a:r>
          </a:p>
          <a:p>
            <a:pPr algn="dist"/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 단 비 컴퓨터학부 </a:t>
            </a:r>
            <a:r>
              <a:rPr lang="en-US" altLang="ko-KR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2018112842</a:t>
            </a:r>
          </a:p>
          <a:p>
            <a:pPr algn="dist"/>
            <a:r>
              <a:rPr lang="ko-KR" altLang="en-US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김 미 정 경영학부</a:t>
            </a:r>
            <a:r>
              <a:rPr lang="en-US" altLang="ko-KR" sz="12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   2017115991</a:t>
            </a:r>
            <a:endParaRPr lang="ko-KR" altLang="en-US" sz="12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7404ACF-0343-4229-8CCB-B24CE6C9C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1" y="1664642"/>
            <a:ext cx="968631" cy="968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D22429-C415-4268-8D65-25D74A98E856}"/>
              </a:ext>
            </a:extLst>
          </p:cNvPr>
          <p:cNvSpPr txBox="1"/>
          <p:nvPr/>
        </p:nvSpPr>
        <p:spPr>
          <a:xfrm>
            <a:off x="6917480" y="5055858"/>
            <a:ext cx="13740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900" dirty="0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900" dirty="0" err="1" smtClean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9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3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3346927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  <a:endParaRPr lang="en-US" altLang="ko-KR" sz="600" b="1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40" y="1106671"/>
            <a:ext cx="2479870" cy="328597"/>
            <a:chOff x="3436619" y="2519839"/>
            <a:chExt cx="2087213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742691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GitHub Address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82701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3133472" y="2931960"/>
            <a:ext cx="2962370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794510" y="2809243"/>
            <a:ext cx="5562599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https://github.com/cwc06129/prim-</a:t>
            </a:r>
          </a:p>
        </p:txBody>
      </p:sp>
    </p:spTree>
    <p:extLst>
      <p:ext uri="{BB962C8B-B14F-4D97-AF65-F5344CB8AC3E}">
        <p14:creationId xmlns:p14="http://schemas.microsoft.com/office/powerpoint/2010/main" val="28885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3760472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21F7E6B-4250-46CE-9F5C-D49087A45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3" y="0"/>
            <a:ext cx="9150483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</a:p>
          <a:p>
            <a:pPr algn="dist"/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40" y="392296"/>
            <a:ext cx="2546542" cy="328597"/>
            <a:chOff x="3436619" y="2519839"/>
            <a:chExt cx="2143329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798807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주요 기능 나열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112644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418515" y="1280674"/>
            <a:ext cx="31502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초기 화면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게임시작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종료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2.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화면 구성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소문자만 이용해서 단어 구성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소문자만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random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으로 하강시키기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해당 문제 우측 상단에 띄우기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우측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상단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남은 생명 출력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중앙 하단에 현재 단어 상태 출력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좌측 하단 정답 개수 출력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현재 위치한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point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의 색깔을 달리하여 출력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현재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point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와 떨어지는 문자 위치 비교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충돌체크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7250" y="1280674"/>
            <a:ext cx="3114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충돌체크가 완료된 문자와 정답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문자 순서대로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	-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정답시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일치한 문자를 *에서 해당문자로 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	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change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	- </a:t>
            </a:r>
            <a:r>
              <a:rPr lang="ko-KR" altLang="en-US" sz="1050" dirty="0" err="1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오답시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생명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count-1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해주고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이를 출력</a:t>
            </a:r>
          </a:p>
          <a:p>
            <a:pPr algn="just">
              <a:lnSpc>
                <a:spcPct val="20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	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 err="1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오답시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화면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reset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	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</a:t>
            </a:r>
            <a:r>
              <a:rPr lang="ko-KR" altLang="en-US" sz="1050" dirty="0" err="1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오답시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좌측 하단에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~ is wrong!!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출력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marL="171450" indent="-171450" algn="just">
              <a:lnSpc>
                <a:spcPct val="200000"/>
              </a:lnSpc>
              <a:buFontTx/>
              <a:buChar char="-"/>
            </a:pP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생명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count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가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이면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화면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중앙에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fail(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빨간색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marL="171450" indent="-171450" algn="just">
              <a:lnSpc>
                <a:spcPct val="200000"/>
              </a:lnSpc>
              <a:buFontTx/>
              <a:buChar char="-"/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Fail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화면 다음에는 초기화면으로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이동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21F7E6B-4250-46CE-9F5C-D49087A45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3" y="0"/>
            <a:ext cx="9150483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</a:p>
          <a:p>
            <a:pPr algn="dist"/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40" y="392296"/>
            <a:ext cx="2268471" cy="328597"/>
            <a:chOff x="3436619" y="2519839"/>
            <a:chExt cx="1909287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564765" y="2519839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주요 기능 </a:t>
              </a:r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나열</a:t>
              </a:r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(</a:t>
              </a:r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함수</a:t>
              </a:r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)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112644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418515" y="1113189"/>
            <a:ext cx="31502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en-US" altLang="ko-KR" sz="1000" u="sng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&gt; </a:t>
            </a:r>
            <a:r>
              <a:rPr lang="ko-KR" altLang="en-US" sz="1000" u="sng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소문자 랜덤 생성</a:t>
            </a:r>
            <a:endParaRPr lang="ko-KR" altLang="en-US" sz="1000" dirty="0" smtClean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#Include &lt;</a:t>
            </a:r>
            <a:r>
              <a:rPr lang="en-US" altLang="ko-KR" sz="100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time.h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&gt;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#include &lt;</a:t>
            </a:r>
            <a:r>
              <a:rPr lang="en-US" altLang="ko-KR" sz="100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stdlib.h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&gt;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srand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(time(NULL))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rand()%26+97	//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알파벳 소문자 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a-z (97-122) 26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개</a:t>
            </a:r>
          </a:p>
          <a:p>
            <a:pPr algn="just">
              <a:lnSpc>
                <a:spcPct val="200000"/>
              </a:lnSpc>
            </a:pP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u="sng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&gt; </a:t>
            </a:r>
            <a:r>
              <a:rPr lang="ko-KR" altLang="en-US" sz="1000" u="sng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소문자 하강</a:t>
            </a:r>
            <a:endParaRPr lang="ko-KR" altLang="en-US" sz="1000" dirty="0" smtClean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산성비 게임 참고 → 문자 떨어짐</a:t>
            </a:r>
          </a:p>
          <a:p>
            <a:pPr fontAlgn="base" latinLnBrk="1">
              <a:lnSpc>
                <a:spcPct val="200000"/>
              </a:lnSpc>
            </a:pP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새 문자 비 생성 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&amp; 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한 칸씩 내림 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&amp; 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화면 출력</a:t>
            </a:r>
          </a:p>
          <a:p>
            <a:pPr fontAlgn="base" latinLnBrk="1">
              <a:lnSpc>
                <a:spcPct val="200000"/>
              </a:lnSpc>
            </a:pPr>
            <a:endParaRPr lang="en-US" altLang="ko-KR" sz="1000" dirty="0" smtClean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#Include &lt;</a:t>
            </a:r>
            <a:r>
              <a:rPr lang="en-US" altLang="ko-KR" sz="100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stdlib.h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&gt;</a:t>
            </a:r>
            <a:endParaRPr lang="ko-KR" altLang="en-US" sz="1000" dirty="0" smtClean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system(“clear”)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	</a:t>
            </a:r>
            <a:endParaRPr lang="en-US" altLang="ko-KR" sz="1000" dirty="0" smtClean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//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이전까지의 출력화면 초기화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31796" y="1113189"/>
            <a:ext cx="3099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en-US" altLang="ko-KR" sz="1000" u="sng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&gt; </a:t>
            </a:r>
            <a:r>
              <a:rPr lang="ko-KR" altLang="en-US" sz="10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글자 색깔 바꾸기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</a:t>
            </a:r>
            <a:r>
              <a:rPr lang="en-US" altLang="ko-KR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printf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( ) 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: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[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변경할 색깔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] “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출력할 문자” 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[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원래 색 변경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]</a:t>
            </a:r>
            <a:endParaRPr lang="ko-KR" altLang="en-US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 “(ESC </a:t>
            </a:r>
            <a:r>
              <a:rPr lang="ko-KR" altLang="en-US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아스키코드값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=27)[(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색 정보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)m”</a:t>
            </a:r>
            <a:endParaRPr lang="ko-KR" altLang="en-US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 “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＼０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33[(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숫자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)m”</a:t>
            </a:r>
            <a:endParaRPr lang="ko-KR" altLang="en-US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 “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＼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x1b[(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숫자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)m”</a:t>
            </a:r>
            <a:endParaRPr lang="ko-KR" altLang="en-US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 </a:t>
            </a:r>
            <a:r>
              <a:rPr lang="en-US" altLang="ko-KR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printf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(“%c[(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숫자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)m”, 27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 fontAlgn="base" latinLnBrk="1">
              <a:lnSpc>
                <a:spcPct val="20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&gt; </a:t>
            </a:r>
            <a:r>
              <a:rPr lang="ko-KR" altLang="en-US" sz="10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키보드 입력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//#include &lt;</a:t>
            </a:r>
            <a:r>
              <a:rPr lang="en-US" altLang="ko-KR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ncurses.h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&gt;	//</a:t>
            </a:r>
            <a:r>
              <a:rPr lang="en-US" altLang="ko-KR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getch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()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//</a:t>
            </a:r>
            <a:r>
              <a:rPr lang="en-US" altLang="ko-KR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kbhit</a:t>
            </a: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() : </a:t>
            </a:r>
            <a:r>
              <a:rPr lang="ko-KR" altLang="en-US" sz="1000" dirty="0" err="1" smtClean="0">
                <a:latin typeface="a뉴굴림1" panose="02020600000000000000" pitchFamily="18" charset="-127"/>
                <a:ea typeface="a뉴굴림1" panose="02020600000000000000" pitchFamily="18" charset="-127"/>
              </a:rPr>
              <a:t>리눅스에서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사용 불가</a:t>
            </a:r>
            <a:endParaRPr lang="en-US" altLang="ko-KR" sz="1000" dirty="0" smtClean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fontAlgn="base" latinLnBrk="1">
              <a:lnSpc>
                <a:spcPct val="200000"/>
              </a:lnSpc>
            </a:pPr>
            <a:r>
              <a:rPr lang="en-US" altLang="ko-KR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-&gt; </a:t>
            </a:r>
            <a:r>
              <a:rPr lang="ko-KR" altLang="en-US" sz="1000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해당 함수에 대한 구현 필요</a:t>
            </a:r>
            <a:endParaRPr lang="ko-KR" altLang="en-US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3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4108608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b="1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50782" y="468747"/>
            <a:ext cx="2360018" cy="328597"/>
            <a:chOff x="3436619" y="2519839"/>
            <a:chExt cx="1986338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641816" y="2540659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 마일 </a:t>
              </a:r>
              <a:r>
                <a:rPr lang="ko-KR" altLang="en-US" sz="1400" dirty="0" err="1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스톤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48785" y="189095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564985" y="1036210"/>
            <a:ext cx="8170249" cy="4156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8" y="1129454"/>
            <a:ext cx="8061721" cy="39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DB9D6BF-6C22-47DD-B392-AB7B9C8CD621}"/>
              </a:ext>
            </a:extLst>
          </p:cNvPr>
          <p:cNvSpPr/>
          <p:nvPr/>
        </p:nvSpPr>
        <p:spPr>
          <a:xfrm>
            <a:off x="0" y="-1"/>
            <a:ext cx="9144000" cy="5366825"/>
          </a:xfrm>
          <a:prstGeom prst="rect">
            <a:avLst/>
          </a:prstGeom>
          <a:solidFill>
            <a:srgbClr val="8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19E95F7-702A-4403-9DB7-8A0D67285BE5}"/>
              </a:ext>
            </a:extLst>
          </p:cNvPr>
          <p:cNvSpPr/>
          <p:nvPr/>
        </p:nvSpPr>
        <p:spPr>
          <a:xfrm>
            <a:off x="3029151" y="2512219"/>
            <a:ext cx="2979220" cy="386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3D02C2-A922-41B9-B93E-7692A1DF157B}"/>
              </a:ext>
            </a:extLst>
          </p:cNvPr>
          <p:cNvSpPr txBox="1"/>
          <p:nvPr/>
        </p:nvSpPr>
        <p:spPr>
          <a:xfrm>
            <a:off x="3556224" y="2512219"/>
            <a:ext cx="19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250" dirty="0">
                <a:solidFill>
                  <a:srgbClr val="7097A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T</a:t>
            </a:r>
            <a:r>
              <a:rPr lang="en-US" altLang="ko-KR" sz="2000" b="1" spc="250" dirty="0">
                <a:latin typeface="a뉴굴림1" panose="02020600000000000000" pitchFamily="18" charset="-127"/>
                <a:ea typeface="a뉴굴림1" panose="02020600000000000000" pitchFamily="18" charset="-127"/>
              </a:rPr>
              <a:t>HANK YOU</a:t>
            </a:r>
            <a:endParaRPr lang="ko-KR" altLang="en-US" sz="2000" b="1" spc="2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74360A-77C7-41DD-9332-542E48F4CE0F}"/>
              </a:ext>
            </a:extLst>
          </p:cNvPr>
          <p:cNvSpPr txBox="1"/>
          <p:nvPr/>
        </p:nvSpPr>
        <p:spPr>
          <a:xfrm>
            <a:off x="2565964" y="23758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C35C62-CC5A-4E88-8A0D-D0C11C135323}"/>
              </a:ext>
            </a:extLst>
          </p:cNvPr>
          <p:cNvSpPr txBox="1"/>
          <p:nvPr/>
        </p:nvSpPr>
        <p:spPr>
          <a:xfrm>
            <a:off x="6015774" y="23619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7404ACF-0343-4229-8CCB-B24CE6C9C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1" y="1664642"/>
            <a:ext cx="968631" cy="9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2198373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-9526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638549" y="1112679"/>
            <a:ext cx="1882141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990713" y="2519839"/>
              <a:ext cx="777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팀 정보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154852" y="835122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2638171" y="2394552"/>
            <a:ext cx="523979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819275" y="2151733"/>
            <a:ext cx="5562599" cy="176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이름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primae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2.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팀원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- 2018110881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정소희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컴퓨터학부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팀장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- 2018112842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이단비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컴퓨터학부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- 2017115991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김미정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경영학부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2609535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-9526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b="1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638549" y="1112679"/>
            <a:ext cx="1882141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836622" y="2519839"/>
              <a:ext cx="1135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 명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154852" y="835122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2822700" y="3756661"/>
            <a:ext cx="3479546" cy="294337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819275" y="2151733"/>
            <a:ext cx="55625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후보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1) Character Rain Matching Game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후보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2) Word Matching Game (With Character Rain)</a:t>
            </a:r>
          </a:p>
          <a:p>
            <a:pPr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기타의견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 Match / Quiz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화살표: 아래쪽 37">
            <a:extLst>
              <a:ext uri="{FF2B5EF4-FFF2-40B4-BE49-F238E27FC236}">
                <a16:creationId xmlns:a16="http://schemas.microsoft.com/office/drawing/2014/main" xmlns="" id="{E5CD9872-C3EA-4AFC-9E44-0778DA60F63C}"/>
              </a:ext>
            </a:extLst>
          </p:cNvPr>
          <p:cNvSpPr/>
          <p:nvPr/>
        </p:nvSpPr>
        <p:spPr>
          <a:xfrm>
            <a:off x="4473699" y="3331702"/>
            <a:ext cx="177549" cy="220033"/>
          </a:xfrm>
          <a:prstGeom prst="downArrow">
            <a:avLst/>
          </a:prstGeom>
          <a:solidFill>
            <a:srgbClr val="709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781173" y="3667472"/>
            <a:ext cx="5562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 Word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Matching Game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With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Character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Rain ”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5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0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E5F79B2-1EF3-4A0E-B10A-0EAE3B5542C2}"/>
              </a:ext>
            </a:extLst>
          </p:cNvPr>
          <p:cNvSpPr/>
          <p:nvPr/>
        </p:nvSpPr>
        <p:spPr>
          <a:xfrm>
            <a:off x="3675699" y="222408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CBD87DE-5847-4DEA-B9C8-035FB1F5DE74}"/>
              </a:ext>
            </a:extLst>
          </p:cNvPr>
          <p:cNvCxnSpPr/>
          <p:nvPr/>
        </p:nvCxnSpPr>
        <p:spPr>
          <a:xfrm>
            <a:off x="3619500" y="243840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211F24-C937-44F8-875F-F0050EBBE233}"/>
              </a:ext>
            </a:extLst>
          </p:cNvPr>
          <p:cNvSpPr/>
          <p:nvPr/>
        </p:nvSpPr>
        <p:spPr>
          <a:xfrm>
            <a:off x="3675699" y="261270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95CDE602-8C60-4D49-9F0C-913CC0AD3F2C}"/>
              </a:ext>
            </a:extLst>
          </p:cNvPr>
          <p:cNvCxnSpPr/>
          <p:nvPr/>
        </p:nvCxnSpPr>
        <p:spPr>
          <a:xfrm>
            <a:off x="3619500" y="282702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3C2BA17-F17C-4F8D-82C9-F0A1F873B0D0}"/>
              </a:ext>
            </a:extLst>
          </p:cNvPr>
          <p:cNvSpPr/>
          <p:nvPr/>
        </p:nvSpPr>
        <p:spPr>
          <a:xfrm>
            <a:off x="3675699" y="300132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A98E6FE-3F04-4474-A565-1BE93185805C}"/>
              </a:ext>
            </a:extLst>
          </p:cNvPr>
          <p:cNvCxnSpPr/>
          <p:nvPr/>
        </p:nvCxnSpPr>
        <p:spPr>
          <a:xfrm>
            <a:off x="3619500" y="321564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3AFA463-EDAA-4106-ADAA-066CF09485E5}"/>
              </a:ext>
            </a:extLst>
          </p:cNvPr>
          <p:cNvSpPr/>
          <p:nvPr/>
        </p:nvSpPr>
        <p:spPr>
          <a:xfrm>
            <a:off x="3675699" y="338994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C986FEE-04FF-41E4-B482-20FEB7459696}"/>
              </a:ext>
            </a:extLst>
          </p:cNvPr>
          <p:cNvCxnSpPr/>
          <p:nvPr/>
        </p:nvCxnSpPr>
        <p:spPr>
          <a:xfrm>
            <a:off x="3619500" y="3604260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3778568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39643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75EBB6-EAA1-4F4B-B44C-A2BA2AA91C75}"/>
              </a:ext>
            </a:extLst>
          </p:cNvPr>
          <p:cNvSpPr txBox="1"/>
          <p:nvPr/>
        </p:nvSpPr>
        <p:spPr>
          <a:xfrm>
            <a:off x="4355259" y="216472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3061E92-3682-458E-96DC-A654F1BB05FC}"/>
              </a:ext>
            </a:extLst>
          </p:cNvPr>
          <p:cNvSpPr txBox="1"/>
          <p:nvPr/>
        </p:nvSpPr>
        <p:spPr>
          <a:xfrm>
            <a:off x="4215799" y="255333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E02D03D-75DD-4710-ADC6-4E775A1747C0}"/>
              </a:ext>
            </a:extLst>
          </p:cNvPr>
          <p:cNvSpPr txBox="1"/>
          <p:nvPr/>
        </p:nvSpPr>
        <p:spPr>
          <a:xfrm>
            <a:off x="3846309" y="294195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56E4D11-326C-4A85-8E1D-62DEF4113005}"/>
              </a:ext>
            </a:extLst>
          </p:cNvPr>
          <p:cNvSpPr txBox="1"/>
          <p:nvPr/>
        </p:nvSpPr>
        <p:spPr>
          <a:xfrm>
            <a:off x="4054699" y="333057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 Address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4125232" y="371919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나열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0AC1466-48C6-426E-950C-3E3CA41BB369}"/>
              </a:ext>
            </a:extLst>
          </p:cNvPr>
          <p:cNvSpPr/>
          <p:nvPr/>
        </p:nvSpPr>
        <p:spPr>
          <a:xfrm>
            <a:off x="3675699" y="4138612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D840CC5-8026-4253-A658-4AFDAC29B943}"/>
              </a:ext>
            </a:extLst>
          </p:cNvPr>
          <p:cNvCxnSpPr/>
          <p:nvPr/>
        </p:nvCxnSpPr>
        <p:spPr>
          <a:xfrm>
            <a:off x="3619500" y="4324349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A11DFD-B757-468F-B981-D029EC405E7F}"/>
              </a:ext>
            </a:extLst>
          </p:cNvPr>
          <p:cNvSpPr txBox="1"/>
          <p:nvPr/>
        </p:nvSpPr>
        <p:spPr>
          <a:xfrm>
            <a:off x="3985770" y="4079240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140AEC3-A17D-4B26-A19C-7070FBA9403D}"/>
              </a:ext>
            </a:extLst>
          </p:cNvPr>
          <p:cNvSpPr/>
          <p:nvPr/>
        </p:nvSpPr>
        <p:spPr>
          <a:xfrm>
            <a:off x="3667353" y="2984828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b="1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361539" y="1106671"/>
            <a:ext cx="2249692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492789" y="2530196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</a:t>
              </a:r>
              <a:r>
                <a:rPr lang="en-US" altLang="ko-KR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프로그램 설명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259543" y="82701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3615242" y="3192745"/>
            <a:ext cx="3738058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83E9A5-9094-4142-AC00-4EBE5DE9BE2B}"/>
              </a:ext>
            </a:extLst>
          </p:cNvPr>
          <p:cNvSpPr/>
          <p:nvPr/>
        </p:nvSpPr>
        <p:spPr>
          <a:xfrm>
            <a:off x="2015279" y="3522687"/>
            <a:ext cx="2156671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042913A-B2D8-4B9A-9195-1A757ACCCDE6}"/>
              </a:ext>
            </a:extLst>
          </p:cNvPr>
          <p:cNvSpPr txBox="1"/>
          <p:nvPr/>
        </p:nvSpPr>
        <p:spPr>
          <a:xfrm>
            <a:off x="1912621" y="2366932"/>
            <a:ext cx="5562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본 프로젝트는 한글과 컴퓨터 타자연습의 산성비 게임을 모티브로 하여 고안된 프로젝트입니다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본 프로젝트를 통해 저희는 화면 상단에서 랜덤으로 생성되는 영어 소문자를 한 글자씩 받아 단어로 만들어 푸는 퀴즈 형식의 게임을 고안할 예정입니다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870919" y="970357"/>
            <a:ext cx="7230932" cy="412908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</a:p>
          <a:p>
            <a:pPr algn="dist"/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098865" y="359232"/>
            <a:ext cx="2915543" cy="328597"/>
            <a:chOff x="3436619" y="2519839"/>
            <a:chExt cx="2078606" cy="3285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536791" y="2520445"/>
              <a:ext cx="1978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 예상 화면</a:t>
              </a:r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(</a:t>
              </a:r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normal)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395900" y="76704"/>
            <a:ext cx="836849" cy="479126"/>
            <a:chOff x="5147232" y="949911"/>
            <a:chExt cx="836849" cy="47912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9696" y="1059534"/>
            <a:ext cx="33041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***********************</a:t>
            </a:r>
          </a:p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***********************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27830" y="1469832"/>
            <a:ext cx="28257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a                                  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g       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b                        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c                       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f                  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7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d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k                                   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45079"/>
              </p:ext>
            </p:extLst>
          </p:nvPr>
        </p:nvGraphicFramePr>
        <p:xfrm>
          <a:off x="1268886" y="3699634"/>
          <a:ext cx="2825730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</a:tblGrid>
              <a:tr h="2264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36605" y="352424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A : mon***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6997" y="1429640"/>
            <a:ext cx="29306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Q : What is an animal that likes banana?</a:t>
            </a:r>
          </a:p>
          <a:p>
            <a:r>
              <a:rPr lang="en-US" altLang="ko-KR" sz="1100" dirty="0" smtClean="0">
                <a:latin typeface="+mn-ea"/>
              </a:rPr>
              <a:t>(hint – That animal is hanging on the tree)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7326" y="203526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LIFE : O </a:t>
            </a:r>
            <a:r>
              <a:rPr lang="en-US" altLang="ko-KR" sz="1100" dirty="0" err="1" smtClean="0">
                <a:latin typeface="+mn-ea"/>
              </a:rPr>
              <a:t>O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O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X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X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7487" y="4339954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Correct : 4</a:t>
            </a:r>
          </a:p>
        </p:txBody>
      </p:sp>
    </p:spTree>
    <p:extLst>
      <p:ext uri="{BB962C8B-B14F-4D97-AF65-F5344CB8AC3E}">
        <p14:creationId xmlns:p14="http://schemas.microsoft.com/office/powerpoint/2010/main" val="35523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95D519A-A7A0-47BA-8C52-64AAB3831F59}"/>
              </a:ext>
            </a:extLst>
          </p:cNvPr>
          <p:cNvSpPr/>
          <p:nvPr/>
        </p:nvSpPr>
        <p:spPr>
          <a:xfrm>
            <a:off x="870919" y="970357"/>
            <a:ext cx="7230932" cy="412908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413712-3CCE-498B-AE0F-106328A47386}"/>
              </a:ext>
            </a:extLst>
          </p:cNvPr>
          <p:cNvSpPr txBox="1"/>
          <p:nvPr/>
        </p:nvSpPr>
        <p:spPr>
          <a:xfrm>
            <a:off x="116173" y="14448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01.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 정보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02.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03.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04. </a:t>
            </a:r>
            <a:r>
              <a:rPr lang="en-US" altLang="ko-KR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GItHub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Address</a:t>
            </a:r>
          </a:p>
          <a:p>
            <a:pPr algn="dist"/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05. </a:t>
            </a:r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  <a:endParaRPr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dist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06.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마일 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스톤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CD675015-F156-4939-97E4-09C5D46E0DAD}"/>
              </a:ext>
            </a:extLst>
          </p:cNvPr>
          <p:cNvCxnSpPr/>
          <p:nvPr/>
        </p:nvCxnSpPr>
        <p:spPr>
          <a:xfrm>
            <a:off x="163798" y="176213"/>
            <a:ext cx="0" cy="599920"/>
          </a:xfrm>
          <a:prstGeom prst="line">
            <a:avLst/>
          </a:prstGeom>
          <a:ln w="28575">
            <a:solidFill>
              <a:srgbClr val="8DB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2CFEC5B4-B93A-4E20-8E0B-24399090F334}"/>
              </a:ext>
            </a:extLst>
          </p:cNvPr>
          <p:cNvGrpSpPr/>
          <p:nvPr/>
        </p:nvGrpSpPr>
        <p:grpSpPr>
          <a:xfrm>
            <a:off x="3098866" y="359232"/>
            <a:ext cx="3025651" cy="328597"/>
            <a:chOff x="3436619" y="2519839"/>
            <a:chExt cx="2157106" cy="3285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15FB07-E716-4853-AEC8-9C65BD28F9FF}"/>
                </a:ext>
              </a:extLst>
            </p:cNvPr>
            <p:cNvSpPr txBox="1"/>
            <p:nvPr/>
          </p:nvSpPr>
          <p:spPr>
            <a:xfrm>
              <a:off x="3615291" y="2520445"/>
              <a:ext cx="1978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 예상 화면</a:t>
              </a:r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(fail</a:t>
              </a:r>
              <a:r>
                <a:rPr lang="en-US" altLang="ko-KR" sz="1400" dirty="0" smtClean="0">
                  <a:latin typeface="a뉴굴림1" panose="02020600000000000000" pitchFamily="18" charset="-127"/>
                  <a:ea typeface="a뉴굴림1" panose="02020600000000000000" pitchFamily="18" charset="-127"/>
                </a:rPr>
                <a:t>)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FEDF175-32EC-4654-8541-2BE103009557}"/>
              </a:ext>
            </a:extLst>
          </p:cNvPr>
          <p:cNvGrpSpPr/>
          <p:nvPr/>
        </p:nvGrpSpPr>
        <p:grpSpPr>
          <a:xfrm>
            <a:off x="5395900" y="76704"/>
            <a:ext cx="836849" cy="479126"/>
            <a:chOff x="5147232" y="949911"/>
            <a:chExt cx="836849" cy="47912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9696" y="1059534"/>
            <a:ext cx="33041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***********************</a:t>
            </a:r>
          </a:p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*                                     *</a:t>
            </a:r>
          </a:p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***********************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4406"/>
              </p:ext>
            </p:extLst>
          </p:nvPr>
        </p:nvGraphicFramePr>
        <p:xfrm>
          <a:off x="1268886" y="3699634"/>
          <a:ext cx="2825730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  <a:gridCol w="282573"/>
              </a:tblGrid>
              <a:tr h="2264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36605" y="3524241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A : monk**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6997" y="1429640"/>
            <a:ext cx="29306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Q : What is an animal that likes banana?</a:t>
            </a:r>
          </a:p>
          <a:p>
            <a:r>
              <a:rPr lang="en-US" altLang="ko-KR" sz="1100" dirty="0" smtClean="0">
                <a:latin typeface="+mn-ea"/>
              </a:rPr>
              <a:t>(hint – That animal is hanging on the tree)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2936" y="2040071"/>
            <a:ext cx="181812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LIFE : O </a:t>
            </a:r>
            <a:r>
              <a:rPr lang="en-US" altLang="ko-KR" sz="1100" dirty="0" err="1" smtClean="0">
                <a:latin typeface="+mn-ea"/>
              </a:rPr>
              <a:t>O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X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X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생명이 모두 사라지면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화면 중앙에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“FAIL”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띄우고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초기 화면으로 이동</a:t>
            </a:r>
            <a:endParaRPr lang="ko-KR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7487" y="4339954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Correct : 4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“d” is wrong!!!!!!!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8483" y="1453688"/>
            <a:ext cx="28257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e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                                  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g       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b                        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c                         </a:t>
            </a: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f                  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7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d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7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</a:t>
            </a:r>
            <a:endParaRPr lang="en-US" altLang="ko-KR" sz="17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841</Words>
  <Application>Microsoft Office PowerPoint</Application>
  <PresentationFormat>화면 슬라이드 쇼(16:10)</PresentationFormat>
  <Paragraphs>223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Calibri Light</vt:lpstr>
      <vt:lpstr>돋움</vt:lpstr>
      <vt:lpstr>Arial</vt:lpstr>
      <vt:lpstr>맑은 고딕</vt:lpstr>
      <vt:lpstr>Calibri</vt:lpstr>
      <vt:lpstr>a뉴굴림1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</dc:creator>
  <cp:lastModifiedBy>cwc06129@outlook.kr</cp:lastModifiedBy>
  <cp:revision>38</cp:revision>
  <dcterms:created xsi:type="dcterms:W3CDTF">2017-11-06T05:13:52Z</dcterms:created>
  <dcterms:modified xsi:type="dcterms:W3CDTF">2019-11-19T08:26:57Z</dcterms:modified>
</cp:coreProperties>
</file>