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64" r:id="rId13"/>
  </p:sldIdLst>
  <p:sldSz cx="9144000" cy="5715000" type="screen16x10"/>
  <p:notesSz cx="6858000" cy="9144000"/>
  <p:embeddedFontLst>
    <p:embeddedFont>
      <p:font typeface="a뉴굴림1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7A1"/>
    <a:srgbClr val="D1E2E9"/>
    <a:srgbClr val="8DBFCA"/>
    <a:srgbClr val="E60000"/>
    <a:srgbClr val="D60000"/>
    <a:srgbClr val="8CB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73D4-DCB7-462E-AB95-B38E023A347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DB9D6BF-6C22-47DD-B392-AB7B9C8CD621}"/>
              </a:ext>
            </a:extLst>
          </p:cNvPr>
          <p:cNvSpPr/>
          <p:nvPr/>
        </p:nvSpPr>
        <p:spPr>
          <a:xfrm>
            <a:off x="17540" y="-80135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19E95F7-702A-4403-9DB7-8A0D67285BE5}"/>
              </a:ext>
            </a:extLst>
          </p:cNvPr>
          <p:cNvSpPr/>
          <p:nvPr/>
        </p:nvSpPr>
        <p:spPr>
          <a:xfrm>
            <a:off x="3029151" y="2512219"/>
            <a:ext cx="297922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3D02C2-A922-41B9-B93E-7692A1DF157B}"/>
              </a:ext>
            </a:extLst>
          </p:cNvPr>
          <p:cNvSpPr txBox="1"/>
          <p:nvPr/>
        </p:nvSpPr>
        <p:spPr>
          <a:xfrm>
            <a:off x="3118808" y="2512219"/>
            <a:ext cx="294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250" dirty="0" err="1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Primae</a:t>
            </a:r>
            <a:r>
              <a:rPr lang="en-US" altLang="ko-KR" sz="2000" b="1" spc="25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’s</a:t>
            </a:r>
            <a:r>
              <a:rPr lang="en-US" altLang="ko-KR" sz="2000" b="1" spc="25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proposal</a:t>
            </a:r>
            <a:endParaRPr lang="ko-KR" altLang="en-US" sz="2000" b="1" spc="2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74360A-77C7-41DD-9332-542E48F4CE0F}"/>
              </a:ext>
            </a:extLst>
          </p:cNvPr>
          <p:cNvSpPr txBox="1"/>
          <p:nvPr/>
        </p:nvSpPr>
        <p:spPr>
          <a:xfrm>
            <a:off x="2565964" y="23758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C35C62-CC5A-4E88-8A0D-D0C11C135323}"/>
              </a:ext>
            </a:extLst>
          </p:cNvPr>
          <p:cNvSpPr txBox="1"/>
          <p:nvPr/>
        </p:nvSpPr>
        <p:spPr>
          <a:xfrm>
            <a:off x="6015774" y="23619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E916EB6-3801-4552-A4A6-AC6A1F262408}"/>
              </a:ext>
            </a:extLst>
          </p:cNvPr>
          <p:cNvSpPr/>
          <p:nvPr/>
        </p:nvSpPr>
        <p:spPr>
          <a:xfrm>
            <a:off x="3500914" y="2388394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F713CFA-1EE2-47D4-B0C4-B11A67FCC606}"/>
              </a:ext>
            </a:extLst>
          </p:cNvPr>
          <p:cNvSpPr/>
          <p:nvPr/>
        </p:nvSpPr>
        <p:spPr>
          <a:xfrm>
            <a:off x="3785831" y="2388394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8FBC701-91EC-4410-90F8-6A892DBBA537}"/>
              </a:ext>
            </a:extLst>
          </p:cNvPr>
          <p:cNvSpPr txBox="1"/>
          <p:nvPr/>
        </p:nvSpPr>
        <p:spPr>
          <a:xfrm>
            <a:off x="317541" y="5057486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AD44598-FAE8-4974-8B36-DB078750DBEE}"/>
              </a:ext>
            </a:extLst>
          </p:cNvPr>
          <p:cNvSpPr txBox="1"/>
          <p:nvPr/>
        </p:nvSpPr>
        <p:spPr>
          <a:xfrm>
            <a:off x="1299340" y="5060216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950755-BF32-4046-BAE4-101096ADC269}"/>
              </a:ext>
            </a:extLst>
          </p:cNvPr>
          <p:cNvSpPr txBox="1"/>
          <p:nvPr/>
        </p:nvSpPr>
        <p:spPr>
          <a:xfrm>
            <a:off x="2505559" y="5055858"/>
            <a:ext cx="1601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BB2BE83-1DE5-4DC4-BFE2-C7D14AF1DF88}"/>
              </a:ext>
            </a:extLst>
          </p:cNvPr>
          <p:cNvSpPr txBox="1"/>
          <p:nvPr/>
        </p:nvSpPr>
        <p:spPr>
          <a:xfrm>
            <a:off x="4240988" y="50558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ED22429-C415-4268-8D65-25D74A98E856}"/>
              </a:ext>
            </a:extLst>
          </p:cNvPr>
          <p:cNvSpPr txBox="1"/>
          <p:nvPr/>
        </p:nvSpPr>
        <p:spPr>
          <a:xfrm>
            <a:off x="5636942" y="5060216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</a:t>
            </a:r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기능 나열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675545A-7A87-41EF-97A5-B682E6B33095}"/>
              </a:ext>
            </a:extLst>
          </p:cNvPr>
          <p:cNvSpPr txBox="1"/>
          <p:nvPr/>
        </p:nvSpPr>
        <p:spPr>
          <a:xfrm>
            <a:off x="17540" y="8395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 소 </a:t>
            </a:r>
            <a:r>
              <a:rPr lang="ko-KR" altLang="en-US" sz="1200" dirty="0" err="1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희</a:t>
            </a:r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컴퓨터학부 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2018110881</a:t>
            </a:r>
          </a:p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 단 비 컴퓨터학부 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2018112842</a:t>
            </a:r>
          </a:p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김 미 정 경영학부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   2017115991</a:t>
            </a:r>
            <a:endParaRPr lang="ko-KR" altLang="en-US" sz="12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664642"/>
            <a:ext cx="968631" cy="968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D22429-C415-4268-8D65-25D74A98E856}"/>
              </a:ext>
            </a:extLst>
          </p:cNvPr>
          <p:cNvSpPr txBox="1"/>
          <p:nvPr/>
        </p:nvSpPr>
        <p:spPr>
          <a:xfrm>
            <a:off x="6917480" y="5055858"/>
            <a:ext cx="13740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900" dirty="0" err="1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3760472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40" y="1026997"/>
            <a:ext cx="2546542" cy="328597"/>
            <a:chOff x="3436619" y="2519839"/>
            <a:chExt cx="2143329" cy="3285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798807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나열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747345"/>
            <a:ext cx="836849" cy="479126"/>
            <a:chOff x="5147232" y="949911"/>
            <a:chExt cx="836849" cy="4791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78972" y="2043767"/>
            <a:ext cx="5568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교수님과 학생의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1: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多 관계의 소통이 가능해야 한다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교수님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(server)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의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채팅창에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학생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(client)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들이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여러명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한 번에 접속할 수 있어야 한다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학생들의 화면에도 다른 학생들의 질문 내용이 출력되어야 한다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닉네임 사용 여부는 학생들이 설정할 수 있으며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사용을 원하지 않는 학생은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server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에서 임의의 사용자명을 설정한다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채팅내용을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text file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에 저장할 수 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 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2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DB9D6BF-6C22-47DD-B392-AB7B9C8CD621}"/>
              </a:ext>
            </a:extLst>
          </p:cNvPr>
          <p:cNvSpPr/>
          <p:nvPr/>
        </p:nvSpPr>
        <p:spPr>
          <a:xfrm>
            <a:off x="0" y="-1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19E95F7-702A-4403-9DB7-8A0D67285BE5}"/>
              </a:ext>
            </a:extLst>
          </p:cNvPr>
          <p:cNvSpPr/>
          <p:nvPr/>
        </p:nvSpPr>
        <p:spPr>
          <a:xfrm>
            <a:off x="3029151" y="2512219"/>
            <a:ext cx="297922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3D02C2-A922-41B9-B93E-7692A1DF157B}"/>
              </a:ext>
            </a:extLst>
          </p:cNvPr>
          <p:cNvSpPr txBox="1"/>
          <p:nvPr/>
        </p:nvSpPr>
        <p:spPr>
          <a:xfrm>
            <a:off x="3556224" y="2512219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250" dirty="0">
                <a:solidFill>
                  <a:srgbClr val="7097A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T</a:t>
            </a:r>
            <a:r>
              <a:rPr lang="en-US" altLang="ko-KR" sz="2000" b="1" spc="250" dirty="0">
                <a:latin typeface="a뉴굴림1" panose="02020600000000000000" pitchFamily="18" charset="-127"/>
                <a:ea typeface="a뉴굴림1" panose="02020600000000000000" pitchFamily="18" charset="-127"/>
              </a:rPr>
              <a:t>HANK YOU</a:t>
            </a:r>
            <a:endParaRPr lang="ko-KR" altLang="en-US" sz="2000" b="1" spc="2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74360A-77C7-41DD-9332-542E48F4CE0F}"/>
              </a:ext>
            </a:extLst>
          </p:cNvPr>
          <p:cNvSpPr txBox="1"/>
          <p:nvPr/>
        </p:nvSpPr>
        <p:spPr>
          <a:xfrm>
            <a:off x="2565964" y="23758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C35C62-CC5A-4E88-8A0D-D0C11C135323}"/>
              </a:ext>
            </a:extLst>
          </p:cNvPr>
          <p:cNvSpPr txBox="1"/>
          <p:nvPr/>
        </p:nvSpPr>
        <p:spPr>
          <a:xfrm>
            <a:off x="6015774" y="23619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664642"/>
            <a:ext cx="968631" cy="9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198373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-9526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638549" y="1112679"/>
            <a:ext cx="1882141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990713" y="2519839"/>
              <a:ext cx="777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팀 정보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154852" y="835122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2638171" y="2394552"/>
            <a:ext cx="523979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819275" y="2151733"/>
            <a:ext cx="5562599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이름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primae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팀원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- 2018110881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정소희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팀장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- 2018112842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이단비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- 2017115991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김미정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경영학부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609535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-9526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638549" y="1112679"/>
            <a:ext cx="1882141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776596" y="2519839"/>
              <a:ext cx="1135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 </a:t>
              </a:r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명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154852" y="835122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2822700" y="3756661"/>
            <a:ext cx="3479546" cy="294337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819275" y="2097943"/>
            <a:ext cx="55625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후보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Chatting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with </a:t>
            </a:r>
            <a:r>
              <a:rPr lang="en-US" altLang="ko-KR" sz="1050" dirty="0" err="1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Tak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professor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!!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후보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2) Here I am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!!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후보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3) Any question?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화살표: 아래쪽 37">
            <a:extLst>
              <a:ext uri="{FF2B5EF4-FFF2-40B4-BE49-F238E27FC236}">
                <a16:creationId xmlns:a16="http://schemas.microsoft.com/office/drawing/2014/main" xmlns="" id="{E5CD9872-C3EA-4AFC-9E44-0778DA60F63C}"/>
              </a:ext>
            </a:extLst>
          </p:cNvPr>
          <p:cNvSpPr/>
          <p:nvPr/>
        </p:nvSpPr>
        <p:spPr>
          <a:xfrm>
            <a:off x="4473699" y="3331702"/>
            <a:ext cx="177549" cy="220033"/>
          </a:xfrm>
          <a:prstGeom prst="downArrow">
            <a:avLst/>
          </a:prstGeom>
          <a:solidFill>
            <a:srgbClr val="709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81173" y="3667472"/>
            <a:ext cx="5562599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Any question? Here I am!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5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984828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39" y="1106671"/>
            <a:ext cx="2249692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492789" y="2530196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</a:t>
              </a:r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프로그램 설명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82701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90700" y="2205350"/>
            <a:ext cx="5562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매 수업시간마다 교수님께서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Any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question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?”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이라는 질문을 하십니다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하지만 저희는 이 질문에 대답하는 학생을 볼 수  없었습니다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본 프로젝트는 수업시간에 질문이 있는 학생들이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개방성과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부끄러움으로 인해 수업시간 내에 제대로 질문하지 못한다는 문제점에서 착안된 프로젝트입니다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저희는 이번 프로젝트를 통해 교수님과 학생들 사이의 채팅을 구현함으로써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수업시간 내 학생과 교수님의 원활한 소통을 증진시키고자 합니다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5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3346927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40" y="1106671"/>
            <a:ext cx="2479870" cy="328597"/>
            <a:chOff x="3436619" y="2519839"/>
            <a:chExt cx="2087213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742691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GitHub Address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82701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3133472" y="2931960"/>
            <a:ext cx="2962370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94510" y="2809243"/>
            <a:ext cx="5562599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https://github.com/cwc06129/prim-</a:t>
            </a:r>
          </a:p>
        </p:txBody>
      </p:sp>
    </p:spTree>
    <p:extLst>
      <p:ext uri="{BB962C8B-B14F-4D97-AF65-F5344CB8AC3E}">
        <p14:creationId xmlns:p14="http://schemas.microsoft.com/office/powerpoint/2010/main" val="28885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329</Words>
  <Application>Microsoft Office PowerPoint</Application>
  <PresentationFormat>화면 슬라이드 쇼(16:10)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a뉴굴림1</vt:lpstr>
      <vt:lpstr>Arial</vt:lpstr>
      <vt:lpstr>맑은 고딕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</dc:creator>
  <cp:lastModifiedBy>cwc06129@outlook.kr</cp:lastModifiedBy>
  <cp:revision>46</cp:revision>
  <dcterms:created xsi:type="dcterms:W3CDTF">2017-11-06T05:13:52Z</dcterms:created>
  <dcterms:modified xsi:type="dcterms:W3CDTF">2019-11-28T10:08:23Z</dcterms:modified>
</cp:coreProperties>
</file>