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662725" cy="9926625"/>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erome NACIR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53D17D-A4D7-4D4E-A30F-688E30F0E1A2}">
  <a:tblStyle styleId="{B453D17D-A4D7-4D4E-A30F-688E30F0E1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29T14:18:24.266">
    <p:pos x="6000" y="0"/>
    <p:text>@christopher.cala@airliquide.com je trouve cette slide très interessante pour introduire ta presentation qui raconte finalement quelle est l'hypothese et la perception que tu avais en tête quand tu as commencé le challenge (voila le model qui devrait predire le mieux la puissance, let's check it out), avant que l'exploration de la data/ML donne raison/tort sur le fonctionnement attendu
_Assigned to Christopher CALA_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7663" cy="496886"/>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773487" y="0"/>
            <a:ext cx="2887661" cy="496886"/>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66750" y="4714875"/>
            <a:ext cx="5329238" cy="44672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163"/>
            <a:ext cx="2887663" cy="49688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773487" y="9428163"/>
            <a:ext cx="2887661" cy="4968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66750" y="4714875"/>
            <a:ext cx="5329238" cy="4467224"/>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05" name="Google Shape;105;p4:notes"/>
          <p:cNvSpPr/>
          <p:nvPr>
            <p:ph idx="2" type="sldImg"/>
          </p:nvPr>
        </p:nvSpPr>
        <p:spPr>
          <a:xfrm>
            <a:off x="23813"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28f86044a_0_8: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7" name="Google Shape;217;ge28f86044a_0_8: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627deb95_0_76: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2627deb95_0_76: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7" name="Google Shape;227;ge2627deb95_0_76: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6" name="Google Shape;236;p11: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2627deb95_0_83: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2627deb95_0_83: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6" name="Google Shape;246;ge2627deb95_0_83: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6" name="Google Shape;256;p13: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627deb95_0_91: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2627deb95_0_91: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6" name="Google Shape;266;ge2627deb95_0_91: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1c6e1554_0_61: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1c6e1554_0_61: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79" name="Google Shape;279;g1a1c6e1554_0_61: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2627deb95_0_1: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88" name="Google Shape;288;ge2627deb95_0_1: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2627deb95_0_35: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97" name="Google Shape;297;ge2627deb95_0_35: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627deb95_0_107: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627deb95_0_107: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09" name="Google Shape;309;ge2627deb95_0_107: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1c6e1554_0_8: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1c6e1554_0_8: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GB"/>
              <a:t>Healthcare marketer starting data science</a:t>
            </a:r>
            <a:endParaRPr/>
          </a:p>
          <a:p>
            <a:pPr indent="0" lvl="0" marL="0" rtl="0" algn="l">
              <a:spcBef>
                <a:spcPts val="360"/>
              </a:spcBef>
              <a:spcAft>
                <a:spcPts val="0"/>
              </a:spcAft>
              <a:buNone/>
            </a:pPr>
            <a:r>
              <a:rPr lang="en-GB"/>
              <a:t>Read up on wind farms</a:t>
            </a:r>
            <a:endParaRPr/>
          </a:p>
          <a:p>
            <a:pPr indent="0" lvl="0" marL="0" rtl="0" algn="l">
              <a:spcBef>
                <a:spcPts val="360"/>
              </a:spcBef>
              <a:spcAft>
                <a:spcPts val="0"/>
              </a:spcAft>
              <a:buNone/>
            </a:pPr>
            <a:r>
              <a:rPr lang="en-GB"/>
              <a:t>Missing data - geography, weather, number of turbines, consumption,..</a:t>
            </a:r>
            <a:endParaRPr/>
          </a:p>
          <a:p>
            <a:pPr indent="0" lvl="0" marL="0" rtl="0" algn="l">
              <a:spcBef>
                <a:spcPts val="360"/>
              </a:spcBef>
              <a:spcAft>
                <a:spcPts val="0"/>
              </a:spcAft>
              <a:buNone/>
            </a:pPr>
            <a:r>
              <a:rPr lang="en-GB"/>
              <a:t>Vianney presentation inspired to make simple hypotheses</a:t>
            </a:r>
            <a:endParaRPr/>
          </a:p>
        </p:txBody>
      </p:sp>
      <p:sp>
        <p:nvSpPr>
          <p:cNvPr id="114" name="Google Shape;114;g1a1c6e1554_0_8: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2627deb95_0_115: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2627deb95_0_115: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1" name="Google Shape;321;ge2627deb95_0_115: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2627deb95_0_172: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2627deb95_0_172: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34" name="Google Shape;334;ge2627deb95_0_172: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28f86044a_0_64: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28f86044a_0_64: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44" name="Google Shape;344;ge28f86044a_0_64: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5" name="Google Shape;125;p9: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2627deb95_0_53: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GB"/>
              <a:t>Anatomy of a wind turbine 150m tall, 100m diameter</a:t>
            </a:r>
            <a:endParaRPr/>
          </a:p>
          <a:p>
            <a:pPr indent="0" lvl="0" marL="0" rtl="0" algn="l">
              <a:spcBef>
                <a:spcPts val="360"/>
              </a:spcBef>
              <a:spcAft>
                <a:spcPts val="0"/>
              </a:spcAft>
              <a:buNone/>
            </a:pPr>
            <a:r>
              <a:rPr lang="en-GB"/>
              <a:t>Power = work / time</a:t>
            </a:r>
            <a:endParaRPr/>
          </a:p>
          <a:p>
            <a:pPr indent="0" lvl="0" marL="0" rtl="0" algn="l">
              <a:spcBef>
                <a:spcPts val="360"/>
              </a:spcBef>
              <a:spcAft>
                <a:spcPts val="0"/>
              </a:spcAft>
              <a:buNone/>
            </a:pPr>
            <a:r>
              <a:rPr lang="en-GB"/>
              <a:t>Work = force * displacement</a:t>
            </a:r>
            <a:endParaRPr/>
          </a:p>
          <a:p>
            <a:pPr indent="0" lvl="0" marL="0" rtl="0" algn="l">
              <a:spcBef>
                <a:spcPts val="360"/>
              </a:spcBef>
              <a:spcAft>
                <a:spcPts val="0"/>
              </a:spcAft>
              <a:buNone/>
            </a:pPr>
            <a:r>
              <a:rPr lang="en-GB"/>
              <a:t>Force = mass * acceleration</a:t>
            </a:r>
            <a:endParaRPr/>
          </a:p>
          <a:p>
            <a:pPr indent="0" lvl="0" marL="0" rtl="0" algn="l">
              <a:spcBef>
                <a:spcPts val="360"/>
              </a:spcBef>
              <a:spcAft>
                <a:spcPts val="0"/>
              </a:spcAft>
              <a:buNone/>
            </a:pPr>
            <a:r>
              <a:rPr lang="en-GB"/>
              <a:t>Acceleration = velocity / time</a:t>
            </a:r>
            <a:endParaRPr/>
          </a:p>
          <a:p>
            <a:pPr indent="0" lvl="0" marL="0" rtl="0" algn="l">
              <a:lnSpc>
                <a:spcPct val="115000"/>
              </a:lnSpc>
              <a:spcBef>
                <a:spcPts val="0"/>
              </a:spcBef>
              <a:spcAft>
                <a:spcPts val="0"/>
              </a:spcAft>
              <a:buNone/>
            </a:pPr>
            <a:r>
              <a:rPr i="1" lang="en-GB" sz="1350">
                <a:solidFill>
                  <a:srgbClr val="161616"/>
                </a:solidFill>
                <a:highlight>
                  <a:srgbClr val="FFFFFF"/>
                </a:highlight>
                <a:latin typeface="Times New Roman"/>
                <a:ea typeface="Times New Roman"/>
                <a:cs typeface="Times New Roman"/>
                <a:sym typeface="Times New Roman"/>
              </a:rPr>
              <a:t>v</a:t>
            </a:r>
            <a:r>
              <a:rPr lang="en-GB" sz="950">
                <a:solidFill>
                  <a:srgbClr val="161616"/>
                </a:solidFill>
                <a:highlight>
                  <a:srgbClr val="FFFFFF"/>
                </a:highlight>
                <a:latin typeface="Times New Roman"/>
                <a:ea typeface="Times New Roman"/>
                <a:cs typeface="Times New Roman"/>
                <a:sym typeface="Times New Roman"/>
              </a:rPr>
              <a:t>2</a:t>
            </a:r>
            <a:r>
              <a:rPr lang="en-GB" sz="1350">
                <a:solidFill>
                  <a:srgbClr val="161616"/>
                </a:solidFill>
                <a:highlight>
                  <a:srgbClr val="FFFFFF"/>
                </a:highlight>
                <a:latin typeface="Times New Roman"/>
                <a:ea typeface="Times New Roman"/>
                <a:cs typeface="Times New Roman"/>
                <a:sym typeface="Times New Roman"/>
              </a:rPr>
              <a:t>=</a:t>
            </a:r>
            <a:r>
              <a:rPr i="1" lang="en-GB" sz="1350">
                <a:solidFill>
                  <a:srgbClr val="161616"/>
                </a:solidFill>
                <a:highlight>
                  <a:srgbClr val="FFFFFF"/>
                </a:highlight>
                <a:latin typeface="Times New Roman"/>
                <a:ea typeface="Times New Roman"/>
                <a:cs typeface="Times New Roman"/>
                <a:sym typeface="Times New Roman"/>
              </a:rPr>
              <a:t>v</a:t>
            </a:r>
            <a:r>
              <a:rPr lang="en-GB" sz="950">
                <a:solidFill>
                  <a:srgbClr val="161616"/>
                </a:solidFill>
                <a:highlight>
                  <a:srgbClr val="FFFFFF"/>
                </a:highlight>
                <a:latin typeface="Times New Roman"/>
                <a:ea typeface="Times New Roman"/>
                <a:cs typeface="Times New Roman"/>
                <a:sym typeface="Times New Roman"/>
              </a:rPr>
              <a:t>02</a:t>
            </a:r>
            <a:r>
              <a:rPr lang="en-GB" sz="1350">
                <a:solidFill>
                  <a:srgbClr val="161616"/>
                </a:solidFill>
                <a:highlight>
                  <a:srgbClr val="FFFFFF"/>
                </a:highlight>
                <a:latin typeface="Times New Roman"/>
                <a:ea typeface="Times New Roman"/>
                <a:cs typeface="Times New Roman"/>
                <a:sym typeface="Times New Roman"/>
              </a:rPr>
              <a:t>+2</a:t>
            </a:r>
            <a:r>
              <a:rPr i="1" lang="en-GB" sz="1350">
                <a:solidFill>
                  <a:srgbClr val="161616"/>
                </a:solidFill>
                <a:highlight>
                  <a:srgbClr val="FFFFFF"/>
                </a:highlight>
                <a:latin typeface="Times New Roman"/>
                <a:ea typeface="Times New Roman"/>
                <a:cs typeface="Times New Roman"/>
                <a:sym typeface="Times New Roman"/>
              </a:rPr>
              <a:t>ad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Density = mass / volume</a:t>
            </a:r>
            <a:endParaRPr/>
          </a:p>
          <a:p>
            <a:pPr indent="0" lvl="0" marL="0" rtl="0" algn="l">
              <a:spcBef>
                <a:spcPts val="360"/>
              </a:spcBef>
              <a:spcAft>
                <a:spcPts val="0"/>
              </a:spcAft>
              <a:buNone/>
            </a:pPr>
            <a:r>
              <a:rPr lang="en-GB"/>
              <a:t>Kinetic energy = ½ mV2</a:t>
            </a:r>
            <a:endParaRPr/>
          </a:p>
          <a:p>
            <a:pPr indent="0" lvl="0" marL="0" rtl="0" algn="l">
              <a:spcBef>
                <a:spcPts val="360"/>
              </a:spcBef>
              <a:spcAft>
                <a:spcPts val="0"/>
              </a:spcAft>
              <a:buNone/>
            </a:pPr>
            <a:r>
              <a:rPr lang="en-GB"/>
              <a:t>Max power coefficient (betz) = 0.6, but in reality Betz Limit with values of 0.35-0.45</a:t>
            </a:r>
            <a:endParaRPr/>
          </a:p>
          <a:p>
            <a:pPr indent="0" lvl="0" marL="0" rtl="0" algn="l">
              <a:spcBef>
                <a:spcPts val="360"/>
              </a:spcBef>
              <a:spcAft>
                <a:spcPts val="0"/>
              </a:spcAft>
              <a:buNone/>
            </a:pPr>
            <a:r>
              <a:t/>
            </a:r>
            <a:endParaRPr/>
          </a:p>
        </p:txBody>
      </p:sp>
      <p:sp>
        <p:nvSpPr>
          <p:cNvPr id="134" name="Google Shape;134;ge2627deb95_0_53: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28f86044a_0_0: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8" name="Google Shape;148;ge28f86044a_0_0: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2627deb95_0_45: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7" name="Google Shape;157;ge2627deb95_0_45: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28f86044a_0_16: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2" name="Google Shape;172;ge28f86044a_0_16: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8f86044a_0_25: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7" name="Google Shape;187;ge28f86044a_0_25: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2627deb95_0_67:notes"/>
          <p:cNvSpPr/>
          <p:nvPr>
            <p:ph idx="2" type="sldImg"/>
          </p:nvPr>
        </p:nvSpPr>
        <p:spPr>
          <a:xfrm>
            <a:off x="24249" y="744537"/>
            <a:ext cx="6615900" cy="37227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2627deb95_0_67:notes"/>
          <p:cNvSpPr txBox="1"/>
          <p:nvPr>
            <p:ph idx="1" type="body"/>
          </p:nvPr>
        </p:nvSpPr>
        <p:spPr>
          <a:xfrm>
            <a:off x="666750" y="4714875"/>
            <a:ext cx="5329200" cy="4467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6" name="Google Shape;206;ge2627deb95_0_67:notes"/>
          <p:cNvSpPr txBox="1"/>
          <p:nvPr>
            <p:ph idx="12" type="sldNum"/>
          </p:nvPr>
        </p:nvSpPr>
        <p:spPr>
          <a:xfrm>
            <a:off x="3773487" y="9428163"/>
            <a:ext cx="28878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9" name="Shape 19"/>
        <p:cNvGrpSpPr/>
        <p:nvPr/>
      </p:nvGrpSpPr>
      <p:grpSpPr>
        <a:xfrm>
          <a:off x="0" y="0"/>
          <a:ext cx="0" cy="0"/>
          <a:chOff x="0" y="0"/>
          <a:chExt cx="0" cy="0"/>
        </a:xfrm>
      </p:grpSpPr>
      <p:pic>
        <p:nvPicPr>
          <p:cNvPr id="20" name="Google Shape;20;p2"/>
          <p:cNvPicPr preferRelativeResize="0"/>
          <p:nvPr/>
        </p:nvPicPr>
        <p:blipFill rotWithShape="1">
          <a:blip r:embed="rId2">
            <a:alphaModFix/>
          </a:blip>
          <a:srcRect b="0" l="0" r="24362" t="0"/>
          <a:stretch/>
        </p:blipFill>
        <p:spPr>
          <a:xfrm>
            <a:off x="3806475" y="439425"/>
            <a:ext cx="5346251" cy="4704074"/>
          </a:xfrm>
          <a:prstGeom prst="rect">
            <a:avLst/>
          </a:prstGeom>
          <a:noFill/>
          <a:ln>
            <a:noFill/>
          </a:ln>
        </p:spPr>
      </p:pic>
      <p:grpSp>
        <p:nvGrpSpPr>
          <p:cNvPr id="21" name="Google Shape;21;p2"/>
          <p:cNvGrpSpPr/>
          <p:nvPr/>
        </p:nvGrpSpPr>
        <p:grpSpPr>
          <a:xfrm>
            <a:off x="0" y="-1200"/>
            <a:ext cx="9152725" cy="5161200"/>
            <a:chOff x="0" y="-1200"/>
            <a:chExt cx="9152725" cy="5161200"/>
          </a:xfrm>
        </p:grpSpPr>
        <p:pic>
          <p:nvPicPr>
            <p:cNvPr descr="t1.png" id="22" name="Google Shape;22;p2"/>
            <p:cNvPicPr preferRelativeResize="0"/>
            <p:nvPr/>
          </p:nvPicPr>
          <p:blipFill rotWithShape="1">
            <a:blip r:embed="rId3">
              <a:alphaModFix/>
            </a:blip>
            <a:srcRect b="0" l="0" r="47875" t="0"/>
            <a:stretch/>
          </p:blipFill>
          <p:spPr>
            <a:xfrm>
              <a:off x="0" y="-1200"/>
              <a:ext cx="4766100" cy="5161200"/>
            </a:xfrm>
            <a:prstGeom prst="rect">
              <a:avLst/>
            </a:prstGeom>
            <a:noFill/>
            <a:ln>
              <a:noFill/>
            </a:ln>
          </p:spPr>
        </p:pic>
        <p:pic>
          <p:nvPicPr>
            <p:cNvPr descr="t1.png" id="23" name="Google Shape;23;p2"/>
            <p:cNvPicPr preferRelativeResize="0"/>
            <p:nvPr/>
          </p:nvPicPr>
          <p:blipFill rotWithShape="1">
            <a:blip r:embed="rId3">
              <a:alphaModFix/>
            </a:blip>
            <a:srcRect b="71834" l="51641" r="0" t="0"/>
            <a:stretch/>
          </p:blipFill>
          <p:spPr>
            <a:xfrm>
              <a:off x="4677925" y="-1200"/>
              <a:ext cx="4474800" cy="1498800"/>
            </a:xfrm>
            <a:prstGeom prst="rect">
              <a:avLst/>
            </a:prstGeom>
            <a:noFill/>
            <a:ln>
              <a:noFill/>
            </a:ln>
          </p:spPr>
        </p:pic>
        <p:pic>
          <p:nvPicPr>
            <p:cNvPr descr="t1.png" id="24" name="Google Shape;24;p2"/>
            <p:cNvPicPr preferRelativeResize="0"/>
            <p:nvPr/>
          </p:nvPicPr>
          <p:blipFill rotWithShape="1">
            <a:blip r:embed="rId3">
              <a:alphaModFix/>
            </a:blip>
            <a:srcRect b="0" l="51641" r="0" t="59225"/>
            <a:stretch/>
          </p:blipFill>
          <p:spPr>
            <a:xfrm>
              <a:off x="4722050" y="3053875"/>
              <a:ext cx="4422000" cy="2106000"/>
            </a:xfrm>
            <a:prstGeom prst="rect">
              <a:avLst/>
            </a:prstGeom>
            <a:noFill/>
            <a:ln>
              <a:noFill/>
            </a:ln>
          </p:spPr>
        </p:pic>
      </p:grpSp>
      <p:sp>
        <p:nvSpPr>
          <p:cNvPr id="25" name="Google Shape;25;p2"/>
          <p:cNvSpPr/>
          <p:nvPr/>
        </p:nvSpPr>
        <p:spPr>
          <a:xfrm>
            <a:off x="323528" y="4649514"/>
            <a:ext cx="4248600" cy="2985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sp>
        <p:nvSpPr>
          <p:cNvPr id="26" name="Google Shape;26;p2"/>
          <p:cNvSpPr txBox="1"/>
          <p:nvPr>
            <p:ph type="title"/>
          </p:nvPr>
        </p:nvSpPr>
        <p:spPr>
          <a:xfrm>
            <a:off x="260486" y="1316440"/>
            <a:ext cx="3999299" cy="856498"/>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36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27" name="Google Shape;27;p2"/>
          <p:cNvSpPr/>
          <p:nvPr/>
        </p:nvSpPr>
        <p:spPr>
          <a:xfrm>
            <a:off x="4494651" y="4140157"/>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28" name="Google Shape;28;p2"/>
          <p:cNvSpPr/>
          <p:nvPr/>
        </p:nvSpPr>
        <p:spPr>
          <a:xfrm>
            <a:off x="279158" y="4116092"/>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29" name="Google Shape;29;p2"/>
          <p:cNvSpPr/>
          <p:nvPr/>
        </p:nvSpPr>
        <p:spPr>
          <a:xfrm>
            <a:off x="351164" y="4879662"/>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0" name="Google Shape;30;p2"/>
          <p:cNvSpPr/>
          <p:nvPr/>
        </p:nvSpPr>
        <p:spPr>
          <a:xfrm>
            <a:off x="4566660" y="4903726"/>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1" name="Google Shape;31;p2"/>
          <p:cNvSpPr/>
          <p:nvPr/>
        </p:nvSpPr>
        <p:spPr>
          <a:xfrm>
            <a:off x="4494651" y="3712826"/>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2" name="Google Shape;32;p2"/>
          <p:cNvSpPr/>
          <p:nvPr/>
        </p:nvSpPr>
        <p:spPr>
          <a:xfrm>
            <a:off x="279158" y="3688762"/>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3" name="Google Shape;33;p2"/>
          <p:cNvSpPr/>
          <p:nvPr/>
        </p:nvSpPr>
        <p:spPr>
          <a:xfrm>
            <a:off x="351164" y="4022639"/>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4" name="Google Shape;34;p2"/>
          <p:cNvSpPr/>
          <p:nvPr/>
        </p:nvSpPr>
        <p:spPr>
          <a:xfrm>
            <a:off x="4494651" y="4022639"/>
            <a:ext cx="0" cy="0"/>
          </a:xfrm>
          <a:custGeom>
            <a:rect b="b" l="l" r="r" t="t"/>
            <a:pathLst>
              <a:path extrusionOk="0" h="120000" w="120000">
                <a:moveTo>
                  <a:pt x="0" y="0"/>
                </a:moveTo>
                <a:lnTo>
                  <a:pt x="0" y="0"/>
                </a:lnTo>
              </a:path>
            </a:pathLst>
          </a:custGeom>
          <a:noFill/>
          <a:ln cap="flat" cmpd="sng" w="12925">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35" name="Google Shape;35;p2"/>
          <p:cNvSpPr txBox="1"/>
          <p:nvPr/>
        </p:nvSpPr>
        <p:spPr>
          <a:xfrm>
            <a:off x="252814" y="4502753"/>
            <a:ext cx="4176600" cy="42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850" u="none" cap="none" strike="noStrike">
              <a:solidFill>
                <a:schemeClr val="dk1"/>
              </a:solidFill>
              <a:latin typeface="Roboto"/>
              <a:ea typeface="Roboto"/>
              <a:cs typeface="Roboto"/>
              <a:sym typeface="Roboto"/>
            </a:endParaRPr>
          </a:p>
          <a:p>
            <a:pPr indent="0" lvl="0" marL="11430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City    </a:t>
            </a:r>
            <a:r>
              <a:rPr b="0" i="0" lang="en-GB" sz="1000" u="none" cap="none" strike="noStrike">
                <a:solidFill>
                  <a:schemeClr val="dk1"/>
                </a:solidFill>
                <a:latin typeface="Roboto"/>
                <a:ea typeface="Roboto"/>
                <a:cs typeface="Roboto"/>
                <a:sym typeface="Roboto"/>
              </a:rPr>
              <a:t>•</a:t>
            </a:r>
            <a:r>
              <a:rPr b="0" i="0" lang="en-GB" sz="850" u="none" cap="none" strike="noStrike">
                <a:solidFill>
                  <a:srgbClr val="3760A4"/>
                </a:solidFill>
                <a:latin typeface="Roboto"/>
                <a:ea typeface="Roboto"/>
                <a:cs typeface="Roboto"/>
                <a:sym typeface="Roboto"/>
              </a:rPr>
              <a:t>    Date</a:t>
            </a:r>
            <a:endParaRPr/>
          </a:p>
          <a:p>
            <a:pPr indent="0" lvl="0" marL="11430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Name &amp; function</a:t>
            </a:r>
            <a:r>
              <a:rPr b="0" i="0" lang="en-GB" sz="850" u="none" cap="none" strike="noStrike">
                <a:solidFill>
                  <a:schemeClr val="dk1"/>
                </a:solidFill>
                <a:latin typeface="Roboto"/>
                <a:ea typeface="Roboto"/>
                <a:cs typeface="Roboto"/>
                <a:sym typeface="Roboto"/>
              </a:rPr>
              <a:t>      </a:t>
            </a:r>
            <a:r>
              <a:rPr b="0" i="0" lang="en-GB" sz="1000" u="none" cap="none" strike="noStrike">
                <a:solidFill>
                  <a:schemeClr val="dk1"/>
                </a:solidFill>
                <a:latin typeface="Roboto"/>
                <a:ea typeface="Roboto"/>
                <a:cs typeface="Roboto"/>
                <a:sym typeface="Roboto"/>
              </a:rPr>
              <a:t>•</a:t>
            </a:r>
            <a:r>
              <a:rPr b="0" i="0" lang="en-GB" sz="850" u="none" cap="none" strike="noStrike">
                <a:solidFill>
                  <a:schemeClr val="dk1"/>
                </a:solidFill>
                <a:latin typeface="Roboto"/>
                <a:ea typeface="Roboto"/>
                <a:cs typeface="Roboto"/>
                <a:sym typeface="Roboto"/>
              </a:rPr>
              <a:t>      </a:t>
            </a:r>
            <a:r>
              <a:rPr b="0" i="0" lang="en-GB" sz="850" u="none" cap="none" strike="noStrike">
                <a:solidFill>
                  <a:srgbClr val="3760A4"/>
                </a:solidFill>
                <a:latin typeface="Roboto"/>
                <a:ea typeface="Roboto"/>
                <a:cs typeface="Roboto"/>
                <a:sym typeface="Roboto"/>
              </a:rPr>
              <a:t>Department </a:t>
            </a:r>
            <a:endParaRPr/>
          </a:p>
        </p:txBody>
      </p:sp>
      <p:sp>
        <p:nvSpPr>
          <p:cNvPr id="36" name="Google Shape;36;p2"/>
          <p:cNvSpPr/>
          <p:nvPr/>
        </p:nvSpPr>
        <p:spPr>
          <a:xfrm>
            <a:off x="236860" y="4486544"/>
            <a:ext cx="2344800" cy="165600"/>
          </a:xfrm>
          <a:prstGeom prst="rect">
            <a:avLst/>
          </a:prstGeom>
          <a:noFill/>
          <a:ln>
            <a:noFill/>
          </a:ln>
        </p:spPr>
        <p:txBody>
          <a:bodyPr anchorCtr="0" anchor="t" bIns="39325" lIns="78700" spcFirstLastPara="1" rIns="78700" wrap="square" tIns="39325">
            <a:noAutofit/>
          </a:bodyPr>
          <a:lstStyle/>
          <a:p>
            <a:pPr indent="0" lvl="0" marL="12700" marR="0" rtl="0" algn="l">
              <a:lnSpc>
                <a:spcPct val="100000"/>
              </a:lnSpc>
              <a:spcBef>
                <a:spcPts val="0"/>
              </a:spcBef>
              <a:spcAft>
                <a:spcPts val="0"/>
              </a:spcAft>
              <a:buClr>
                <a:srgbClr val="3760A4"/>
              </a:buClr>
              <a:buFont typeface="Helvetica Neue"/>
              <a:buNone/>
            </a:pPr>
            <a:r>
              <a:rPr b="1" i="0" lang="en-GB" sz="650" u="none" cap="none" strike="noStrike">
                <a:solidFill>
                  <a:srgbClr val="3760A4"/>
                </a:solidFill>
                <a:latin typeface="Roboto"/>
                <a:ea typeface="Roboto"/>
                <a:cs typeface="Roboto"/>
                <a:sym typeface="Roboto"/>
              </a:rPr>
              <a:t>THIS  DOCUMENT  IS  </a:t>
            </a:r>
            <a:r>
              <a:rPr b="1" i="0" lang="en-GB" sz="650" u="none" cap="none" strike="noStrike">
                <a:solidFill>
                  <a:srgbClr val="9B9B9A"/>
                </a:solidFill>
                <a:latin typeface="Roboto"/>
                <a:ea typeface="Roboto"/>
                <a:cs typeface="Roboto"/>
                <a:sym typeface="Roboto"/>
              </a:rPr>
              <a:t>PUBLIC</a:t>
            </a:r>
            <a:endParaRPr/>
          </a:p>
          <a:p>
            <a:pPr indent="0" lvl="0" marL="12700" marR="0" rtl="0" algn="l">
              <a:lnSpc>
                <a:spcPct val="100000"/>
              </a:lnSpc>
              <a:spcBef>
                <a:spcPts val="0"/>
              </a:spcBef>
              <a:spcAft>
                <a:spcPts val="0"/>
              </a:spcAft>
              <a:buClr>
                <a:srgbClr val="3760A4"/>
              </a:buClr>
              <a:buFont typeface="Helvetica Neue"/>
              <a:buNone/>
            </a:pPr>
            <a:r>
              <a:t/>
            </a:r>
            <a:endParaRPr b="1" i="0" sz="650" u="none" cap="none" strike="noStrike">
              <a:solidFill>
                <a:srgbClr val="3760A4"/>
              </a:solidFill>
              <a:latin typeface="Roboto"/>
              <a:ea typeface="Roboto"/>
              <a:cs typeface="Roboto"/>
              <a:sym typeface="Roboto"/>
            </a:endParaRPr>
          </a:p>
        </p:txBody>
      </p:sp>
      <p:pic>
        <p:nvPicPr>
          <p:cNvPr id="37" name="Google Shape;37;p2"/>
          <p:cNvPicPr preferRelativeResize="0"/>
          <p:nvPr/>
        </p:nvPicPr>
        <p:blipFill>
          <a:blip r:embed="rId4">
            <a:alphaModFix/>
          </a:blip>
          <a:stretch>
            <a:fillRect/>
          </a:stretch>
        </p:blipFill>
        <p:spPr>
          <a:xfrm>
            <a:off x="185625" y="220000"/>
            <a:ext cx="2396400" cy="73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page">
  <p:cSld name="Picture page">
    <p:spTree>
      <p:nvGrpSpPr>
        <p:cNvPr id="97" name="Shape 97"/>
        <p:cNvGrpSpPr/>
        <p:nvPr/>
      </p:nvGrpSpPr>
      <p:grpSpPr>
        <a:xfrm>
          <a:off x="0" y="0"/>
          <a:ext cx="0" cy="0"/>
          <a:chOff x="0" y="0"/>
          <a:chExt cx="0" cy="0"/>
        </a:xfrm>
      </p:grpSpPr>
      <p:sp>
        <p:nvSpPr>
          <p:cNvPr id="98" name="Google Shape;98;p11"/>
          <p:cNvSpPr/>
          <p:nvPr/>
        </p:nvSpPr>
        <p:spPr>
          <a:xfrm>
            <a:off x="0" y="9"/>
            <a:ext cx="9138000" cy="43371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99" name="Google Shape;99;p11"/>
          <p:cNvSpPr/>
          <p:nvPr/>
        </p:nvSpPr>
        <p:spPr>
          <a:xfrm>
            <a:off x="6208187" y="1419333"/>
            <a:ext cx="2929799" cy="2928900"/>
          </a:xfrm>
          <a:custGeom>
            <a:rect b="b" l="l" r="r" t="t"/>
            <a:pathLst>
              <a:path extrusionOk="0" h="120000" w="120000">
                <a:moveTo>
                  <a:pt x="59986" y="0"/>
                </a:moveTo>
                <a:lnTo>
                  <a:pt x="55066" y="198"/>
                </a:lnTo>
                <a:lnTo>
                  <a:pt x="50256" y="785"/>
                </a:lnTo>
                <a:lnTo>
                  <a:pt x="45571" y="1743"/>
                </a:lnTo>
                <a:lnTo>
                  <a:pt x="41026" y="3058"/>
                </a:lnTo>
                <a:lnTo>
                  <a:pt x="36637" y="4715"/>
                </a:lnTo>
                <a:lnTo>
                  <a:pt x="32419" y="6697"/>
                </a:lnTo>
                <a:lnTo>
                  <a:pt x="28388" y="8989"/>
                </a:lnTo>
                <a:lnTo>
                  <a:pt x="24559" y="11576"/>
                </a:lnTo>
                <a:lnTo>
                  <a:pt x="20948" y="14443"/>
                </a:lnTo>
                <a:lnTo>
                  <a:pt x="17570" y="17573"/>
                </a:lnTo>
                <a:lnTo>
                  <a:pt x="14440" y="20952"/>
                </a:lnTo>
                <a:lnTo>
                  <a:pt x="11574" y="24564"/>
                </a:lnTo>
                <a:lnTo>
                  <a:pt x="8987" y="28394"/>
                </a:lnTo>
                <a:lnTo>
                  <a:pt x="6695" y="32426"/>
                </a:lnTo>
                <a:lnTo>
                  <a:pt x="4714" y="36644"/>
                </a:lnTo>
                <a:lnTo>
                  <a:pt x="3058" y="41034"/>
                </a:lnTo>
                <a:lnTo>
                  <a:pt x="1743" y="45579"/>
                </a:lnTo>
                <a:lnTo>
                  <a:pt x="785" y="50265"/>
                </a:lnTo>
                <a:lnTo>
                  <a:pt x="198" y="55076"/>
                </a:lnTo>
                <a:lnTo>
                  <a:pt x="0" y="59997"/>
                </a:lnTo>
                <a:lnTo>
                  <a:pt x="198" y="64917"/>
                </a:lnTo>
                <a:lnTo>
                  <a:pt x="785" y="69729"/>
                </a:lnTo>
                <a:lnTo>
                  <a:pt x="1743" y="74415"/>
                </a:lnTo>
                <a:lnTo>
                  <a:pt x="3058" y="78960"/>
                </a:lnTo>
                <a:lnTo>
                  <a:pt x="4714" y="83350"/>
                </a:lnTo>
                <a:lnTo>
                  <a:pt x="6695" y="87568"/>
                </a:lnTo>
                <a:lnTo>
                  <a:pt x="8987" y="91600"/>
                </a:lnTo>
                <a:lnTo>
                  <a:pt x="11574" y="95430"/>
                </a:lnTo>
                <a:lnTo>
                  <a:pt x="14440" y="99041"/>
                </a:lnTo>
                <a:lnTo>
                  <a:pt x="17570" y="102420"/>
                </a:lnTo>
                <a:lnTo>
                  <a:pt x="20948" y="105551"/>
                </a:lnTo>
                <a:lnTo>
                  <a:pt x="24559" y="108417"/>
                </a:lnTo>
                <a:lnTo>
                  <a:pt x="28388" y="111004"/>
                </a:lnTo>
                <a:lnTo>
                  <a:pt x="32419" y="113296"/>
                </a:lnTo>
                <a:lnTo>
                  <a:pt x="36637" y="115278"/>
                </a:lnTo>
                <a:lnTo>
                  <a:pt x="41026" y="116934"/>
                </a:lnTo>
                <a:lnTo>
                  <a:pt x="45571" y="118249"/>
                </a:lnTo>
                <a:lnTo>
                  <a:pt x="50256" y="119207"/>
                </a:lnTo>
                <a:lnTo>
                  <a:pt x="55066" y="119793"/>
                </a:lnTo>
                <a:lnTo>
                  <a:pt x="59986" y="119992"/>
                </a:lnTo>
                <a:lnTo>
                  <a:pt x="119983" y="119992"/>
                </a:lnTo>
                <a:lnTo>
                  <a:pt x="119984" y="59997"/>
                </a:lnTo>
                <a:lnTo>
                  <a:pt x="119785" y="55076"/>
                </a:lnTo>
                <a:lnTo>
                  <a:pt x="119199" y="50265"/>
                </a:lnTo>
                <a:lnTo>
                  <a:pt x="118240" y="45579"/>
                </a:lnTo>
                <a:lnTo>
                  <a:pt x="116925" y="41034"/>
                </a:lnTo>
                <a:lnTo>
                  <a:pt x="115269" y="36644"/>
                </a:lnTo>
                <a:lnTo>
                  <a:pt x="113288" y="32426"/>
                </a:lnTo>
                <a:lnTo>
                  <a:pt x="110996" y="28394"/>
                </a:lnTo>
                <a:lnTo>
                  <a:pt x="108409" y="24564"/>
                </a:lnTo>
                <a:lnTo>
                  <a:pt x="105542" y="20952"/>
                </a:lnTo>
                <a:lnTo>
                  <a:pt x="102412" y="17573"/>
                </a:lnTo>
                <a:lnTo>
                  <a:pt x="99033" y="14443"/>
                </a:lnTo>
                <a:lnTo>
                  <a:pt x="95421" y="11576"/>
                </a:lnTo>
                <a:lnTo>
                  <a:pt x="91592" y="8989"/>
                </a:lnTo>
                <a:lnTo>
                  <a:pt x="87560" y="6697"/>
                </a:lnTo>
                <a:lnTo>
                  <a:pt x="83341" y="4715"/>
                </a:lnTo>
                <a:lnTo>
                  <a:pt x="78951" y="3058"/>
                </a:lnTo>
                <a:lnTo>
                  <a:pt x="74405" y="1743"/>
                </a:lnTo>
                <a:lnTo>
                  <a:pt x="69718" y="785"/>
                </a:lnTo>
                <a:lnTo>
                  <a:pt x="64907" y="198"/>
                </a:lnTo>
                <a:lnTo>
                  <a:pt x="5998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100" name="Google Shape;100;p11"/>
          <p:cNvSpPr/>
          <p:nvPr/>
        </p:nvSpPr>
        <p:spPr>
          <a:xfrm>
            <a:off x="6776207" y="3487030"/>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101" name="Google Shape;101;p11"/>
          <p:cNvSpPr txBox="1"/>
          <p:nvPr>
            <p:ph type="title"/>
          </p:nvPr>
        </p:nvSpPr>
        <p:spPr>
          <a:xfrm>
            <a:off x="6668615" y="2201291"/>
            <a:ext cx="2376300" cy="123869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600" u="none" cap="none" strike="noStrike">
                <a:solidFill>
                  <a:srgbClr val="375F9B"/>
                </a:solidFill>
                <a:latin typeface="Roboto"/>
                <a:ea typeface="Roboto"/>
                <a:cs typeface="Roboto"/>
                <a:sym typeface="Roboto"/>
              </a:defRPr>
            </a:lvl1pPr>
            <a:lvl2pPr indent="0" lvl="1" rtl="0">
              <a:spcBef>
                <a:spcPts val="0"/>
              </a:spcBef>
              <a:spcAft>
                <a:spcPts val="0"/>
              </a:spcAft>
              <a:buSzPts val="1400"/>
              <a:buFont typeface="Arial"/>
              <a:buNone/>
              <a:defRPr sz="1200"/>
            </a:lvl2pPr>
            <a:lvl3pPr indent="0" lvl="2" rtl="0">
              <a:spcBef>
                <a:spcPts val="0"/>
              </a:spcBef>
              <a:spcAft>
                <a:spcPts val="0"/>
              </a:spcAft>
              <a:buSzPts val="1400"/>
              <a:buFont typeface="Arial"/>
              <a:buNone/>
              <a:defRPr sz="1200"/>
            </a:lvl3pPr>
            <a:lvl4pPr indent="0" lvl="3" rtl="0">
              <a:spcBef>
                <a:spcPts val="0"/>
              </a:spcBef>
              <a:spcAft>
                <a:spcPts val="0"/>
              </a:spcAft>
              <a:buSzPts val="1400"/>
              <a:buFont typeface="Arial"/>
              <a:buNone/>
              <a:defRPr sz="1200"/>
            </a:lvl4pPr>
            <a:lvl5pPr indent="0" lvl="4" rtl="0">
              <a:spcBef>
                <a:spcPts val="0"/>
              </a:spcBef>
              <a:spcAft>
                <a:spcPts val="0"/>
              </a:spcAft>
              <a:buSzPts val="1400"/>
              <a:buFont typeface="Arial"/>
              <a:buNone/>
              <a:defRPr sz="1200"/>
            </a:lvl5pPr>
            <a:lvl6pPr indent="0" lvl="5" rtl="0">
              <a:spcBef>
                <a:spcPts val="0"/>
              </a:spcBef>
              <a:spcAft>
                <a:spcPts val="0"/>
              </a:spcAft>
              <a:buSzPts val="1400"/>
              <a:buFont typeface="Arial"/>
              <a:buNone/>
              <a:defRPr sz="1200"/>
            </a:lvl6pPr>
            <a:lvl7pPr indent="0" lvl="6" rtl="0">
              <a:spcBef>
                <a:spcPts val="0"/>
              </a:spcBef>
              <a:spcAft>
                <a:spcPts val="0"/>
              </a:spcAft>
              <a:buSzPts val="1400"/>
              <a:buFont typeface="Arial"/>
              <a:buNone/>
              <a:defRPr sz="1200"/>
            </a:lvl7pPr>
            <a:lvl8pPr indent="0" lvl="7" rtl="0">
              <a:spcBef>
                <a:spcPts val="0"/>
              </a:spcBef>
              <a:spcAft>
                <a:spcPts val="0"/>
              </a:spcAft>
              <a:buSzPts val="1400"/>
              <a:buFont typeface="Arial"/>
              <a:buNone/>
              <a:defRPr sz="1200"/>
            </a:lvl8pPr>
            <a:lvl9pPr indent="0" lvl="8" rtl="0">
              <a:spcBef>
                <a:spcPts val="0"/>
              </a:spcBef>
              <a:spcAft>
                <a:spcPts val="0"/>
              </a:spcAft>
              <a:buSzPts val="1400"/>
              <a:buFont typeface="Arial"/>
              <a:buNone/>
              <a:defRPr sz="1200"/>
            </a:lvl9pPr>
          </a:lstStyle>
          <a:p/>
        </p:txBody>
      </p:sp>
      <p:sp>
        <p:nvSpPr>
          <p:cNvPr id="102" name="Google Shape;102;p11"/>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38" name="Shape 38"/>
        <p:cNvGrpSpPr/>
        <p:nvPr/>
      </p:nvGrpSpPr>
      <p:grpSpPr>
        <a:xfrm>
          <a:off x="0" y="0"/>
          <a:ext cx="0" cy="0"/>
          <a:chOff x="0" y="0"/>
          <a:chExt cx="0" cy="0"/>
        </a:xfrm>
      </p:grpSpPr>
      <p:sp>
        <p:nvSpPr>
          <p:cNvPr id="39" name="Google Shape;39;p3"/>
          <p:cNvSpPr/>
          <p:nvPr/>
        </p:nvSpPr>
        <p:spPr>
          <a:xfrm>
            <a:off x="716479" y="1015125"/>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40" name="Google Shape;40;p3"/>
          <p:cNvSpPr txBox="1"/>
          <p:nvPr>
            <p:ph type="title"/>
          </p:nvPr>
        </p:nvSpPr>
        <p:spPr>
          <a:xfrm>
            <a:off x="620060" y="79344"/>
            <a:ext cx="6526800" cy="85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5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41" name="Google Shape;41;p3"/>
          <p:cNvSpPr txBox="1"/>
          <p:nvPr>
            <p:ph idx="1" type="body"/>
          </p:nvPr>
        </p:nvSpPr>
        <p:spPr>
          <a:xfrm>
            <a:off x="611560" y="1102875"/>
            <a:ext cx="8064822" cy="2819699"/>
          </a:xfrm>
          <a:prstGeom prst="rect">
            <a:avLst/>
          </a:prstGeom>
          <a:noFill/>
          <a:ln>
            <a:noFill/>
          </a:ln>
        </p:spPr>
        <p:txBody>
          <a:bodyPr anchorCtr="0" anchor="t" bIns="91425" lIns="91425" spcFirstLastPara="1" rIns="91425" wrap="square" tIns="91425">
            <a:noAutofit/>
          </a:bodyPr>
          <a:lstStyle>
            <a:lvl1pPr indent="-371475" lvl="0" marL="457200" marR="0" rtl="0" algn="l">
              <a:lnSpc>
                <a:spcPct val="100000"/>
              </a:lnSpc>
              <a:spcBef>
                <a:spcPts val="0"/>
              </a:spcBef>
              <a:spcAft>
                <a:spcPts val="0"/>
              </a:spcAft>
              <a:buClr>
                <a:schemeClr val="dk2"/>
              </a:buClr>
              <a:buSzPts val="2250"/>
              <a:buFont typeface="Roboto"/>
              <a:buAutoNum type="arabicPlain"/>
              <a:defRPr b="0" i="0" sz="1500" u="none" cap="none" strike="noStrike">
                <a:solidFill>
                  <a:srgbClr val="575756"/>
                </a:solidFill>
                <a:latin typeface="Roboto"/>
                <a:ea typeface="Roboto"/>
                <a:cs typeface="Roboto"/>
                <a:sym typeface="Roboto"/>
              </a:defRPr>
            </a:lvl1pPr>
            <a:lvl2pPr indent="-292099" lvl="1" marL="914400" marR="0" rtl="0" algn="l">
              <a:lnSpc>
                <a:spcPct val="100000"/>
              </a:lnSpc>
              <a:spcBef>
                <a:spcPts val="300"/>
              </a:spcBef>
              <a:spcAft>
                <a:spcPts val="0"/>
              </a:spcAft>
              <a:buClr>
                <a:srgbClr val="6F6F6E"/>
              </a:buClr>
              <a:buSzPts val="1000"/>
              <a:buFont typeface="Roboto"/>
              <a:buChar char=" "/>
              <a:defRPr b="0" i="0" sz="1300" u="none" cap="none" strike="noStrike">
                <a:solidFill>
                  <a:srgbClr val="6F6F6E"/>
                </a:solidFill>
                <a:latin typeface="Roboto"/>
                <a:ea typeface="Roboto"/>
                <a:cs typeface="Roboto"/>
                <a:sym typeface="Roboto"/>
              </a:defRPr>
            </a:lvl2pPr>
            <a:lvl3pPr indent="-228600" lvl="2" marL="1371600" marR="0" rtl="0" algn="l">
              <a:lnSpc>
                <a:spcPct val="100000"/>
              </a:lnSpc>
              <a:spcBef>
                <a:spcPts val="300"/>
              </a:spcBef>
              <a:spcAft>
                <a:spcPts val="0"/>
              </a:spcAft>
              <a:buClr>
                <a:srgbClr val="6F6F6E"/>
              </a:buClr>
              <a:buSzPts val="1400"/>
              <a:buFont typeface="Roboto"/>
              <a:buNone/>
              <a:defRPr b="1" i="0" sz="1300" u="none" cap="none" strike="noStrike">
                <a:solidFill>
                  <a:srgbClr val="6F6F6E"/>
                </a:solidFill>
                <a:latin typeface="Roboto"/>
                <a:ea typeface="Roboto"/>
                <a:cs typeface="Roboto"/>
                <a:sym typeface="Roboto"/>
              </a:defRPr>
            </a:lvl3pPr>
            <a:lvl4pPr indent="-304800" lvl="3" marL="18288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4pPr>
            <a:lvl5pPr indent="-304800" lvl="4" marL="22860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5pPr>
            <a:lvl6pPr indent="-304800" lvl="5" marL="27432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6pPr>
            <a:lvl7pPr indent="-304800" lvl="6" marL="32004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7pPr>
            <a:lvl8pPr indent="-304800" lvl="7" marL="36576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8pPr>
            <a:lvl9pPr indent="-304800" lvl="8" marL="41148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9pPr>
          </a:lstStyle>
          <a:p/>
        </p:txBody>
      </p:sp>
      <p:sp>
        <p:nvSpPr>
          <p:cNvPr id="42" name="Google Shape;42;p3"/>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age 1">
  <p:cSld name="Chapter page 1">
    <p:spTree>
      <p:nvGrpSpPr>
        <p:cNvPr id="43" name="Shape 43"/>
        <p:cNvGrpSpPr/>
        <p:nvPr/>
      </p:nvGrpSpPr>
      <p:grpSpPr>
        <a:xfrm>
          <a:off x="0" y="0"/>
          <a:ext cx="0" cy="0"/>
          <a:chOff x="0" y="0"/>
          <a:chExt cx="0" cy="0"/>
        </a:xfrm>
      </p:grpSpPr>
      <p:sp>
        <p:nvSpPr>
          <p:cNvPr id="44" name="Google Shape;44;p4"/>
          <p:cNvSpPr/>
          <p:nvPr/>
        </p:nvSpPr>
        <p:spPr>
          <a:xfrm>
            <a:off x="0" y="0"/>
            <a:ext cx="9144000" cy="44438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chapitre1.png" id="45" name="Google Shape;45;p4"/>
          <p:cNvPicPr preferRelativeResize="0"/>
          <p:nvPr/>
        </p:nvPicPr>
        <p:blipFill rotWithShape="1">
          <a:blip r:embed="rId2">
            <a:alphaModFix/>
          </a:blip>
          <a:srcRect b="0" l="239" r="0" t="417"/>
          <a:stretch/>
        </p:blipFill>
        <p:spPr>
          <a:xfrm>
            <a:off x="0" y="0"/>
            <a:ext cx="9151499" cy="4515900"/>
          </a:xfrm>
          <a:prstGeom prst="rect">
            <a:avLst/>
          </a:prstGeom>
          <a:noFill/>
          <a:ln>
            <a:noFill/>
          </a:ln>
        </p:spPr>
      </p:pic>
      <p:sp>
        <p:nvSpPr>
          <p:cNvPr id="46" name="Google Shape;46;p4"/>
          <p:cNvSpPr txBox="1"/>
          <p:nvPr>
            <p:ph type="title"/>
          </p:nvPr>
        </p:nvSpPr>
        <p:spPr>
          <a:xfrm>
            <a:off x="2625500" y="485720"/>
            <a:ext cx="1876498" cy="1238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9000" u="none" cap="none" strike="noStrike">
                <a:solidFill>
                  <a:schemeClr val="lt1"/>
                </a:solidFill>
                <a:latin typeface="Roboto"/>
                <a:ea typeface="Roboto"/>
                <a:cs typeface="Roboto"/>
                <a:sym typeface="Roboto"/>
              </a:defRPr>
            </a:lvl1pPr>
            <a:lvl2pPr indent="0" lvl="1" rtl="0">
              <a:spcBef>
                <a:spcPts val="0"/>
              </a:spcBef>
              <a:spcAft>
                <a:spcPts val="0"/>
              </a:spcAft>
              <a:buSzPts val="1400"/>
              <a:buFont typeface="Arial"/>
              <a:buNone/>
              <a:defRPr sz="1200"/>
            </a:lvl2pPr>
            <a:lvl3pPr indent="0" lvl="2" rtl="0">
              <a:spcBef>
                <a:spcPts val="0"/>
              </a:spcBef>
              <a:spcAft>
                <a:spcPts val="0"/>
              </a:spcAft>
              <a:buSzPts val="1400"/>
              <a:buFont typeface="Arial"/>
              <a:buNone/>
              <a:defRPr sz="1200"/>
            </a:lvl3pPr>
            <a:lvl4pPr indent="0" lvl="3" rtl="0">
              <a:spcBef>
                <a:spcPts val="0"/>
              </a:spcBef>
              <a:spcAft>
                <a:spcPts val="0"/>
              </a:spcAft>
              <a:buSzPts val="1400"/>
              <a:buFont typeface="Arial"/>
              <a:buNone/>
              <a:defRPr sz="1200"/>
            </a:lvl4pPr>
            <a:lvl5pPr indent="0" lvl="4" rtl="0">
              <a:spcBef>
                <a:spcPts val="0"/>
              </a:spcBef>
              <a:spcAft>
                <a:spcPts val="0"/>
              </a:spcAft>
              <a:buSzPts val="1400"/>
              <a:buFont typeface="Arial"/>
              <a:buNone/>
              <a:defRPr sz="1200"/>
            </a:lvl5pPr>
            <a:lvl6pPr indent="0" lvl="5" rtl="0">
              <a:spcBef>
                <a:spcPts val="0"/>
              </a:spcBef>
              <a:spcAft>
                <a:spcPts val="0"/>
              </a:spcAft>
              <a:buSzPts val="1400"/>
              <a:buFont typeface="Arial"/>
              <a:buNone/>
              <a:defRPr sz="1200"/>
            </a:lvl6pPr>
            <a:lvl7pPr indent="0" lvl="6" rtl="0">
              <a:spcBef>
                <a:spcPts val="0"/>
              </a:spcBef>
              <a:spcAft>
                <a:spcPts val="0"/>
              </a:spcAft>
              <a:buSzPts val="1400"/>
              <a:buFont typeface="Arial"/>
              <a:buNone/>
              <a:defRPr sz="1200"/>
            </a:lvl7pPr>
            <a:lvl8pPr indent="0" lvl="7" rtl="0">
              <a:spcBef>
                <a:spcPts val="0"/>
              </a:spcBef>
              <a:spcAft>
                <a:spcPts val="0"/>
              </a:spcAft>
              <a:buSzPts val="1400"/>
              <a:buFont typeface="Arial"/>
              <a:buNone/>
              <a:defRPr sz="1200"/>
            </a:lvl8pPr>
            <a:lvl9pPr indent="0" lvl="8" rtl="0">
              <a:spcBef>
                <a:spcPts val="0"/>
              </a:spcBef>
              <a:spcAft>
                <a:spcPts val="0"/>
              </a:spcAft>
              <a:buSzPts val="1400"/>
              <a:buFont typeface="Arial"/>
              <a:buNone/>
              <a:defRPr sz="1200"/>
            </a:lvl9pPr>
          </a:lstStyle>
          <a:p/>
        </p:txBody>
      </p:sp>
      <p:sp>
        <p:nvSpPr>
          <p:cNvPr id="47" name="Google Shape;47;p4"/>
          <p:cNvSpPr txBox="1"/>
          <p:nvPr>
            <p:ph idx="1" type="subTitle"/>
          </p:nvPr>
        </p:nvSpPr>
        <p:spPr>
          <a:xfrm>
            <a:off x="2568350" y="1495820"/>
            <a:ext cx="3024299" cy="1944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26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48" name="Google Shape;48;p4"/>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age 2">
  <p:cSld name="Chapter page 2">
    <p:spTree>
      <p:nvGrpSpPr>
        <p:cNvPr id="49" name="Shape 49"/>
        <p:cNvGrpSpPr/>
        <p:nvPr/>
      </p:nvGrpSpPr>
      <p:grpSpPr>
        <a:xfrm>
          <a:off x="0" y="0"/>
          <a:ext cx="0" cy="0"/>
          <a:chOff x="0" y="0"/>
          <a:chExt cx="0" cy="0"/>
        </a:xfrm>
      </p:grpSpPr>
      <p:sp>
        <p:nvSpPr>
          <p:cNvPr id="50" name="Google Shape;50;p5"/>
          <p:cNvSpPr/>
          <p:nvPr/>
        </p:nvSpPr>
        <p:spPr>
          <a:xfrm>
            <a:off x="0" y="0"/>
            <a:ext cx="9144000" cy="4443899"/>
          </a:xfrm>
          <a:prstGeom prst="rect">
            <a:avLst/>
          </a:prstGeom>
          <a:solidFill>
            <a:srgbClr val="55C2E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chapitre1.png" id="51" name="Google Shape;51;p5"/>
          <p:cNvPicPr preferRelativeResize="0"/>
          <p:nvPr/>
        </p:nvPicPr>
        <p:blipFill rotWithShape="1">
          <a:blip r:embed="rId2">
            <a:alphaModFix/>
          </a:blip>
          <a:srcRect b="0" l="239" r="0" t="417"/>
          <a:stretch/>
        </p:blipFill>
        <p:spPr>
          <a:xfrm>
            <a:off x="0" y="0"/>
            <a:ext cx="9151499" cy="4515900"/>
          </a:xfrm>
          <a:prstGeom prst="rect">
            <a:avLst/>
          </a:prstGeom>
          <a:noFill/>
          <a:ln>
            <a:noFill/>
          </a:ln>
        </p:spPr>
      </p:pic>
      <p:sp>
        <p:nvSpPr>
          <p:cNvPr id="52" name="Google Shape;52;p5"/>
          <p:cNvSpPr txBox="1"/>
          <p:nvPr>
            <p:ph type="title"/>
          </p:nvPr>
        </p:nvSpPr>
        <p:spPr>
          <a:xfrm>
            <a:off x="2625500" y="485720"/>
            <a:ext cx="1876498" cy="1238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9000" u="none" cap="none" strike="noStrike">
                <a:solidFill>
                  <a:schemeClr val="lt1"/>
                </a:solidFill>
                <a:latin typeface="Roboto"/>
                <a:ea typeface="Roboto"/>
                <a:cs typeface="Roboto"/>
                <a:sym typeface="Roboto"/>
              </a:defRPr>
            </a:lvl1pPr>
            <a:lvl2pPr indent="0" lvl="1" rtl="0">
              <a:spcBef>
                <a:spcPts val="0"/>
              </a:spcBef>
              <a:spcAft>
                <a:spcPts val="0"/>
              </a:spcAft>
              <a:buSzPts val="1400"/>
              <a:buFont typeface="Arial"/>
              <a:buNone/>
              <a:defRPr sz="1200"/>
            </a:lvl2pPr>
            <a:lvl3pPr indent="0" lvl="2" rtl="0">
              <a:spcBef>
                <a:spcPts val="0"/>
              </a:spcBef>
              <a:spcAft>
                <a:spcPts val="0"/>
              </a:spcAft>
              <a:buSzPts val="1400"/>
              <a:buFont typeface="Arial"/>
              <a:buNone/>
              <a:defRPr sz="1200"/>
            </a:lvl3pPr>
            <a:lvl4pPr indent="0" lvl="3" rtl="0">
              <a:spcBef>
                <a:spcPts val="0"/>
              </a:spcBef>
              <a:spcAft>
                <a:spcPts val="0"/>
              </a:spcAft>
              <a:buSzPts val="1400"/>
              <a:buFont typeface="Arial"/>
              <a:buNone/>
              <a:defRPr sz="1200"/>
            </a:lvl4pPr>
            <a:lvl5pPr indent="0" lvl="4" rtl="0">
              <a:spcBef>
                <a:spcPts val="0"/>
              </a:spcBef>
              <a:spcAft>
                <a:spcPts val="0"/>
              </a:spcAft>
              <a:buSzPts val="1400"/>
              <a:buFont typeface="Arial"/>
              <a:buNone/>
              <a:defRPr sz="1200"/>
            </a:lvl5pPr>
            <a:lvl6pPr indent="0" lvl="5" rtl="0">
              <a:spcBef>
                <a:spcPts val="0"/>
              </a:spcBef>
              <a:spcAft>
                <a:spcPts val="0"/>
              </a:spcAft>
              <a:buSzPts val="1400"/>
              <a:buFont typeface="Arial"/>
              <a:buNone/>
              <a:defRPr sz="1200"/>
            </a:lvl6pPr>
            <a:lvl7pPr indent="0" lvl="6" rtl="0">
              <a:spcBef>
                <a:spcPts val="0"/>
              </a:spcBef>
              <a:spcAft>
                <a:spcPts val="0"/>
              </a:spcAft>
              <a:buSzPts val="1400"/>
              <a:buFont typeface="Arial"/>
              <a:buNone/>
              <a:defRPr sz="1200"/>
            </a:lvl7pPr>
            <a:lvl8pPr indent="0" lvl="7" rtl="0">
              <a:spcBef>
                <a:spcPts val="0"/>
              </a:spcBef>
              <a:spcAft>
                <a:spcPts val="0"/>
              </a:spcAft>
              <a:buSzPts val="1400"/>
              <a:buFont typeface="Arial"/>
              <a:buNone/>
              <a:defRPr sz="1200"/>
            </a:lvl8pPr>
            <a:lvl9pPr indent="0" lvl="8" rtl="0">
              <a:spcBef>
                <a:spcPts val="0"/>
              </a:spcBef>
              <a:spcAft>
                <a:spcPts val="0"/>
              </a:spcAft>
              <a:buSzPts val="1400"/>
              <a:buFont typeface="Arial"/>
              <a:buNone/>
              <a:defRPr sz="1200"/>
            </a:lvl9pPr>
          </a:lstStyle>
          <a:p/>
        </p:txBody>
      </p:sp>
      <p:sp>
        <p:nvSpPr>
          <p:cNvPr id="53" name="Google Shape;53;p5"/>
          <p:cNvSpPr txBox="1"/>
          <p:nvPr>
            <p:ph idx="1" type="subTitle"/>
          </p:nvPr>
        </p:nvSpPr>
        <p:spPr>
          <a:xfrm>
            <a:off x="2568350" y="1495820"/>
            <a:ext cx="3024299" cy="1944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26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54" name="Google Shape;54;p5"/>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age 3">
  <p:cSld name="Chapter page 3">
    <p:spTree>
      <p:nvGrpSpPr>
        <p:cNvPr id="55" name="Shape 55"/>
        <p:cNvGrpSpPr/>
        <p:nvPr/>
      </p:nvGrpSpPr>
      <p:grpSpPr>
        <a:xfrm>
          <a:off x="0" y="0"/>
          <a:ext cx="0" cy="0"/>
          <a:chOff x="0" y="0"/>
          <a:chExt cx="0" cy="0"/>
        </a:xfrm>
      </p:grpSpPr>
      <p:sp>
        <p:nvSpPr>
          <p:cNvPr id="56" name="Google Shape;56;p6"/>
          <p:cNvSpPr/>
          <p:nvPr/>
        </p:nvSpPr>
        <p:spPr>
          <a:xfrm>
            <a:off x="0" y="0"/>
            <a:ext cx="9144000" cy="4443899"/>
          </a:xfrm>
          <a:prstGeom prst="rect">
            <a:avLst/>
          </a:prstGeom>
          <a:solidFill>
            <a:srgbClr val="183B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chapitre1.png" id="57" name="Google Shape;57;p6"/>
          <p:cNvPicPr preferRelativeResize="0"/>
          <p:nvPr/>
        </p:nvPicPr>
        <p:blipFill rotWithShape="1">
          <a:blip r:embed="rId2">
            <a:alphaModFix/>
          </a:blip>
          <a:srcRect b="0" l="239" r="0" t="417"/>
          <a:stretch/>
        </p:blipFill>
        <p:spPr>
          <a:xfrm>
            <a:off x="0" y="0"/>
            <a:ext cx="9151499" cy="4515900"/>
          </a:xfrm>
          <a:prstGeom prst="rect">
            <a:avLst/>
          </a:prstGeom>
          <a:noFill/>
          <a:ln>
            <a:noFill/>
          </a:ln>
        </p:spPr>
      </p:pic>
      <p:sp>
        <p:nvSpPr>
          <p:cNvPr id="58" name="Google Shape;58;p6"/>
          <p:cNvSpPr txBox="1"/>
          <p:nvPr>
            <p:ph type="title"/>
          </p:nvPr>
        </p:nvSpPr>
        <p:spPr>
          <a:xfrm>
            <a:off x="2625500" y="485720"/>
            <a:ext cx="1876498" cy="1238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9000" u="none" cap="none" strike="noStrike">
                <a:solidFill>
                  <a:schemeClr val="lt1"/>
                </a:solidFill>
                <a:latin typeface="Roboto"/>
                <a:ea typeface="Roboto"/>
                <a:cs typeface="Roboto"/>
                <a:sym typeface="Roboto"/>
              </a:defRPr>
            </a:lvl1pPr>
            <a:lvl2pPr indent="0" lvl="1" rtl="0">
              <a:spcBef>
                <a:spcPts val="0"/>
              </a:spcBef>
              <a:spcAft>
                <a:spcPts val="0"/>
              </a:spcAft>
              <a:buSzPts val="1400"/>
              <a:buFont typeface="Arial"/>
              <a:buNone/>
              <a:defRPr sz="1200"/>
            </a:lvl2pPr>
            <a:lvl3pPr indent="0" lvl="2" rtl="0">
              <a:spcBef>
                <a:spcPts val="0"/>
              </a:spcBef>
              <a:spcAft>
                <a:spcPts val="0"/>
              </a:spcAft>
              <a:buSzPts val="1400"/>
              <a:buFont typeface="Arial"/>
              <a:buNone/>
              <a:defRPr sz="1200"/>
            </a:lvl3pPr>
            <a:lvl4pPr indent="0" lvl="3" rtl="0">
              <a:spcBef>
                <a:spcPts val="0"/>
              </a:spcBef>
              <a:spcAft>
                <a:spcPts val="0"/>
              </a:spcAft>
              <a:buSzPts val="1400"/>
              <a:buFont typeface="Arial"/>
              <a:buNone/>
              <a:defRPr sz="1200"/>
            </a:lvl4pPr>
            <a:lvl5pPr indent="0" lvl="4" rtl="0">
              <a:spcBef>
                <a:spcPts val="0"/>
              </a:spcBef>
              <a:spcAft>
                <a:spcPts val="0"/>
              </a:spcAft>
              <a:buSzPts val="1400"/>
              <a:buFont typeface="Arial"/>
              <a:buNone/>
              <a:defRPr sz="1200"/>
            </a:lvl5pPr>
            <a:lvl6pPr indent="0" lvl="5" rtl="0">
              <a:spcBef>
                <a:spcPts val="0"/>
              </a:spcBef>
              <a:spcAft>
                <a:spcPts val="0"/>
              </a:spcAft>
              <a:buSzPts val="1400"/>
              <a:buFont typeface="Arial"/>
              <a:buNone/>
              <a:defRPr sz="1200"/>
            </a:lvl6pPr>
            <a:lvl7pPr indent="0" lvl="6" rtl="0">
              <a:spcBef>
                <a:spcPts val="0"/>
              </a:spcBef>
              <a:spcAft>
                <a:spcPts val="0"/>
              </a:spcAft>
              <a:buSzPts val="1400"/>
              <a:buFont typeface="Arial"/>
              <a:buNone/>
              <a:defRPr sz="1200"/>
            </a:lvl7pPr>
            <a:lvl8pPr indent="0" lvl="7" rtl="0">
              <a:spcBef>
                <a:spcPts val="0"/>
              </a:spcBef>
              <a:spcAft>
                <a:spcPts val="0"/>
              </a:spcAft>
              <a:buSzPts val="1400"/>
              <a:buFont typeface="Arial"/>
              <a:buNone/>
              <a:defRPr sz="1200"/>
            </a:lvl8pPr>
            <a:lvl9pPr indent="0" lvl="8" rtl="0">
              <a:spcBef>
                <a:spcPts val="0"/>
              </a:spcBef>
              <a:spcAft>
                <a:spcPts val="0"/>
              </a:spcAft>
              <a:buSzPts val="1400"/>
              <a:buFont typeface="Arial"/>
              <a:buNone/>
              <a:defRPr sz="1200"/>
            </a:lvl9pPr>
          </a:lstStyle>
          <a:p/>
        </p:txBody>
      </p:sp>
      <p:sp>
        <p:nvSpPr>
          <p:cNvPr id="59" name="Google Shape;59;p6"/>
          <p:cNvSpPr txBox="1"/>
          <p:nvPr>
            <p:ph idx="1" type="subTitle"/>
          </p:nvPr>
        </p:nvSpPr>
        <p:spPr>
          <a:xfrm>
            <a:off x="2568350" y="1495820"/>
            <a:ext cx="3024299" cy="1944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26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60" name="Google Shape;60;p6"/>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1">
  <p:cSld name="Text &amp; picture 1">
    <p:spTree>
      <p:nvGrpSpPr>
        <p:cNvPr id="61" name="Shape 61"/>
        <p:cNvGrpSpPr/>
        <p:nvPr/>
      </p:nvGrpSpPr>
      <p:grpSpPr>
        <a:xfrm>
          <a:off x="0" y="0"/>
          <a:ext cx="0" cy="0"/>
          <a:chOff x="0" y="0"/>
          <a:chExt cx="0" cy="0"/>
        </a:xfrm>
      </p:grpSpPr>
      <p:sp>
        <p:nvSpPr>
          <p:cNvPr id="62" name="Google Shape;62;p7"/>
          <p:cNvSpPr/>
          <p:nvPr/>
        </p:nvSpPr>
        <p:spPr>
          <a:xfrm>
            <a:off x="5753475" y="3"/>
            <a:ext cx="3405598" cy="4337100"/>
          </a:xfrm>
          <a:prstGeom prst="rect">
            <a:avLst/>
          </a:prstGeom>
          <a:solidFill>
            <a:srgbClr val="D3D5D5"/>
          </a:solidFill>
          <a:ln>
            <a:noFill/>
          </a:ln>
        </p:spPr>
        <p:txBody>
          <a:bodyPr anchorCtr="0" anchor="t"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482187" y="1296992"/>
            <a:ext cx="1948199" cy="1068598"/>
          </a:xfrm>
          <a:prstGeom prst="rect">
            <a:avLst/>
          </a:prstGeom>
          <a:noFill/>
          <a:ln>
            <a:noFill/>
          </a:ln>
        </p:spPr>
        <p:txBody>
          <a:bodyPr anchorCtr="0" anchor="ctr"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207360"/>
              </a:lnSpc>
              <a:spcBef>
                <a:spcPts val="0"/>
              </a:spcBef>
              <a:spcAft>
                <a:spcPts val="0"/>
              </a:spcAft>
              <a:buClr>
                <a:srgbClr val="55555A"/>
              </a:buClr>
              <a:buFont typeface="Arial"/>
              <a:buNone/>
            </a:pPr>
            <a:r>
              <a:rPr b="0" i="0" lang="en-GB" sz="1200" u="none" cap="none" strike="noStrike">
                <a:solidFill>
                  <a:srgbClr val="55555A"/>
                </a:solidFill>
                <a:latin typeface="Arial"/>
                <a:ea typeface="Arial"/>
                <a:cs typeface="Arial"/>
                <a:sym typeface="Arial"/>
              </a:rPr>
              <a:t>The picture to be inserted must be sized to fit the grey area</a:t>
            </a:r>
            <a:endParaRPr/>
          </a:p>
        </p:txBody>
      </p:sp>
      <p:sp>
        <p:nvSpPr>
          <p:cNvPr id="64" name="Google Shape;64;p7"/>
          <p:cNvSpPr txBox="1"/>
          <p:nvPr>
            <p:ph type="title"/>
          </p:nvPr>
        </p:nvSpPr>
        <p:spPr>
          <a:xfrm>
            <a:off x="620066" y="79344"/>
            <a:ext cx="4700400" cy="85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5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65" name="Google Shape;65;p7"/>
          <p:cNvSpPr txBox="1"/>
          <p:nvPr>
            <p:ph idx="1" type="body"/>
          </p:nvPr>
        </p:nvSpPr>
        <p:spPr>
          <a:xfrm>
            <a:off x="486300" y="1102875"/>
            <a:ext cx="5181000" cy="3081900"/>
          </a:xfrm>
          <a:prstGeom prst="rect">
            <a:avLst/>
          </a:prstGeom>
          <a:noFill/>
          <a:ln>
            <a:noFill/>
          </a:ln>
        </p:spPr>
        <p:txBody>
          <a:bodyPr anchorCtr="0" anchor="t" bIns="91425" lIns="91425" spcFirstLastPara="1" rIns="91425" wrap="square" tIns="91425">
            <a:noAutofit/>
          </a:bodyPr>
          <a:lstStyle>
            <a:lvl1pPr indent="-285750" lvl="0" marL="457200" marR="0" rtl="0" algn="l">
              <a:lnSpc>
                <a:spcPct val="100000"/>
              </a:lnSpc>
              <a:spcBef>
                <a:spcPts val="300"/>
              </a:spcBef>
              <a:spcAft>
                <a:spcPts val="0"/>
              </a:spcAft>
              <a:buClr>
                <a:srgbClr val="375F9B"/>
              </a:buClr>
              <a:buSzPts val="900"/>
              <a:buFont typeface="Roboto"/>
              <a:buChar char="●"/>
              <a:defRPr b="1" i="0" sz="1500" u="none" cap="none" strike="noStrike">
                <a:solidFill>
                  <a:srgbClr val="375F9B"/>
                </a:solidFill>
                <a:latin typeface="Roboto"/>
                <a:ea typeface="Roboto"/>
                <a:cs typeface="Roboto"/>
                <a:sym typeface="Roboto"/>
              </a:defRPr>
            </a:lvl1pPr>
            <a:lvl2pPr indent="-311150" lvl="1" marL="914400" marR="0" rtl="0" algn="l">
              <a:lnSpc>
                <a:spcPct val="100000"/>
              </a:lnSpc>
              <a:spcBef>
                <a:spcPts val="300"/>
              </a:spcBef>
              <a:spcAft>
                <a:spcPts val="0"/>
              </a:spcAft>
              <a:buClr>
                <a:srgbClr val="6F6F6E"/>
              </a:buClr>
              <a:buSzPts val="1300"/>
              <a:buFont typeface="Roboto"/>
              <a:buChar char="–"/>
              <a:defRPr b="0" i="0" sz="1300" u="none" cap="none" strike="noStrike">
                <a:solidFill>
                  <a:srgbClr val="6F6F6E"/>
                </a:solidFill>
                <a:latin typeface="Roboto"/>
                <a:ea typeface="Roboto"/>
                <a:cs typeface="Roboto"/>
                <a:sym typeface="Roboto"/>
              </a:defRPr>
            </a:lvl2pPr>
            <a:lvl3pPr indent="-304800" lvl="2" marL="1371600" marR="0" rtl="0" algn="l">
              <a:lnSpc>
                <a:spcPct val="100000"/>
              </a:lnSpc>
              <a:spcBef>
                <a:spcPts val="300"/>
              </a:spcBef>
              <a:spcAft>
                <a:spcPts val="0"/>
              </a:spcAft>
              <a:buClr>
                <a:srgbClr val="6F6F6E"/>
              </a:buClr>
              <a:buSzPts val="1200"/>
              <a:buFont typeface="Roboto"/>
              <a:buChar char="–"/>
              <a:defRPr b="0" i="0" sz="1200" u="none" cap="none" strike="noStrike">
                <a:solidFill>
                  <a:srgbClr val="6F6F6E"/>
                </a:solidFill>
                <a:latin typeface="Roboto"/>
                <a:ea typeface="Roboto"/>
                <a:cs typeface="Roboto"/>
                <a:sym typeface="Roboto"/>
              </a:defRPr>
            </a:lvl3pPr>
            <a:lvl4pPr indent="-304800" lvl="3" marL="1828800" marR="0" rtl="0" algn="l">
              <a:lnSpc>
                <a:spcPct val="100000"/>
              </a:lnSpc>
              <a:spcBef>
                <a:spcPts val="200"/>
              </a:spcBef>
              <a:spcAft>
                <a:spcPts val="0"/>
              </a:spcAft>
              <a:buClr>
                <a:schemeClr val="dk2"/>
              </a:buClr>
              <a:buSzPts val="1200"/>
              <a:buFont typeface="Roboto"/>
              <a:buChar char="–"/>
              <a:defRPr b="0" i="0" sz="1200" u="none" cap="none" strike="noStrike">
                <a:solidFill>
                  <a:srgbClr val="6F6F6E"/>
                </a:solidFill>
                <a:latin typeface="Roboto"/>
                <a:ea typeface="Roboto"/>
                <a:cs typeface="Roboto"/>
                <a:sym typeface="Roboto"/>
              </a:defRPr>
            </a:lvl4pPr>
            <a:lvl5pPr indent="-304800" lvl="4" marL="2286000" marR="0" rtl="0" algn="l">
              <a:lnSpc>
                <a:spcPct val="100000"/>
              </a:lnSpc>
              <a:spcBef>
                <a:spcPts val="200"/>
              </a:spcBef>
              <a:spcAft>
                <a:spcPts val="0"/>
              </a:spcAft>
              <a:buClr>
                <a:schemeClr val="dk2"/>
              </a:buClr>
              <a:buSzPts val="1200"/>
              <a:buFont typeface="Roboto"/>
              <a:buChar char="–"/>
              <a:defRPr b="0" i="0" sz="1200" u="none" cap="none" strike="noStrike">
                <a:solidFill>
                  <a:srgbClr val="6F6F6E"/>
                </a:solidFill>
                <a:latin typeface="Roboto"/>
                <a:ea typeface="Roboto"/>
                <a:cs typeface="Roboto"/>
                <a:sym typeface="Roboto"/>
              </a:defRPr>
            </a:lvl5pPr>
            <a:lvl6pPr indent="-304800" lvl="5" marL="27432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6pPr>
            <a:lvl7pPr indent="-304800" lvl="6" marL="32004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7pPr>
            <a:lvl8pPr indent="-304800" lvl="7" marL="36576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8pPr>
            <a:lvl9pPr indent="-304800" lvl="8" marL="41148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9pPr>
          </a:lstStyle>
          <a:p/>
        </p:txBody>
      </p:sp>
      <p:sp>
        <p:nvSpPr>
          <p:cNvPr id="66" name="Google Shape;66;p7"/>
          <p:cNvSpPr/>
          <p:nvPr/>
        </p:nvSpPr>
        <p:spPr>
          <a:xfrm>
            <a:off x="716479" y="1015125"/>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67" name="Google Shape;67;p7"/>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2 ">
  <p:cSld name="Text &amp; picture 2 ">
    <p:spTree>
      <p:nvGrpSpPr>
        <p:cNvPr id="68" name="Shape 68"/>
        <p:cNvGrpSpPr/>
        <p:nvPr/>
      </p:nvGrpSpPr>
      <p:grpSpPr>
        <a:xfrm>
          <a:off x="0" y="0"/>
          <a:ext cx="0" cy="0"/>
          <a:chOff x="0" y="0"/>
          <a:chExt cx="0" cy="0"/>
        </a:xfrm>
      </p:grpSpPr>
      <p:sp>
        <p:nvSpPr>
          <p:cNvPr id="69" name="Google Shape;69;p8"/>
          <p:cNvSpPr/>
          <p:nvPr/>
        </p:nvSpPr>
        <p:spPr>
          <a:xfrm>
            <a:off x="-8113" y="3"/>
            <a:ext cx="3405600" cy="4337100"/>
          </a:xfrm>
          <a:prstGeom prst="rect">
            <a:avLst/>
          </a:prstGeom>
          <a:solidFill>
            <a:srgbClr val="D3D5D5"/>
          </a:solidFill>
          <a:ln>
            <a:noFill/>
          </a:ln>
        </p:spPr>
        <p:txBody>
          <a:bodyPr anchorCtr="0" anchor="t"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nvSpPr>
        <p:spPr>
          <a:xfrm>
            <a:off x="720597" y="1296992"/>
            <a:ext cx="1948199" cy="1068598"/>
          </a:xfrm>
          <a:prstGeom prst="rect">
            <a:avLst/>
          </a:prstGeom>
          <a:noFill/>
          <a:ln>
            <a:noFill/>
          </a:ln>
        </p:spPr>
        <p:txBody>
          <a:bodyPr anchorCtr="0" anchor="ctr"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207360"/>
              </a:lnSpc>
              <a:spcBef>
                <a:spcPts val="0"/>
              </a:spcBef>
              <a:spcAft>
                <a:spcPts val="0"/>
              </a:spcAft>
              <a:buClr>
                <a:srgbClr val="55555A"/>
              </a:buClr>
              <a:buFont typeface="Arial"/>
              <a:buNone/>
            </a:pPr>
            <a:r>
              <a:rPr b="0" i="0" lang="en-GB" sz="1200" u="none" cap="none" strike="noStrike">
                <a:solidFill>
                  <a:srgbClr val="55555A"/>
                </a:solidFill>
                <a:latin typeface="Arial"/>
                <a:ea typeface="Arial"/>
                <a:cs typeface="Arial"/>
                <a:sym typeface="Arial"/>
              </a:rPr>
              <a:t>The picture to be inserted must be sized to fit the grey area</a:t>
            </a:r>
            <a:endParaRPr/>
          </a:p>
        </p:txBody>
      </p:sp>
      <p:sp>
        <p:nvSpPr>
          <p:cNvPr id="71" name="Google Shape;71;p8"/>
          <p:cNvSpPr txBox="1"/>
          <p:nvPr>
            <p:ph type="title"/>
          </p:nvPr>
        </p:nvSpPr>
        <p:spPr>
          <a:xfrm>
            <a:off x="3649448" y="79344"/>
            <a:ext cx="4438500" cy="85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5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72" name="Google Shape;72;p8"/>
          <p:cNvSpPr/>
          <p:nvPr/>
        </p:nvSpPr>
        <p:spPr>
          <a:xfrm>
            <a:off x="3764478" y="1015125"/>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73" name="Google Shape;73;p8"/>
          <p:cNvSpPr txBox="1"/>
          <p:nvPr>
            <p:ph idx="1" type="body"/>
          </p:nvPr>
        </p:nvSpPr>
        <p:spPr>
          <a:xfrm>
            <a:off x="3649450" y="1178400"/>
            <a:ext cx="5208599" cy="315869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375F9B"/>
              </a:buClr>
              <a:buSzPts val="1400"/>
              <a:buFont typeface="Roboto"/>
              <a:buNone/>
              <a:defRPr b="1" i="0" sz="1500" u="none" cap="none" strike="noStrike">
                <a:solidFill>
                  <a:srgbClr val="375F9B"/>
                </a:solidFill>
                <a:latin typeface="Roboto"/>
                <a:ea typeface="Roboto"/>
                <a:cs typeface="Roboto"/>
                <a:sym typeface="Roboto"/>
              </a:defRPr>
            </a:lvl1pPr>
            <a:lvl2pPr indent="-311150" lvl="1" marL="914400" marR="0" rtl="0" algn="l">
              <a:lnSpc>
                <a:spcPct val="100000"/>
              </a:lnSpc>
              <a:spcBef>
                <a:spcPts val="0"/>
              </a:spcBef>
              <a:spcAft>
                <a:spcPts val="0"/>
              </a:spcAft>
              <a:buClr>
                <a:schemeClr val="accent2"/>
              </a:buClr>
              <a:buSzPts val="1300"/>
              <a:buFont typeface="Roboto"/>
              <a:buChar char="–"/>
              <a:defRPr b="0" i="0" sz="1300" u="none" cap="none" strike="noStrike">
                <a:solidFill>
                  <a:schemeClr val="accent2"/>
                </a:solidFill>
                <a:latin typeface="Roboto"/>
                <a:ea typeface="Roboto"/>
                <a:cs typeface="Roboto"/>
                <a:sym typeface="Roboto"/>
              </a:defRPr>
            </a:lvl2pPr>
            <a:lvl3pPr indent="-304800" lvl="2" marL="1371600" marR="0" rtl="0" algn="l">
              <a:lnSpc>
                <a:spcPct val="100000"/>
              </a:lnSpc>
              <a:spcBef>
                <a:spcPts val="0"/>
              </a:spcBef>
              <a:spcAft>
                <a:spcPts val="0"/>
              </a:spcAft>
              <a:buClr>
                <a:schemeClr val="accent2"/>
              </a:buClr>
              <a:buSzPts val="1200"/>
              <a:buFont typeface="Roboto"/>
              <a:buChar char="–"/>
              <a:defRPr b="0" i="0" sz="1200" u="none" cap="none" strike="noStrike">
                <a:solidFill>
                  <a:schemeClr val="accent2"/>
                </a:solidFill>
                <a:latin typeface="Roboto"/>
                <a:ea typeface="Roboto"/>
                <a:cs typeface="Roboto"/>
                <a:sym typeface="Roboto"/>
              </a:defRPr>
            </a:lvl3pPr>
            <a:lvl4pPr indent="-304800" lvl="3" marL="1828800" marR="0" rtl="0" algn="l">
              <a:lnSpc>
                <a:spcPct val="100000"/>
              </a:lnSpc>
              <a:spcBef>
                <a:spcPts val="0"/>
              </a:spcBef>
              <a:spcAft>
                <a:spcPts val="0"/>
              </a:spcAft>
              <a:buClr>
                <a:schemeClr val="accent2"/>
              </a:buClr>
              <a:buSzPts val="1200"/>
              <a:buFont typeface="Roboto"/>
              <a:buChar char="–"/>
              <a:defRPr b="0" i="0" sz="1200" u="none" cap="none" strike="noStrike">
                <a:solidFill>
                  <a:schemeClr val="accent2"/>
                </a:solidFill>
                <a:latin typeface="Roboto"/>
                <a:ea typeface="Roboto"/>
                <a:cs typeface="Roboto"/>
                <a:sym typeface="Roboto"/>
              </a:defRPr>
            </a:lvl4pPr>
            <a:lvl5pPr indent="-304800" lvl="4" marL="2286000" marR="0" rtl="0" algn="l">
              <a:lnSpc>
                <a:spcPct val="100000"/>
              </a:lnSpc>
              <a:spcBef>
                <a:spcPts val="0"/>
              </a:spcBef>
              <a:spcAft>
                <a:spcPts val="0"/>
              </a:spcAft>
              <a:buClr>
                <a:schemeClr val="accent2"/>
              </a:buClr>
              <a:buSzPts val="1200"/>
              <a:buFont typeface="Roboto"/>
              <a:buChar char="–"/>
              <a:defRPr b="0" i="0" sz="1200" u="none" cap="none" strike="noStrike">
                <a:solidFill>
                  <a:schemeClr val="accent2"/>
                </a:solidFill>
                <a:latin typeface="Roboto"/>
                <a:ea typeface="Roboto"/>
                <a:cs typeface="Roboto"/>
                <a:sym typeface="Roboto"/>
              </a:defRPr>
            </a:lvl5pPr>
            <a:lvl6pPr indent="-304800" lvl="5" marL="2743200" marR="0" rtl="0" algn="l">
              <a:lnSpc>
                <a:spcPct val="100000"/>
              </a:lnSpc>
              <a:spcBef>
                <a:spcPts val="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6pPr>
            <a:lvl7pPr indent="-304800" lvl="6" marL="3200400" marR="0" rtl="0" algn="l">
              <a:lnSpc>
                <a:spcPct val="100000"/>
              </a:lnSpc>
              <a:spcBef>
                <a:spcPts val="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7pPr>
            <a:lvl8pPr indent="-304800" lvl="7" marL="3657600" marR="0" rtl="0" algn="l">
              <a:lnSpc>
                <a:spcPct val="100000"/>
              </a:lnSpc>
              <a:spcBef>
                <a:spcPts val="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8pPr>
            <a:lvl9pPr indent="-304800" lvl="8" marL="4114800" marR="0" rtl="0" algn="l">
              <a:lnSpc>
                <a:spcPct val="100000"/>
              </a:lnSpc>
              <a:spcBef>
                <a:spcPts val="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9pPr>
          </a:lstStyle>
          <a:p/>
        </p:txBody>
      </p:sp>
      <p:sp>
        <p:nvSpPr>
          <p:cNvPr id="74" name="Google Shape;74;p8"/>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3">
  <p:cSld name="Text &amp; picture 3">
    <p:spTree>
      <p:nvGrpSpPr>
        <p:cNvPr id="75" name="Shape 75"/>
        <p:cNvGrpSpPr/>
        <p:nvPr/>
      </p:nvGrpSpPr>
      <p:grpSpPr>
        <a:xfrm>
          <a:off x="0" y="0"/>
          <a:ext cx="0" cy="0"/>
          <a:chOff x="0" y="0"/>
          <a:chExt cx="0" cy="0"/>
        </a:xfrm>
      </p:grpSpPr>
      <p:sp>
        <p:nvSpPr>
          <p:cNvPr id="76" name="Google Shape;76;p9"/>
          <p:cNvSpPr txBox="1"/>
          <p:nvPr>
            <p:ph idx="1" type="subTitle"/>
          </p:nvPr>
        </p:nvSpPr>
        <p:spPr>
          <a:xfrm>
            <a:off x="604408" y="1095170"/>
            <a:ext cx="76182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1" i="0" sz="1500" u="none" cap="none" strike="noStrike">
                <a:solidFill>
                  <a:srgbClr val="375F9B"/>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77" name="Google Shape;77;p9"/>
          <p:cNvSpPr txBox="1"/>
          <p:nvPr>
            <p:ph idx="2" type="body"/>
          </p:nvPr>
        </p:nvSpPr>
        <p:spPr>
          <a:xfrm>
            <a:off x="611560" y="3905954"/>
            <a:ext cx="2703300" cy="537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accent2"/>
              </a:buClr>
              <a:buSzPts val="1400"/>
              <a:buFont typeface="Roboto"/>
              <a:buNone/>
              <a:defRPr b="0" i="0" sz="1000" u="none" cap="none" strike="noStrike">
                <a:solidFill>
                  <a:schemeClr val="accent2"/>
                </a:solidFill>
                <a:latin typeface="Roboto"/>
                <a:ea typeface="Roboto"/>
                <a:cs typeface="Roboto"/>
                <a:sym typeface="Roboto"/>
              </a:defRPr>
            </a:lvl1pPr>
            <a:lvl2pPr indent="-304800" lvl="1" marL="9144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2pPr>
            <a:lvl3pPr indent="-304800" lvl="2" marL="13716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3pPr>
            <a:lvl4pPr indent="-279400" lvl="3" marL="1828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4pPr>
            <a:lvl5pPr indent="-279400" lvl="4" marL="22860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5pPr>
            <a:lvl6pPr indent="-279400" lvl="5" marL="27432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6pPr>
            <a:lvl7pPr indent="-279400" lvl="6" marL="32004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7pPr>
            <a:lvl8pPr indent="-279400" lvl="7" marL="36576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8pPr>
            <a:lvl9pPr indent="-279400" lvl="8" marL="4114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9pPr>
          </a:lstStyle>
          <a:p/>
        </p:txBody>
      </p:sp>
      <p:sp>
        <p:nvSpPr>
          <p:cNvPr id="78" name="Google Shape;78;p9"/>
          <p:cNvSpPr/>
          <p:nvPr/>
        </p:nvSpPr>
        <p:spPr>
          <a:xfrm>
            <a:off x="6248467" y="1513745"/>
            <a:ext cx="2169600" cy="2168999"/>
          </a:xfrm>
          <a:prstGeom prst="rect">
            <a:avLst/>
          </a:prstGeom>
          <a:solidFill>
            <a:srgbClr val="D3D5D5"/>
          </a:solidFill>
          <a:ln>
            <a:noFill/>
          </a:ln>
        </p:spPr>
        <p:txBody>
          <a:bodyPr anchorCtr="0" anchor="t"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6359132" y="1972142"/>
            <a:ext cx="1948198" cy="1068600"/>
          </a:xfrm>
          <a:prstGeom prst="rect">
            <a:avLst/>
          </a:prstGeom>
          <a:noFill/>
          <a:ln>
            <a:noFill/>
          </a:ln>
        </p:spPr>
        <p:txBody>
          <a:bodyPr anchorCtr="0" anchor="ctr"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207360"/>
              </a:lnSpc>
              <a:spcBef>
                <a:spcPts val="0"/>
              </a:spcBef>
              <a:spcAft>
                <a:spcPts val="0"/>
              </a:spcAft>
              <a:buClr>
                <a:srgbClr val="55555A"/>
              </a:buClr>
              <a:buFont typeface="Arial"/>
              <a:buNone/>
            </a:pPr>
            <a:r>
              <a:rPr b="0" i="0" lang="en-GB" sz="1200" u="none" cap="none" strike="noStrike">
                <a:solidFill>
                  <a:srgbClr val="55555A"/>
                </a:solidFill>
                <a:latin typeface="Arial"/>
                <a:ea typeface="Arial"/>
                <a:cs typeface="Arial"/>
                <a:sym typeface="Arial"/>
              </a:rPr>
              <a:t>The picture to be inserted must be sized to fit the grey area</a:t>
            </a:r>
            <a:endParaRPr/>
          </a:p>
        </p:txBody>
      </p:sp>
      <p:sp>
        <p:nvSpPr>
          <p:cNvPr id="80" name="Google Shape;80;p9"/>
          <p:cNvSpPr/>
          <p:nvPr/>
        </p:nvSpPr>
        <p:spPr>
          <a:xfrm>
            <a:off x="3470294" y="1513745"/>
            <a:ext cx="2169600" cy="2168999"/>
          </a:xfrm>
          <a:prstGeom prst="rect">
            <a:avLst/>
          </a:prstGeom>
          <a:solidFill>
            <a:srgbClr val="D3D5D5"/>
          </a:solidFill>
          <a:ln>
            <a:noFill/>
          </a:ln>
        </p:spPr>
        <p:txBody>
          <a:bodyPr anchorCtr="0" anchor="t"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txBox="1"/>
          <p:nvPr/>
        </p:nvSpPr>
        <p:spPr>
          <a:xfrm>
            <a:off x="3580957" y="1972142"/>
            <a:ext cx="1948198" cy="1068600"/>
          </a:xfrm>
          <a:prstGeom prst="rect">
            <a:avLst/>
          </a:prstGeom>
          <a:noFill/>
          <a:ln>
            <a:noFill/>
          </a:ln>
        </p:spPr>
        <p:txBody>
          <a:bodyPr anchorCtr="0" anchor="ctr"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207360"/>
              </a:lnSpc>
              <a:spcBef>
                <a:spcPts val="0"/>
              </a:spcBef>
              <a:spcAft>
                <a:spcPts val="0"/>
              </a:spcAft>
              <a:buClr>
                <a:srgbClr val="55555A"/>
              </a:buClr>
              <a:buFont typeface="Arial"/>
              <a:buNone/>
            </a:pPr>
            <a:r>
              <a:rPr b="0" i="0" lang="en-GB" sz="1200" u="none" cap="none" strike="noStrike">
                <a:solidFill>
                  <a:srgbClr val="55555A"/>
                </a:solidFill>
                <a:latin typeface="Arial"/>
                <a:ea typeface="Arial"/>
                <a:cs typeface="Arial"/>
                <a:sym typeface="Arial"/>
              </a:rPr>
              <a:t>The picture to be inserted must be sized to fit the grey area</a:t>
            </a:r>
            <a:endParaRPr/>
          </a:p>
        </p:txBody>
      </p:sp>
      <p:sp>
        <p:nvSpPr>
          <p:cNvPr id="82" name="Google Shape;82;p9"/>
          <p:cNvSpPr/>
          <p:nvPr/>
        </p:nvSpPr>
        <p:spPr>
          <a:xfrm>
            <a:off x="680799" y="1513745"/>
            <a:ext cx="2169600" cy="2168999"/>
          </a:xfrm>
          <a:prstGeom prst="rect">
            <a:avLst/>
          </a:prstGeom>
          <a:solidFill>
            <a:srgbClr val="D3D5D5"/>
          </a:solidFill>
          <a:ln>
            <a:noFill/>
          </a:ln>
        </p:spPr>
        <p:txBody>
          <a:bodyPr anchorCtr="0" anchor="t"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txBox="1"/>
          <p:nvPr/>
        </p:nvSpPr>
        <p:spPr>
          <a:xfrm>
            <a:off x="791462" y="1972142"/>
            <a:ext cx="1948198" cy="1068600"/>
          </a:xfrm>
          <a:prstGeom prst="rect">
            <a:avLst/>
          </a:prstGeom>
          <a:noFill/>
          <a:ln>
            <a:noFill/>
          </a:ln>
        </p:spPr>
        <p:txBody>
          <a:bodyPr anchorCtr="0" anchor="ctr" bIns="78700" lIns="78700" spcFirstLastPara="1" rIns="78700" wrap="square" tIns="78700">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207360"/>
              </a:lnSpc>
              <a:spcBef>
                <a:spcPts val="0"/>
              </a:spcBef>
              <a:spcAft>
                <a:spcPts val="0"/>
              </a:spcAft>
              <a:buClr>
                <a:srgbClr val="55555A"/>
              </a:buClr>
              <a:buFont typeface="Arial"/>
              <a:buNone/>
            </a:pPr>
            <a:r>
              <a:rPr b="0" i="0" lang="en-GB" sz="1200" u="none" cap="none" strike="noStrike">
                <a:solidFill>
                  <a:srgbClr val="55555A"/>
                </a:solidFill>
                <a:latin typeface="Arial"/>
                <a:ea typeface="Arial"/>
                <a:cs typeface="Arial"/>
                <a:sym typeface="Arial"/>
              </a:rPr>
              <a:t>The picture to be inserted must be sized to fit the grey area</a:t>
            </a:r>
            <a:endParaRPr/>
          </a:p>
        </p:txBody>
      </p:sp>
      <p:sp>
        <p:nvSpPr>
          <p:cNvPr id="84" name="Google Shape;84;p9"/>
          <p:cNvSpPr txBox="1"/>
          <p:nvPr>
            <p:ph idx="3" type="subTitle"/>
          </p:nvPr>
        </p:nvSpPr>
        <p:spPr>
          <a:xfrm>
            <a:off x="598189" y="3735391"/>
            <a:ext cx="2450100" cy="2463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1" i="0" sz="1300" u="none" cap="none" strike="noStrike">
                <a:solidFill>
                  <a:srgbClr val="375F9B"/>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85" name="Google Shape;85;p9"/>
          <p:cNvSpPr txBox="1"/>
          <p:nvPr>
            <p:ph idx="4" type="body"/>
          </p:nvPr>
        </p:nvSpPr>
        <p:spPr>
          <a:xfrm>
            <a:off x="3419871" y="3905932"/>
            <a:ext cx="2703300" cy="537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accent2"/>
              </a:buClr>
              <a:buSzPts val="1400"/>
              <a:buFont typeface="Roboto"/>
              <a:buNone/>
              <a:defRPr b="0" i="0" sz="1000" u="none" cap="none" strike="noStrike">
                <a:solidFill>
                  <a:schemeClr val="accent2"/>
                </a:solidFill>
                <a:latin typeface="Roboto"/>
                <a:ea typeface="Roboto"/>
                <a:cs typeface="Roboto"/>
                <a:sym typeface="Roboto"/>
              </a:defRPr>
            </a:lvl1pPr>
            <a:lvl2pPr indent="-304800" lvl="1" marL="9144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2pPr>
            <a:lvl3pPr indent="-304800" lvl="2" marL="13716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3pPr>
            <a:lvl4pPr indent="-279400" lvl="3" marL="1828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4pPr>
            <a:lvl5pPr indent="-279400" lvl="4" marL="22860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5pPr>
            <a:lvl6pPr indent="-279400" lvl="5" marL="27432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6pPr>
            <a:lvl7pPr indent="-279400" lvl="6" marL="32004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7pPr>
            <a:lvl8pPr indent="-279400" lvl="7" marL="36576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8pPr>
            <a:lvl9pPr indent="-279400" lvl="8" marL="4114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9pPr>
          </a:lstStyle>
          <a:p/>
        </p:txBody>
      </p:sp>
      <p:sp>
        <p:nvSpPr>
          <p:cNvPr id="86" name="Google Shape;86;p9"/>
          <p:cNvSpPr txBox="1"/>
          <p:nvPr>
            <p:ph idx="5" type="subTitle"/>
          </p:nvPr>
        </p:nvSpPr>
        <p:spPr>
          <a:xfrm>
            <a:off x="3392880" y="3735370"/>
            <a:ext cx="2450100" cy="2463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1" i="0" sz="1300" u="none" cap="none" strike="noStrike">
                <a:solidFill>
                  <a:srgbClr val="375F9B"/>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87" name="Google Shape;87;p9"/>
          <p:cNvSpPr txBox="1"/>
          <p:nvPr>
            <p:ph idx="6" type="body"/>
          </p:nvPr>
        </p:nvSpPr>
        <p:spPr>
          <a:xfrm>
            <a:off x="6189180" y="3905954"/>
            <a:ext cx="2703300" cy="537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accent2"/>
              </a:buClr>
              <a:buSzPts val="1400"/>
              <a:buFont typeface="Roboto"/>
              <a:buNone/>
              <a:defRPr b="0" i="0" sz="1000" u="none" cap="none" strike="noStrike">
                <a:solidFill>
                  <a:schemeClr val="accent2"/>
                </a:solidFill>
                <a:latin typeface="Roboto"/>
                <a:ea typeface="Roboto"/>
                <a:cs typeface="Roboto"/>
                <a:sym typeface="Roboto"/>
              </a:defRPr>
            </a:lvl1pPr>
            <a:lvl2pPr indent="-304800" lvl="1" marL="9144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2pPr>
            <a:lvl3pPr indent="-304800" lvl="2" marL="1371600" marR="0" rtl="0" algn="l">
              <a:lnSpc>
                <a:spcPct val="100000"/>
              </a:lnSpc>
              <a:spcBef>
                <a:spcPts val="0"/>
              </a:spcBef>
              <a:spcAft>
                <a:spcPts val="0"/>
              </a:spcAft>
              <a:buClr>
                <a:schemeClr val="accent2"/>
              </a:buClr>
              <a:buSzPts val="1200"/>
              <a:buFont typeface="Roboto"/>
              <a:buChar char="–"/>
              <a:defRPr b="0" i="0" sz="1000" u="none" cap="none" strike="noStrike">
                <a:solidFill>
                  <a:schemeClr val="accent2"/>
                </a:solidFill>
                <a:latin typeface="Roboto"/>
                <a:ea typeface="Roboto"/>
                <a:cs typeface="Roboto"/>
                <a:sym typeface="Roboto"/>
              </a:defRPr>
            </a:lvl3pPr>
            <a:lvl4pPr indent="-279400" lvl="3" marL="1828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4pPr>
            <a:lvl5pPr indent="-279400" lvl="4" marL="22860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5pPr>
            <a:lvl6pPr indent="-279400" lvl="5" marL="27432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6pPr>
            <a:lvl7pPr indent="-279400" lvl="6" marL="32004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7pPr>
            <a:lvl8pPr indent="-279400" lvl="7" marL="36576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8pPr>
            <a:lvl9pPr indent="-279400" lvl="8" marL="4114800" marR="0" rtl="0" algn="l">
              <a:lnSpc>
                <a:spcPct val="100000"/>
              </a:lnSpc>
              <a:spcBef>
                <a:spcPts val="0"/>
              </a:spcBef>
              <a:spcAft>
                <a:spcPts val="0"/>
              </a:spcAft>
              <a:buClr>
                <a:schemeClr val="accent2"/>
              </a:buClr>
              <a:buSzPts val="800"/>
              <a:buFont typeface="Roboto"/>
              <a:buChar char="■"/>
              <a:defRPr b="0" i="0" sz="800" u="none" cap="none" strike="noStrike">
                <a:solidFill>
                  <a:schemeClr val="accent2"/>
                </a:solidFill>
                <a:latin typeface="Roboto"/>
                <a:ea typeface="Roboto"/>
                <a:cs typeface="Roboto"/>
                <a:sym typeface="Roboto"/>
              </a:defRPr>
            </a:lvl9pPr>
          </a:lstStyle>
          <a:p/>
        </p:txBody>
      </p:sp>
      <p:sp>
        <p:nvSpPr>
          <p:cNvPr id="88" name="Google Shape;88;p9"/>
          <p:cNvSpPr txBox="1"/>
          <p:nvPr>
            <p:ph idx="7" type="subTitle"/>
          </p:nvPr>
        </p:nvSpPr>
        <p:spPr>
          <a:xfrm>
            <a:off x="6179696" y="3735391"/>
            <a:ext cx="2450100" cy="2463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1" i="0" sz="1300" u="none" cap="none" strike="noStrike">
                <a:solidFill>
                  <a:srgbClr val="375F9B"/>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89" name="Google Shape;89;p9"/>
          <p:cNvSpPr txBox="1"/>
          <p:nvPr>
            <p:ph type="title"/>
          </p:nvPr>
        </p:nvSpPr>
        <p:spPr>
          <a:xfrm>
            <a:off x="620060" y="79344"/>
            <a:ext cx="6293700" cy="85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5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90" name="Google Shape;90;p9"/>
          <p:cNvSpPr/>
          <p:nvPr/>
        </p:nvSpPr>
        <p:spPr>
          <a:xfrm>
            <a:off x="716479" y="1015125"/>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91" name="Google Shape;91;p9"/>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mp; text">
  <p:cSld name="Tiitle &amp; text">
    <p:spTree>
      <p:nvGrpSpPr>
        <p:cNvPr id="92" name="Shape 92"/>
        <p:cNvGrpSpPr/>
        <p:nvPr/>
      </p:nvGrpSpPr>
      <p:grpSpPr>
        <a:xfrm>
          <a:off x="0" y="0"/>
          <a:ext cx="0" cy="0"/>
          <a:chOff x="0" y="0"/>
          <a:chExt cx="0" cy="0"/>
        </a:xfrm>
      </p:grpSpPr>
      <p:sp>
        <p:nvSpPr>
          <p:cNvPr id="93" name="Google Shape;93;p10"/>
          <p:cNvSpPr txBox="1"/>
          <p:nvPr>
            <p:ph type="title"/>
          </p:nvPr>
        </p:nvSpPr>
        <p:spPr>
          <a:xfrm>
            <a:off x="620058" y="79344"/>
            <a:ext cx="7160400" cy="856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75F9B"/>
              </a:buClr>
              <a:buSzPts val="1400"/>
              <a:buFont typeface="Roboto"/>
              <a:buNone/>
              <a:defRPr b="0" i="0" sz="2500" u="none" cap="none" strike="noStrike">
                <a:solidFill>
                  <a:srgbClr val="375F9B"/>
                </a:solidFill>
                <a:latin typeface="Roboto"/>
                <a:ea typeface="Roboto"/>
                <a:cs typeface="Roboto"/>
                <a:sym typeface="Roboto"/>
              </a:defRPr>
            </a:lvl1pPr>
            <a:lvl2pPr indent="0" lvl="1"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2pPr>
            <a:lvl3pPr indent="0" lvl="2"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3pPr>
            <a:lvl4pPr indent="0" lvl="3"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4pPr>
            <a:lvl5pPr indent="0" lvl="4" marL="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5pPr>
            <a:lvl6pPr indent="0" lvl="5" marL="3937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6pPr>
            <a:lvl7pPr indent="0" lvl="6" marL="7874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7pPr>
            <a:lvl8pPr indent="0" lvl="7" marL="11811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8pPr>
            <a:lvl9pPr indent="0" lvl="8" marL="1574800" marR="0" rtl="0" algn="l">
              <a:spcBef>
                <a:spcPts val="0"/>
              </a:spcBef>
              <a:spcAft>
                <a:spcPts val="0"/>
              </a:spcAft>
              <a:buClr>
                <a:schemeClr val="lt1"/>
              </a:buClr>
              <a:buSzPts val="1400"/>
              <a:buFont typeface="Arial"/>
              <a:buNone/>
              <a:defRPr b="0" i="0" sz="2200" u="none" cap="none" strike="noStrike">
                <a:solidFill>
                  <a:schemeClr val="lt1"/>
                </a:solidFill>
                <a:latin typeface="Arial"/>
                <a:ea typeface="Arial"/>
                <a:cs typeface="Arial"/>
                <a:sym typeface="Arial"/>
              </a:defRPr>
            </a:lvl9pPr>
          </a:lstStyle>
          <a:p/>
        </p:txBody>
      </p:sp>
      <p:sp>
        <p:nvSpPr>
          <p:cNvPr id="94" name="Google Shape;94;p10"/>
          <p:cNvSpPr txBox="1"/>
          <p:nvPr>
            <p:ph idx="1" type="body"/>
          </p:nvPr>
        </p:nvSpPr>
        <p:spPr>
          <a:xfrm>
            <a:off x="505000" y="1102875"/>
            <a:ext cx="7924800" cy="3081900"/>
          </a:xfrm>
          <a:prstGeom prst="rect">
            <a:avLst/>
          </a:prstGeom>
          <a:noFill/>
          <a:ln>
            <a:noFill/>
          </a:ln>
        </p:spPr>
        <p:txBody>
          <a:bodyPr anchorCtr="0" anchor="t" bIns="91425" lIns="91425" spcFirstLastPara="1" rIns="91425" wrap="square" tIns="91425">
            <a:noAutofit/>
          </a:bodyPr>
          <a:lstStyle>
            <a:lvl1pPr indent="-285750" lvl="0" marL="457200" marR="0" rtl="0" algn="l">
              <a:lnSpc>
                <a:spcPct val="100000"/>
              </a:lnSpc>
              <a:spcBef>
                <a:spcPts val="300"/>
              </a:spcBef>
              <a:spcAft>
                <a:spcPts val="0"/>
              </a:spcAft>
              <a:buClr>
                <a:srgbClr val="375F9B"/>
              </a:buClr>
              <a:buSzPts val="900"/>
              <a:buFont typeface="Roboto"/>
              <a:buChar char="●"/>
              <a:defRPr b="1" i="0" sz="1500" u="none" cap="none" strike="noStrike">
                <a:solidFill>
                  <a:srgbClr val="375F9B"/>
                </a:solidFill>
                <a:latin typeface="Roboto"/>
                <a:ea typeface="Roboto"/>
                <a:cs typeface="Roboto"/>
                <a:sym typeface="Roboto"/>
              </a:defRPr>
            </a:lvl1pPr>
            <a:lvl2pPr indent="-311150" lvl="1" marL="914400" marR="0" rtl="0" algn="l">
              <a:lnSpc>
                <a:spcPct val="100000"/>
              </a:lnSpc>
              <a:spcBef>
                <a:spcPts val="300"/>
              </a:spcBef>
              <a:spcAft>
                <a:spcPts val="0"/>
              </a:spcAft>
              <a:buClr>
                <a:srgbClr val="6F6F6E"/>
              </a:buClr>
              <a:buSzPts val="1300"/>
              <a:buFont typeface="Roboto"/>
              <a:buChar char="–"/>
              <a:defRPr b="0" i="0" sz="1300" u="none" cap="none" strike="noStrike">
                <a:solidFill>
                  <a:srgbClr val="6F6F6E"/>
                </a:solidFill>
                <a:latin typeface="Roboto"/>
                <a:ea typeface="Roboto"/>
                <a:cs typeface="Roboto"/>
                <a:sym typeface="Roboto"/>
              </a:defRPr>
            </a:lvl2pPr>
            <a:lvl3pPr indent="-304800" lvl="2" marL="1371600" marR="0" rtl="0" algn="l">
              <a:lnSpc>
                <a:spcPct val="100000"/>
              </a:lnSpc>
              <a:spcBef>
                <a:spcPts val="300"/>
              </a:spcBef>
              <a:spcAft>
                <a:spcPts val="0"/>
              </a:spcAft>
              <a:buClr>
                <a:srgbClr val="6F6F6E"/>
              </a:buClr>
              <a:buSzPts val="1200"/>
              <a:buFont typeface="Roboto"/>
              <a:buChar char="–"/>
              <a:defRPr b="0" i="0" sz="1200" u="none" cap="none" strike="noStrike">
                <a:solidFill>
                  <a:srgbClr val="6F6F6E"/>
                </a:solidFill>
                <a:latin typeface="Roboto"/>
                <a:ea typeface="Roboto"/>
                <a:cs typeface="Roboto"/>
                <a:sym typeface="Roboto"/>
              </a:defRPr>
            </a:lvl3pPr>
            <a:lvl4pPr indent="-304800" lvl="3" marL="1828800" marR="0" rtl="0" algn="l">
              <a:lnSpc>
                <a:spcPct val="100000"/>
              </a:lnSpc>
              <a:spcBef>
                <a:spcPts val="200"/>
              </a:spcBef>
              <a:spcAft>
                <a:spcPts val="0"/>
              </a:spcAft>
              <a:buClr>
                <a:schemeClr val="dk2"/>
              </a:buClr>
              <a:buSzPts val="1200"/>
              <a:buFont typeface="Roboto"/>
              <a:buChar char="–"/>
              <a:defRPr b="0" i="0" sz="1200" u="none" cap="none" strike="noStrike">
                <a:solidFill>
                  <a:srgbClr val="6F6F6E"/>
                </a:solidFill>
                <a:latin typeface="Roboto"/>
                <a:ea typeface="Roboto"/>
                <a:cs typeface="Roboto"/>
                <a:sym typeface="Roboto"/>
              </a:defRPr>
            </a:lvl4pPr>
            <a:lvl5pPr indent="-304800" lvl="4" marL="2286000" marR="0" rtl="0" algn="l">
              <a:lnSpc>
                <a:spcPct val="100000"/>
              </a:lnSpc>
              <a:spcBef>
                <a:spcPts val="200"/>
              </a:spcBef>
              <a:spcAft>
                <a:spcPts val="0"/>
              </a:spcAft>
              <a:buClr>
                <a:schemeClr val="dk2"/>
              </a:buClr>
              <a:buSzPts val="1200"/>
              <a:buFont typeface="Roboto"/>
              <a:buChar char="–"/>
              <a:defRPr b="0" i="0" sz="1200" u="none" cap="none" strike="noStrike">
                <a:solidFill>
                  <a:srgbClr val="6F6F6E"/>
                </a:solidFill>
                <a:latin typeface="Roboto"/>
                <a:ea typeface="Roboto"/>
                <a:cs typeface="Roboto"/>
                <a:sym typeface="Roboto"/>
              </a:defRPr>
            </a:lvl5pPr>
            <a:lvl6pPr indent="-304800" lvl="5" marL="27432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6pPr>
            <a:lvl7pPr indent="-304800" lvl="6" marL="32004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7pPr>
            <a:lvl8pPr indent="-304800" lvl="7" marL="36576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8pPr>
            <a:lvl9pPr indent="-304800" lvl="8" marL="4114800" marR="0" rtl="0" algn="l">
              <a:lnSpc>
                <a:spcPct val="100000"/>
              </a:lnSpc>
              <a:spcBef>
                <a:spcPts val="200"/>
              </a:spcBef>
              <a:spcAft>
                <a:spcPts val="0"/>
              </a:spcAft>
              <a:buClr>
                <a:srgbClr val="375F9B"/>
              </a:buClr>
              <a:buSzPts val="1200"/>
              <a:buFont typeface="Roboto"/>
              <a:buChar char="–"/>
              <a:defRPr b="0" i="0" sz="1200" u="none" cap="none" strike="noStrike">
                <a:solidFill>
                  <a:srgbClr val="375F9B"/>
                </a:solidFill>
                <a:latin typeface="Roboto"/>
                <a:ea typeface="Roboto"/>
                <a:cs typeface="Roboto"/>
                <a:sym typeface="Roboto"/>
              </a:defRPr>
            </a:lvl9pPr>
          </a:lstStyle>
          <a:p/>
        </p:txBody>
      </p:sp>
      <p:sp>
        <p:nvSpPr>
          <p:cNvPr id="95" name="Google Shape;95;p10"/>
          <p:cNvSpPr/>
          <p:nvPr/>
        </p:nvSpPr>
        <p:spPr>
          <a:xfrm>
            <a:off x="716479" y="1015125"/>
            <a:ext cx="465000" cy="0"/>
          </a:xfrm>
          <a:custGeom>
            <a:rect b="b" l="l" r="r" t="t"/>
            <a:pathLst>
              <a:path extrusionOk="0" h="120000" w="120000">
                <a:moveTo>
                  <a:pt x="0" y="0"/>
                </a:moveTo>
                <a:lnTo>
                  <a:pt x="119915" y="0"/>
                </a:lnTo>
              </a:path>
            </a:pathLst>
          </a:custGeom>
          <a:noFill/>
          <a:ln cap="flat" cmpd="sng" w="254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Arial"/>
              <a:ea typeface="Arial"/>
              <a:cs typeface="Arial"/>
              <a:sym typeface="Arial"/>
            </a:endParaRPr>
          </a:p>
        </p:txBody>
      </p:sp>
      <p:sp>
        <p:nvSpPr>
          <p:cNvPr id="96" name="Google Shape;96;p10"/>
          <p:cNvSpPr txBox="1"/>
          <p:nvPr>
            <p:ph idx="12" type="sldNum"/>
          </p:nvPr>
        </p:nvSpPr>
        <p:spPr>
          <a:xfrm>
            <a:off x="202619" y="4647982"/>
            <a:ext cx="548699"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43985" y="4682216"/>
            <a:ext cx="6804000" cy="3096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sp>
        <p:nvSpPr>
          <p:cNvPr id="11" name="Google Shape;11;p1"/>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lvl1pPr indent="0" lvl="0"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chemeClr val="dk1"/>
              </a:buClr>
              <a:buFont typeface="Helvetica Neue"/>
              <a:buNone/>
              <a:defRPr b="1" i="0" sz="9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12" name="Google Shape;12;p1"/>
          <p:cNvSpPr txBox="1"/>
          <p:nvPr/>
        </p:nvSpPr>
        <p:spPr>
          <a:xfrm>
            <a:off x="2369350" y="4577110"/>
            <a:ext cx="40500" cy="951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rgbClr val="3760A4"/>
              </a:buClr>
              <a:buFont typeface="Arial"/>
              <a:buNone/>
            </a:pPr>
            <a:r>
              <a:rPr b="0" i="0" lang="en-GB" sz="600" u="none" cap="none" strike="noStrike">
                <a:solidFill>
                  <a:srgbClr val="3760A4"/>
                </a:solidFill>
                <a:latin typeface="Roboto"/>
                <a:ea typeface="Roboto"/>
                <a:cs typeface="Roboto"/>
                <a:sym typeface="Roboto"/>
              </a:rPr>
              <a:t>I</a:t>
            </a:r>
            <a:endParaRPr/>
          </a:p>
        </p:txBody>
      </p:sp>
      <p:sp>
        <p:nvSpPr>
          <p:cNvPr id="13" name="Google Shape;13;p1"/>
          <p:cNvSpPr/>
          <p:nvPr/>
        </p:nvSpPr>
        <p:spPr>
          <a:xfrm>
            <a:off x="830900" y="4755255"/>
            <a:ext cx="0" cy="179100"/>
          </a:xfrm>
          <a:custGeom>
            <a:rect b="b" l="l" r="r" t="t"/>
            <a:pathLst>
              <a:path extrusionOk="0" h="120000" w="120000">
                <a:moveTo>
                  <a:pt x="0" y="0"/>
                </a:moveTo>
                <a:lnTo>
                  <a:pt x="0" y="119671"/>
                </a:lnTo>
              </a:path>
            </a:pathLst>
          </a:custGeom>
          <a:noFill/>
          <a:ln cap="flat" cmpd="sng" w="127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Roboto"/>
              <a:ea typeface="Roboto"/>
              <a:cs typeface="Roboto"/>
              <a:sym typeface="Roboto"/>
            </a:endParaRPr>
          </a:p>
        </p:txBody>
      </p:sp>
      <p:sp>
        <p:nvSpPr>
          <p:cNvPr id="14" name="Google Shape;14;p1"/>
          <p:cNvSpPr/>
          <p:nvPr/>
        </p:nvSpPr>
        <p:spPr>
          <a:xfrm>
            <a:off x="3995935" y="4755255"/>
            <a:ext cx="0" cy="179100"/>
          </a:xfrm>
          <a:custGeom>
            <a:rect b="b" l="l" r="r" t="t"/>
            <a:pathLst>
              <a:path extrusionOk="0" h="120000" w="120000">
                <a:moveTo>
                  <a:pt x="0" y="0"/>
                </a:moveTo>
                <a:lnTo>
                  <a:pt x="0" y="119671"/>
                </a:lnTo>
              </a:path>
            </a:pathLst>
          </a:custGeom>
          <a:noFill/>
          <a:ln cap="flat" cmpd="sng" w="12700">
            <a:solidFill>
              <a:srgbClr val="3760A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500" u="none" cap="none" strike="noStrike">
              <a:solidFill>
                <a:schemeClr val="dk1"/>
              </a:solidFill>
              <a:latin typeface="Roboto"/>
              <a:ea typeface="Roboto"/>
              <a:cs typeface="Roboto"/>
              <a:sym typeface="Roboto"/>
            </a:endParaRPr>
          </a:p>
        </p:txBody>
      </p:sp>
      <p:sp>
        <p:nvSpPr>
          <p:cNvPr id="15" name="Google Shape;15;p1"/>
          <p:cNvSpPr txBox="1"/>
          <p:nvPr/>
        </p:nvSpPr>
        <p:spPr>
          <a:xfrm>
            <a:off x="1030966" y="4699050"/>
            <a:ext cx="2692200" cy="22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Date</a:t>
            </a:r>
            <a:endParaRPr/>
          </a:p>
          <a:p>
            <a:pPr indent="0" lvl="0" marL="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Name &amp; Function      </a:t>
            </a:r>
            <a:r>
              <a:rPr b="0" i="0" lang="en-GB" sz="1000" u="none" cap="none" strike="noStrike">
                <a:solidFill>
                  <a:srgbClr val="3760A4"/>
                </a:solidFill>
                <a:latin typeface="Roboto"/>
                <a:ea typeface="Roboto"/>
                <a:cs typeface="Roboto"/>
                <a:sym typeface="Roboto"/>
              </a:rPr>
              <a:t>•</a:t>
            </a:r>
            <a:r>
              <a:rPr b="0" i="0" lang="en-GB" sz="850" u="none" cap="none" strike="noStrike">
                <a:solidFill>
                  <a:srgbClr val="3760A4"/>
                </a:solidFill>
                <a:latin typeface="Roboto"/>
                <a:ea typeface="Roboto"/>
                <a:cs typeface="Roboto"/>
                <a:sym typeface="Roboto"/>
              </a:rPr>
              <a:t>      Department   </a:t>
            </a:r>
            <a:endParaRPr/>
          </a:p>
        </p:txBody>
      </p:sp>
      <p:sp>
        <p:nvSpPr>
          <p:cNvPr id="16" name="Google Shape;16;p1"/>
          <p:cNvSpPr txBox="1"/>
          <p:nvPr/>
        </p:nvSpPr>
        <p:spPr>
          <a:xfrm>
            <a:off x="4095701" y="4698105"/>
            <a:ext cx="3126900" cy="22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Doc </a:t>
            </a:r>
            <a:endParaRPr/>
          </a:p>
          <a:p>
            <a:pPr indent="0" lvl="0" marL="0" marR="0" rtl="0" algn="l">
              <a:lnSpc>
                <a:spcPct val="100000"/>
              </a:lnSpc>
              <a:spcBef>
                <a:spcPts val="0"/>
              </a:spcBef>
              <a:spcAft>
                <a:spcPts val="0"/>
              </a:spcAft>
              <a:buClr>
                <a:srgbClr val="3760A4"/>
              </a:buClr>
              <a:buFont typeface="Helvetica Neue"/>
              <a:buNone/>
            </a:pPr>
            <a:r>
              <a:rPr b="0" i="0" lang="en-GB" sz="850" u="none" cap="none" strike="noStrike">
                <a:solidFill>
                  <a:srgbClr val="3760A4"/>
                </a:solidFill>
                <a:latin typeface="Roboto"/>
                <a:ea typeface="Roboto"/>
                <a:cs typeface="Roboto"/>
                <a:sym typeface="Roboto"/>
              </a:rPr>
              <a:t>Title </a:t>
            </a:r>
            <a:r>
              <a:rPr b="0" i="0" lang="en-GB" sz="1000" u="none" cap="none" strike="noStrike">
                <a:solidFill>
                  <a:srgbClr val="FFFFFF"/>
                </a:solidFill>
                <a:latin typeface="Roboto"/>
                <a:ea typeface="Roboto"/>
                <a:cs typeface="Roboto"/>
                <a:sym typeface="Roboto"/>
              </a:rPr>
              <a:t>•</a:t>
            </a:r>
            <a:r>
              <a:rPr b="0" i="0" lang="en-GB" sz="850" u="none" cap="none" strike="noStrike">
                <a:solidFill>
                  <a:srgbClr val="3760A4"/>
                </a:solidFill>
                <a:latin typeface="Roboto"/>
                <a:ea typeface="Roboto"/>
                <a:cs typeface="Roboto"/>
                <a:sym typeface="Roboto"/>
              </a:rPr>
              <a:t> </a:t>
            </a:r>
            <a:endParaRPr/>
          </a:p>
        </p:txBody>
      </p:sp>
      <p:sp>
        <p:nvSpPr>
          <p:cNvPr id="17" name="Google Shape;17;p1"/>
          <p:cNvSpPr/>
          <p:nvPr/>
        </p:nvSpPr>
        <p:spPr>
          <a:xfrm>
            <a:off x="352652" y="4530175"/>
            <a:ext cx="1941300" cy="165600"/>
          </a:xfrm>
          <a:prstGeom prst="rect">
            <a:avLst/>
          </a:prstGeom>
          <a:noFill/>
          <a:ln>
            <a:noFill/>
          </a:ln>
        </p:spPr>
        <p:txBody>
          <a:bodyPr anchorCtr="0" anchor="t" bIns="39325" lIns="78700" spcFirstLastPara="1" rIns="78700" wrap="square" tIns="39325">
            <a:noAutofit/>
          </a:bodyPr>
          <a:lstStyle/>
          <a:p>
            <a:pPr indent="0" lvl="0" marL="12700" marR="0" rtl="0" algn="l">
              <a:lnSpc>
                <a:spcPct val="100000"/>
              </a:lnSpc>
              <a:spcBef>
                <a:spcPts val="0"/>
              </a:spcBef>
              <a:spcAft>
                <a:spcPts val="0"/>
              </a:spcAft>
              <a:buClr>
                <a:srgbClr val="3760A4"/>
              </a:buClr>
              <a:buFont typeface="Helvetica Neue"/>
              <a:buNone/>
            </a:pPr>
            <a:r>
              <a:rPr b="1" i="0" lang="en-GB" sz="650" u="none" cap="none" strike="noStrike">
                <a:solidFill>
                  <a:srgbClr val="3760A4"/>
                </a:solidFill>
                <a:latin typeface="Roboto"/>
                <a:ea typeface="Roboto"/>
                <a:cs typeface="Roboto"/>
                <a:sym typeface="Roboto"/>
              </a:rPr>
              <a:t>THIS  DOCUMENT IS  </a:t>
            </a:r>
            <a:r>
              <a:rPr b="1" i="0" lang="en-GB" sz="650" u="none" cap="none" strike="noStrike">
                <a:solidFill>
                  <a:srgbClr val="9B9B9A"/>
                </a:solidFill>
                <a:latin typeface="Roboto"/>
                <a:ea typeface="Roboto"/>
                <a:cs typeface="Roboto"/>
                <a:sym typeface="Roboto"/>
              </a:rPr>
              <a:t>PUBLIC</a:t>
            </a:r>
            <a:endParaRPr/>
          </a:p>
          <a:p>
            <a:pPr indent="0" lvl="0" marL="12700" marR="0" rtl="0" algn="l">
              <a:lnSpc>
                <a:spcPct val="100000"/>
              </a:lnSpc>
              <a:spcBef>
                <a:spcPts val="0"/>
              </a:spcBef>
              <a:spcAft>
                <a:spcPts val="0"/>
              </a:spcAft>
              <a:buClr>
                <a:srgbClr val="3760A4"/>
              </a:buClr>
              <a:buFont typeface="Helvetica Neue"/>
              <a:buNone/>
            </a:pPr>
            <a:r>
              <a:t/>
            </a:r>
            <a:endParaRPr b="1" i="0" sz="650" u="none" cap="none" strike="noStrike">
              <a:solidFill>
                <a:srgbClr val="3760A4"/>
              </a:solidFill>
              <a:latin typeface="Roboto"/>
              <a:ea typeface="Roboto"/>
              <a:cs typeface="Roboto"/>
              <a:sym typeface="Roboto"/>
            </a:endParaRPr>
          </a:p>
        </p:txBody>
      </p:sp>
      <p:sp>
        <p:nvSpPr>
          <p:cNvPr id="18" name="Google Shape;18;p1"/>
          <p:cNvSpPr txBox="1"/>
          <p:nvPr/>
        </p:nvSpPr>
        <p:spPr>
          <a:xfrm>
            <a:off x="3374818" y="4565111"/>
            <a:ext cx="4299900" cy="861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Clr>
                <a:srgbClr val="3760A4"/>
              </a:buClr>
              <a:buFont typeface="Helvetica Neue"/>
              <a:buNone/>
            </a:pPr>
            <a:r>
              <a:rPr b="1" i="0" lang="en-GB" sz="650" u="none" cap="none" strike="noStrike">
                <a:solidFill>
                  <a:srgbClr val="3760A4"/>
                </a:solidFill>
                <a:latin typeface="Roboto"/>
                <a:ea typeface="Roboto"/>
                <a:cs typeface="Roboto"/>
                <a:sym typeface="Roboto"/>
              </a:rPr>
              <a:t>AIR LIQUIDE</a:t>
            </a:r>
            <a:r>
              <a:rPr b="0" i="0" lang="en-GB" sz="650" u="none" cap="none" strike="noStrike">
                <a:solidFill>
                  <a:srgbClr val="3760A4"/>
                </a:solidFill>
                <a:latin typeface="Roboto"/>
                <a:ea typeface="Roboto"/>
                <a:cs typeface="Roboto"/>
                <a:sym typeface="Roboto"/>
              </a:rPr>
              <a:t>, </a:t>
            </a:r>
            <a:r>
              <a:rPr lang="en-GB" sz="650">
                <a:solidFill>
                  <a:srgbClr val="3760A4"/>
                </a:solidFill>
                <a:latin typeface="Roboto"/>
                <a:ea typeface="Roboto"/>
                <a:cs typeface="Roboto"/>
                <a:sym typeface="Roboto"/>
              </a:rPr>
              <a:t>A</a:t>
            </a:r>
            <a:r>
              <a:rPr b="0" i="0" lang="en-GB" sz="650" u="none" cap="none" strike="noStrike">
                <a:solidFill>
                  <a:srgbClr val="3760A4"/>
                </a:solidFill>
                <a:latin typeface="Roboto"/>
                <a:ea typeface="Roboto"/>
                <a:cs typeface="Roboto"/>
                <a:sym typeface="Roboto"/>
              </a:rPr>
              <a:t> WORLD  LEADER IN GASES, TECHNOLOGIES AND SERVICES FOR INDUSTRY AND HEALTH </a:t>
            </a:r>
            <a:endParaRPr b="0" i="0" sz="650" u="none" cap="none" strike="noStrike">
              <a:solidFill>
                <a:srgbClr val="3760A4"/>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hyperlink" Target="https://git.apps.airliquide.com/Christopher.CALA/Data-Challenge-Starter-Kit/-/commit/9419a8d6cb321636291759e3056944a79220a22f" TargetMode="External"/><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science.total.com/fr/challenge/18/details#tab_brief78" TargetMode="External"/><Relationship Id="rId4" Type="http://schemas.openxmlformats.org/officeDocument/2006/relationships/image" Target="../media/image6.png"/><Relationship Id="rId5" Type="http://schemas.openxmlformats.org/officeDocument/2006/relationships/hyperlink" Target="https://datascience.total.com/fr/challenge/18/details#tab_brief78" TargetMode="External"/><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hyperlink" Target="https://git.apps.airliquide.com/Christopher.CALA/Data-Challenge-Starter-Kit/-/commit/9419a8d6cb321636291759e3056944a79220a22f" TargetMode="External"/><Relationship Id="rId6"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tornado.sfsu.edu/geosciences/classes/m430/Wind/WindDirection.html" TargetMode="Externa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7.jpg"/><Relationship Id="rId10" Type="http://schemas.openxmlformats.org/officeDocument/2006/relationships/image" Target="../media/image10.png"/><Relationship Id="rId9" Type="http://schemas.openxmlformats.org/officeDocument/2006/relationships/hyperlink" Target="http://www.scotianwindfields.com/sites/default/files/publications/135-projectdetailsoutlines.pdf" TargetMode="External"/><Relationship Id="rId5" Type="http://schemas.openxmlformats.org/officeDocument/2006/relationships/hyperlink" Target="https://www.raeng.org.uk/publications/other/23-wind-turbine" TargetMode="External"/><Relationship Id="rId6" Type="http://schemas.openxmlformats.org/officeDocument/2006/relationships/image" Target="../media/image8.png"/><Relationship Id="rId7" Type="http://schemas.openxmlformats.org/officeDocument/2006/relationships/hyperlink" Target="https://www.raeng.org.uk/publications/other/23-wind-turbine" TargetMode="External"/><Relationship Id="rId8" Type="http://schemas.openxmlformats.org/officeDocument/2006/relationships/hyperlink" Target="http://www.scotianwindfields.com/sites/default/files/publications/135-projectdetailsoutlin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tornado.sfsu.edu/geosciences/classes/m430/Wind/WindDirection.html" TargetMode="External"/><Relationship Id="rId4" Type="http://schemas.openxmlformats.org/officeDocument/2006/relationships/image" Target="../media/image11.png"/><Relationship Id="rId5" Type="http://schemas.openxmlformats.org/officeDocument/2006/relationships/hyperlink" Target="https://www.google.com/url?sa=i&amp;url=https%3A%2F%2Fgist.github.com%2FRobertSudwarts%2Facf8df23a16afdb5837f&amp;psig=AOvVaw0jN00GXn65wq7EYINCI9zu&amp;ust=1625069121633000&amp;source=images&amp;cd=vfe&amp;ved=2ahUKEwiQwY6vnL3xAhUTTRoKHSTPBycQr4kDegUIARCtAQ" TargetMode="External"/><Relationship Id="rId6" Type="http://schemas.openxmlformats.org/officeDocument/2006/relationships/image" Target="../media/image16.png"/><Relationship Id="rId7" Type="http://schemas.openxmlformats.org/officeDocument/2006/relationships/hyperlink" Target="http://www.scotianwindfields.com/sites/default/files/publications/135-projectdetailsoutlines.pdf" TargetMode="External"/><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10" Type="http://schemas.openxmlformats.org/officeDocument/2006/relationships/image" Target="../media/image8.png"/><Relationship Id="rId9" Type="http://schemas.openxmlformats.org/officeDocument/2006/relationships/hyperlink" Target="https://www.raeng.org.uk/publications/other/23-wind-turbine" TargetMode="External"/><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2"/>
          <p:cNvSpPr txBox="1"/>
          <p:nvPr>
            <p:ph type="title"/>
          </p:nvPr>
        </p:nvSpPr>
        <p:spPr>
          <a:xfrm>
            <a:off x="260486" y="1316440"/>
            <a:ext cx="3999299" cy="856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Roboto"/>
              <a:buNone/>
            </a:pPr>
            <a:r>
              <a:rPr lang="en-GB"/>
              <a:t>Data challenge Phase I</a:t>
            </a:r>
            <a:br>
              <a:rPr b="0" i="0" lang="en-GB" sz="3600" u="none" cap="none" strike="noStrike">
                <a:latin typeface="Roboto"/>
                <a:ea typeface="Roboto"/>
                <a:cs typeface="Roboto"/>
                <a:sym typeface="Roboto"/>
              </a:rPr>
            </a:br>
            <a:endParaRPr b="0" i="0" sz="3600" u="none" cap="none" strike="noStrike">
              <a:latin typeface="Roboto"/>
              <a:ea typeface="Roboto"/>
              <a:cs typeface="Roboto"/>
              <a:sym typeface="Roboto"/>
            </a:endParaRPr>
          </a:p>
        </p:txBody>
      </p:sp>
      <p:sp>
        <p:nvSpPr>
          <p:cNvPr id="108" name="Google Shape;108;p12"/>
          <p:cNvSpPr txBox="1"/>
          <p:nvPr/>
        </p:nvSpPr>
        <p:spPr>
          <a:xfrm>
            <a:off x="9204675" y="829300"/>
            <a:ext cx="1546800" cy="3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F6F6E"/>
                </a:solidFill>
              </a:rPr>
              <a:t>To change cover image:</a:t>
            </a:r>
            <a:endParaRPr b="1">
              <a:solidFill>
                <a:srgbClr val="6F6F6E"/>
              </a:solidFill>
            </a:endParaRPr>
          </a:p>
          <a:p>
            <a:pPr indent="0" lvl="0" marL="0" rtl="0" algn="l">
              <a:spcBef>
                <a:spcPts val="0"/>
              </a:spcBef>
              <a:spcAft>
                <a:spcPts val="0"/>
              </a:spcAft>
              <a:buNone/>
            </a:pPr>
            <a:r>
              <a:rPr lang="en-GB">
                <a:solidFill>
                  <a:srgbClr val="6F6F6E"/>
                </a:solidFill>
              </a:rPr>
              <a:t>- </a:t>
            </a:r>
            <a:r>
              <a:rPr lang="en-GB">
                <a:solidFill>
                  <a:schemeClr val="accent2"/>
                </a:solidFill>
              </a:rPr>
              <a:t>In the menu: View / Master</a:t>
            </a:r>
            <a:endParaRPr>
              <a:solidFill>
                <a:srgbClr val="6F6F6E"/>
              </a:solidFill>
            </a:endParaRPr>
          </a:p>
          <a:p>
            <a:pPr indent="0" lvl="0" marL="0" rtl="0" algn="l">
              <a:spcBef>
                <a:spcPts val="0"/>
              </a:spcBef>
              <a:spcAft>
                <a:spcPts val="0"/>
              </a:spcAft>
              <a:buNone/>
            </a:pPr>
            <a:r>
              <a:rPr lang="en-GB">
                <a:solidFill>
                  <a:srgbClr val="6F6F6E"/>
                </a:solidFill>
              </a:rPr>
              <a:t>- Click on the image center and delete it</a:t>
            </a:r>
            <a:endParaRPr>
              <a:solidFill>
                <a:srgbClr val="6F6F6E"/>
              </a:solidFill>
            </a:endParaRPr>
          </a:p>
          <a:p>
            <a:pPr indent="0" lvl="0" marL="0" rtl="0" algn="l">
              <a:spcBef>
                <a:spcPts val="0"/>
              </a:spcBef>
              <a:spcAft>
                <a:spcPts val="0"/>
              </a:spcAft>
              <a:buNone/>
            </a:pPr>
            <a:r>
              <a:rPr lang="en-GB">
                <a:solidFill>
                  <a:srgbClr val="6F6F6E"/>
                </a:solidFill>
              </a:rPr>
              <a:t>- Insert new image and send it to back</a:t>
            </a:r>
            <a:endParaRPr>
              <a:solidFill>
                <a:srgbClr val="6F6F6E"/>
              </a:solidFill>
            </a:endParaRPr>
          </a:p>
          <a:p>
            <a:pPr indent="0" lvl="0" marL="0" rtl="0" algn="l">
              <a:spcBef>
                <a:spcPts val="0"/>
              </a:spcBef>
              <a:spcAft>
                <a:spcPts val="0"/>
              </a:spcAft>
              <a:buNone/>
            </a:pPr>
            <a:r>
              <a:rPr lang="en-GB">
                <a:solidFill>
                  <a:srgbClr val="6F6F6E"/>
                </a:solidFill>
              </a:rPr>
              <a:t>- Position it and crop it to fit the shape</a:t>
            </a:r>
            <a:endParaRPr>
              <a:solidFill>
                <a:srgbClr val="6F6F6E"/>
              </a:solidFill>
            </a:endParaRPr>
          </a:p>
          <a:p>
            <a:pPr indent="0" lvl="0" marL="0" rtl="0" algn="l">
              <a:spcBef>
                <a:spcPts val="0"/>
              </a:spcBef>
              <a:spcAft>
                <a:spcPts val="0"/>
              </a:spcAft>
              <a:buNone/>
            </a:pPr>
            <a:r>
              <a:rPr i="1" lang="en-GB">
                <a:solidFill>
                  <a:srgbClr val="3760A4"/>
                </a:solidFill>
              </a:rPr>
              <a:t>(WBL covers &amp; slides available below and in the master)</a:t>
            </a:r>
            <a:endParaRPr i="1">
              <a:solidFill>
                <a:srgbClr val="3760A4"/>
              </a:solidFill>
            </a:endParaRPr>
          </a:p>
          <a:p>
            <a:pPr indent="0" lvl="0" marL="0" rtl="0" algn="l">
              <a:spcBef>
                <a:spcPts val="0"/>
              </a:spcBef>
              <a:spcAft>
                <a:spcPts val="0"/>
              </a:spcAft>
              <a:buNone/>
            </a:pPr>
            <a:r>
              <a:t/>
            </a:r>
            <a:endParaRPr>
              <a:solidFill>
                <a:srgbClr val="6F6F6E"/>
              </a:solidFill>
            </a:endParaRPr>
          </a:p>
        </p:txBody>
      </p:sp>
      <p:pic>
        <p:nvPicPr>
          <p:cNvPr id="109" name="Google Shape;109;p12"/>
          <p:cNvPicPr preferRelativeResize="0"/>
          <p:nvPr/>
        </p:nvPicPr>
        <p:blipFill>
          <a:blip r:embed="rId3">
            <a:alphaModFix/>
          </a:blip>
          <a:stretch>
            <a:fillRect/>
          </a:stretch>
        </p:blipFill>
        <p:spPr>
          <a:xfrm>
            <a:off x="172953" y="973750"/>
            <a:ext cx="3171690" cy="3524100"/>
          </a:xfrm>
          <a:prstGeom prst="rect">
            <a:avLst/>
          </a:prstGeom>
          <a:noFill/>
          <a:ln>
            <a:noFill/>
          </a:ln>
        </p:spPr>
      </p:pic>
      <p:sp>
        <p:nvSpPr>
          <p:cNvPr id="110" name="Google Shape;110;p12"/>
          <p:cNvSpPr/>
          <p:nvPr/>
        </p:nvSpPr>
        <p:spPr>
          <a:xfrm>
            <a:off x="5825" y="4341650"/>
            <a:ext cx="46887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b="0" i="0" lang="en-GB" sz="9000" u="none" cap="none" strike="noStrike">
                <a:solidFill>
                  <a:schemeClr val="lt1"/>
                </a:solidFill>
                <a:latin typeface="Roboto"/>
                <a:ea typeface="Roboto"/>
                <a:cs typeface="Roboto"/>
                <a:sym typeface="Roboto"/>
              </a:rPr>
              <a:t>3</a:t>
            </a:r>
            <a:endParaRPr b="0" i="0" sz="9000" u="none" cap="none" strike="noStrike">
              <a:solidFill>
                <a:schemeClr val="lt1"/>
              </a:solidFill>
              <a:latin typeface="Roboto"/>
              <a:ea typeface="Roboto"/>
              <a:cs typeface="Roboto"/>
              <a:sym typeface="Roboto"/>
            </a:endParaRPr>
          </a:p>
        </p:txBody>
      </p:sp>
      <p:sp>
        <p:nvSpPr>
          <p:cNvPr id="220" name="Google Shape;220;p21"/>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Models</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221" name="Google Shape;221;p21"/>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222" name="Google Shape;222;p21"/>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Models</a:t>
            </a:r>
            <a:endParaRPr/>
          </a:p>
        </p:txBody>
      </p:sp>
      <p:sp>
        <p:nvSpPr>
          <p:cNvPr id="230" name="Google Shape;230;p22"/>
          <p:cNvSpPr txBox="1"/>
          <p:nvPr>
            <p:ph idx="1" type="body"/>
          </p:nvPr>
        </p:nvSpPr>
        <p:spPr>
          <a:xfrm>
            <a:off x="505000" y="1102875"/>
            <a:ext cx="7924800" cy="3081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GB"/>
              <a:t>First approach:</a:t>
            </a:r>
            <a:endParaRPr/>
          </a:p>
          <a:p>
            <a:pPr indent="-285750" lvl="0" marL="457200" rtl="0" algn="l">
              <a:spcBef>
                <a:spcPts val="300"/>
              </a:spcBef>
              <a:spcAft>
                <a:spcPts val="0"/>
              </a:spcAft>
              <a:buSzPts val="900"/>
              <a:buChar char="●"/>
            </a:pPr>
            <a:r>
              <a:rPr b="0" lang="en-GB"/>
              <a:t>Linear Regression</a:t>
            </a:r>
            <a:endParaRPr b="0"/>
          </a:p>
          <a:p>
            <a:pPr indent="-285750" lvl="0" marL="457200" rtl="0" algn="l">
              <a:spcBef>
                <a:spcPts val="0"/>
              </a:spcBef>
              <a:spcAft>
                <a:spcPts val="0"/>
              </a:spcAft>
              <a:buSzPts val="900"/>
              <a:buChar char="●"/>
            </a:pPr>
            <a:r>
              <a:rPr b="0" lang="en-GB"/>
              <a:t>Random forest</a:t>
            </a:r>
            <a:endParaRPr b="0"/>
          </a:p>
          <a:p>
            <a:pPr indent="-285750" lvl="0" marL="457200" rtl="0" algn="l">
              <a:spcBef>
                <a:spcPts val="0"/>
              </a:spcBef>
              <a:spcAft>
                <a:spcPts val="0"/>
              </a:spcAft>
              <a:buSzPts val="900"/>
              <a:buChar char="●"/>
            </a:pPr>
            <a:r>
              <a:rPr b="0" lang="en-GB"/>
              <a:t>XGBoost</a:t>
            </a:r>
            <a:endParaRPr b="0"/>
          </a:p>
          <a:p>
            <a:pPr indent="-285750" lvl="0" marL="457200" rtl="0" algn="l">
              <a:spcBef>
                <a:spcPts val="0"/>
              </a:spcBef>
              <a:spcAft>
                <a:spcPts val="0"/>
              </a:spcAft>
              <a:buSzPts val="900"/>
              <a:buChar char="●"/>
            </a:pPr>
            <a:r>
              <a:rPr b="0" lang="en-GB"/>
              <a:t>Light GBM</a:t>
            </a:r>
            <a:endParaRPr b="0"/>
          </a:p>
          <a:p>
            <a:pPr indent="-285750" lvl="0" marL="457200" rtl="0" algn="l">
              <a:spcBef>
                <a:spcPts val="0"/>
              </a:spcBef>
              <a:spcAft>
                <a:spcPts val="0"/>
              </a:spcAft>
              <a:buSzPts val="900"/>
              <a:buChar char="●"/>
            </a:pPr>
            <a:r>
              <a:rPr b="0" lang="en-GB"/>
              <a:t>BaggingRegressor</a:t>
            </a:r>
            <a:endParaRPr b="0"/>
          </a:p>
          <a:p>
            <a:pPr indent="0" lvl="0" marL="457200" rtl="0" algn="l">
              <a:spcBef>
                <a:spcPts val="300"/>
              </a:spcBef>
              <a:spcAft>
                <a:spcPts val="0"/>
              </a:spcAft>
              <a:buNone/>
            </a:pPr>
            <a:r>
              <a:rPr lang="en-GB"/>
              <a:t> </a:t>
            </a:r>
            <a:endParaRPr/>
          </a:p>
        </p:txBody>
      </p:sp>
      <p:sp>
        <p:nvSpPr>
          <p:cNvPr id="231" name="Google Shape;231;p22"/>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
        <p:nvSpPr>
          <p:cNvPr id="232" name="Google Shape;232;p22"/>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4</a:t>
            </a:r>
            <a:endParaRPr b="0" i="0" sz="9000" u="none" cap="none" strike="noStrike">
              <a:solidFill>
                <a:schemeClr val="lt1"/>
              </a:solidFill>
              <a:latin typeface="Roboto"/>
              <a:ea typeface="Roboto"/>
              <a:cs typeface="Roboto"/>
              <a:sym typeface="Roboto"/>
            </a:endParaRPr>
          </a:p>
        </p:txBody>
      </p:sp>
      <p:sp>
        <p:nvSpPr>
          <p:cNvPr id="239" name="Google Shape;239;p23"/>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Performance</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240" name="Google Shape;240;p23"/>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241" name="Google Shape;241;p23"/>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Performance</a:t>
            </a:r>
            <a:endParaRPr/>
          </a:p>
        </p:txBody>
      </p:sp>
      <p:sp>
        <p:nvSpPr>
          <p:cNvPr id="249" name="Google Shape;249;p24"/>
          <p:cNvSpPr txBox="1"/>
          <p:nvPr>
            <p:ph idx="1" type="body"/>
          </p:nvPr>
        </p:nvSpPr>
        <p:spPr>
          <a:xfrm>
            <a:off x="505000" y="1102875"/>
            <a:ext cx="7924800" cy="3081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GB"/>
              <a:t>Measured on a subset of 70 most impactful features</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Results deteriorated outside of this range of features</a:t>
            </a:r>
            <a:endParaRPr/>
          </a:p>
        </p:txBody>
      </p:sp>
      <p:sp>
        <p:nvSpPr>
          <p:cNvPr id="250" name="Google Shape;250;p24"/>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51" name="Google Shape;251;p24"/>
          <p:cNvGraphicFramePr/>
          <p:nvPr/>
        </p:nvGraphicFramePr>
        <p:xfrm>
          <a:off x="952500" y="1809750"/>
          <a:ext cx="3000000" cy="3000000"/>
        </p:xfrm>
        <a:graphic>
          <a:graphicData uri="http://schemas.openxmlformats.org/drawingml/2006/table">
            <a:tbl>
              <a:tblPr>
                <a:noFill/>
                <a:tableStyleId>{B453D17D-A4D7-4D4E-A30F-688E30F0E1A2}</a:tableStyleId>
              </a:tblPr>
              <a:tblGrid>
                <a:gridCol w="1447800"/>
                <a:gridCol w="1447800"/>
                <a:gridCol w="1104450"/>
                <a:gridCol w="1407400"/>
                <a:gridCol w="183155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GB"/>
                        <a:t>Random Forest</a:t>
                      </a:r>
                      <a:endParaRPr b="1"/>
                    </a:p>
                  </a:txBody>
                  <a:tcPr marT="91425" marB="91425" marR="91425" marL="91425"/>
                </a:tc>
                <a:tc>
                  <a:txBody>
                    <a:bodyPr/>
                    <a:lstStyle/>
                    <a:p>
                      <a:pPr indent="0" lvl="0" marL="0" rtl="0" algn="ctr">
                        <a:spcBef>
                          <a:spcPts val="0"/>
                        </a:spcBef>
                        <a:spcAft>
                          <a:spcPts val="0"/>
                        </a:spcAft>
                        <a:buNone/>
                      </a:pPr>
                      <a:r>
                        <a:rPr b="1" lang="en-GB"/>
                        <a:t>XGBoost</a:t>
                      </a:r>
                      <a:endParaRPr b="1"/>
                    </a:p>
                  </a:txBody>
                  <a:tcPr marT="91425" marB="91425" marR="91425" marL="91425"/>
                </a:tc>
                <a:tc>
                  <a:txBody>
                    <a:bodyPr/>
                    <a:lstStyle/>
                    <a:p>
                      <a:pPr indent="0" lvl="0" marL="0" rtl="0" algn="ctr">
                        <a:spcBef>
                          <a:spcPts val="0"/>
                        </a:spcBef>
                        <a:spcAft>
                          <a:spcPts val="0"/>
                        </a:spcAft>
                        <a:buNone/>
                      </a:pPr>
                      <a:r>
                        <a:rPr b="1" lang="en-GB"/>
                        <a:t>LightGBM</a:t>
                      </a:r>
                      <a:endParaRPr b="1"/>
                    </a:p>
                  </a:txBody>
                  <a:tcPr marT="91425" marB="91425" marR="91425" marL="91425"/>
                </a:tc>
                <a:tc>
                  <a:txBody>
                    <a:bodyPr/>
                    <a:lstStyle/>
                    <a:p>
                      <a:pPr indent="0" lvl="0" marL="0" rtl="0" algn="ctr">
                        <a:spcBef>
                          <a:spcPts val="0"/>
                        </a:spcBef>
                        <a:spcAft>
                          <a:spcPts val="0"/>
                        </a:spcAft>
                        <a:buNone/>
                      </a:pPr>
                      <a:r>
                        <a:rPr b="1" lang="en-GB"/>
                        <a:t>Bagging</a:t>
                      </a:r>
                      <a:endParaRPr b="1"/>
                    </a:p>
                    <a:p>
                      <a:pPr indent="0" lvl="0" marL="0" rtl="0" algn="ctr">
                        <a:spcBef>
                          <a:spcPts val="0"/>
                        </a:spcBef>
                        <a:spcAft>
                          <a:spcPts val="0"/>
                        </a:spcAft>
                        <a:buNone/>
                      </a:pPr>
                      <a:r>
                        <a:rPr b="1" lang="en-GB"/>
                        <a:t>Regressor</a:t>
                      </a:r>
                      <a:endParaRPr b="1"/>
                    </a:p>
                  </a:txBody>
                  <a:tcPr marT="91425" marB="91425" marR="91425" marL="91425"/>
                </a:tc>
              </a:tr>
              <a:tr h="381000">
                <a:tc>
                  <a:txBody>
                    <a:bodyPr/>
                    <a:lstStyle/>
                    <a:p>
                      <a:pPr indent="0" lvl="0" marL="0" rtl="0" algn="ctr">
                        <a:spcBef>
                          <a:spcPts val="0"/>
                        </a:spcBef>
                        <a:spcAft>
                          <a:spcPts val="0"/>
                        </a:spcAft>
                        <a:buNone/>
                      </a:pPr>
                      <a:r>
                        <a:rPr b="1" lang="en-GB"/>
                        <a:t>MAE</a:t>
                      </a:r>
                      <a:endParaRPr b="1"/>
                    </a:p>
                  </a:txBody>
                  <a:tcPr marT="91425" marB="91425" marR="91425" marL="91425"/>
                </a:tc>
                <a:tc>
                  <a:txBody>
                    <a:bodyPr/>
                    <a:lstStyle/>
                    <a:p>
                      <a:pPr indent="0" lvl="0" marL="0" rtl="0" algn="ctr">
                        <a:spcBef>
                          <a:spcPts val="0"/>
                        </a:spcBef>
                        <a:spcAft>
                          <a:spcPts val="0"/>
                        </a:spcAft>
                        <a:buNone/>
                      </a:pPr>
                      <a:r>
                        <a:rPr lang="en-GB"/>
                        <a:t>0.067</a:t>
                      </a:r>
                      <a:endParaRPr/>
                    </a:p>
                  </a:txBody>
                  <a:tcPr marT="91425" marB="91425" marR="91425" marL="91425"/>
                </a:tc>
                <a:tc>
                  <a:txBody>
                    <a:bodyPr/>
                    <a:lstStyle/>
                    <a:p>
                      <a:pPr indent="0" lvl="0" marL="0" rtl="0" algn="ctr">
                        <a:spcBef>
                          <a:spcPts val="0"/>
                        </a:spcBef>
                        <a:spcAft>
                          <a:spcPts val="0"/>
                        </a:spcAft>
                        <a:buNone/>
                      </a:pPr>
                      <a:r>
                        <a:rPr lang="en-GB"/>
                        <a:t>0.072</a:t>
                      </a:r>
                      <a:endParaRPr/>
                    </a:p>
                  </a:txBody>
                  <a:tcPr marT="91425" marB="91425" marR="91425" marL="91425"/>
                </a:tc>
                <a:tc>
                  <a:txBody>
                    <a:bodyPr/>
                    <a:lstStyle/>
                    <a:p>
                      <a:pPr indent="0" lvl="0" marL="0" rtl="0" algn="ctr">
                        <a:spcBef>
                          <a:spcPts val="0"/>
                        </a:spcBef>
                        <a:spcAft>
                          <a:spcPts val="0"/>
                        </a:spcAft>
                        <a:buNone/>
                      </a:pPr>
                      <a:r>
                        <a:rPr lang="en-GB"/>
                        <a:t>0.068</a:t>
                      </a:r>
                      <a:endParaRPr/>
                    </a:p>
                  </a:txBody>
                  <a:tcPr marT="91425" marB="91425" marR="91425" marL="91425"/>
                </a:tc>
                <a:tc>
                  <a:txBody>
                    <a:bodyPr/>
                    <a:lstStyle/>
                    <a:p>
                      <a:pPr indent="0" lvl="0" marL="0" rtl="0" algn="ctr">
                        <a:spcBef>
                          <a:spcPts val="0"/>
                        </a:spcBef>
                        <a:spcAft>
                          <a:spcPts val="0"/>
                        </a:spcAft>
                        <a:buNone/>
                      </a:pPr>
                      <a:r>
                        <a:rPr lang="en-GB"/>
                        <a:t>0.077</a:t>
                      </a:r>
                      <a:endParaRPr/>
                    </a:p>
                  </a:txBody>
                  <a:tcPr marT="91425" marB="91425" marR="91425" marL="91425"/>
                </a:tc>
              </a:tr>
            </a:tbl>
          </a:graphicData>
        </a:graphic>
      </p:graphicFrame>
      <p:sp>
        <p:nvSpPr>
          <p:cNvPr id="252" name="Google Shape;252;p24"/>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5</a:t>
            </a:r>
            <a:endParaRPr b="0" i="0" sz="9000" u="none" cap="none" strike="noStrike">
              <a:solidFill>
                <a:schemeClr val="lt1"/>
              </a:solidFill>
              <a:latin typeface="Roboto"/>
              <a:ea typeface="Roboto"/>
              <a:cs typeface="Roboto"/>
              <a:sym typeface="Roboto"/>
            </a:endParaRPr>
          </a:p>
        </p:txBody>
      </p:sp>
      <p:sp>
        <p:nvSpPr>
          <p:cNvPr id="259" name="Google Shape;259;p25"/>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Future directions</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260" name="Google Shape;260;p25"/>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261" name="Google Shape;261;p25"/>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p:nvPr/>
        </p:nvSpPr>
        <p:spPr>
          <a:xfrm>
            <a:off x="4858500" y="2250"/>
            <a:ext cx="12591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directions</a:t>
            </a:r>
            <a:endParaRPr/>
          </a:p>
        </p:txBody>
      </p:sp>
      <p:sp>
        <p:nvSpPr>
          <p:cNvPr id="270" name="Google Shape;270;p26"/>
          <p:cNvSpPr txBox="1"/>
          <p:nvPr>
            <p:ph idx="1" type="body"/>
          </p:nvPr>
        </p:nvSpPr>
        <p:spPr>
          <a:xfrm>
            <a:off x="352600" y="1026675"/>
            <a:ext cx="5543400" cy="4044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300"/>
              </a:spcBef>
              <a:spcAft>
                <a:spcPts val="0"/>
              </a:spcAft>
              <a:buNone/>
            </a:pPr>
            <a:r>
              <a:rPr lang="en-GB"/>
              <a:t>Statistical methods:</a:t>
            </a:r>
            <a:endParaRPr/>
          </a:p>
          <a:p>
            <a:pPr indent="-285750" lvl="0" marL="457200" rtl="0" algn="l">
              <a:spcBef>
                <a:spcPts val="300"/>
              </a:spcBef>
              <a:spcAft>
                <a:spcPts val="0"/>
              </a:spcAft>
              <a:buSzPts val="900"/>
              <a:buChar char="●"/>
            </a:pPr>
            <a:r>
              <a:rPr b="0" lang="en-GB"/>
              <a:t>ARIMA, SARIMAX, PROPHET</a:t>
            </a:r>
            <a:endParaRPr b="0"/>
          </a:p>
          <a:p>
            <a:pPr indent="0" lvl="0" marL="0" rtl="0" algn="l">
              <a:spcBef>
                <a:spcPts val="300"/>
              </a:spcBef>
              <a:spcAft>
                <a:spcPts val="0"/>
              </a:spcAft>
              <a:buNone/>
            </a:pPr>
            <a:r>
              <a:t/>
            </a:r>
            <a:endParaRPr/>
          </a:p>
          <a:p>
            <a:pPr indent="0" lvl="0" marL="0" rtl="0" algn="l">
              <a:spcBef>
                <a:spcPts val="300"/>
              </a:spcBef>
              <a:spcAft>
                <a:spcPts val="0"/>
              </a:spcAft>
              <a:buNone/>
            </a:pPr>
            <a:r>
              <a:rPr lang="en-GB"/>
              <a:t>Neural Networks:</a:t>
            </a:r>
            <a:endParaRPr/>
          </a:p>
          <a:p>
            <a:pPr indent="-285750" lvl="0" marL="457200" rtl="0" algn="l">
              <a:spcBef>
                <a:spcPts val="300"/>
              </a:spcBef>
              <a:spcAft>
                <a:spcPts val="0"/>
              </a:spcAft>
              <a:buSzPts val="900"/>
              <a:buChar char="●"/>
            </a:pPr>
            <a:r>
              <a:rPr b="0" lang="en-GB"/>
              <a:t>LSTM, </a:t>
            </a:r>
            <a:endParaRPr b="0"/>
          </a:p>
          <a:p>
            <a:pPr indent="-285750" lvl="0" marL="457200" rtl="0" algn="l">
              <a:spcBef>
                <a:spcPts val="0"/>
              </a:spcBef>
              <a:spcAft>
                <a:spcPts val="0"/>
              </a:spcAft>
              <a:buSzPts val="900"/>
              <a:buChar char="●"/>
            </a:pPr>
            <a:r>
              <a:rPr b="0" lang="en-GB"/>
              <a:t>RNN, NN with message passing, CNN with dilation</a:t>
            </a:r>
            <a:endParaRPr b="0"/>
          </a:p>
          <a:p>
            <a:pPr indent="-285750" lvl="0" marL="457200" rtl="0" algn="l">
              <a:spcBef>
                <a:spcPts val="0"/>
              </a:spcBef>
              <a:spcAft>
                <a:spcPts val="0"/>
              </a:spcAft>
              <a:buSzPts val="900"/>
              <a:buChar char="●"/>
            </a:pPr>
            <a:r>
              <a:rPr b="0" lang="en-GB"/>
              <a:t>Combined statistical, ML &amp; NN models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Interpolation for missing hours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Additional data:</a:t>
            </a:r>
            <a:endParaRPr/>
          </a:p>
          <a:p>
            <a:pPr indent="-285750" lvl="0" marL="457200" rtl="0" algn="l">
              <a:spcBef>
                <a:spcPts val="300"/>
              </a:spcBef>
              <a:spcAft>
                <a:spcPts val="0"/>
              </a:spcAft>
              <a:buSzPts val="900"/>
              <a:buChar char="●"/>
            </a:pPr>
            <a:r>
              <a:rPr b="0" lang="en-GB"/>
              <a:t>Geographic coordinates, number of turbines, local weather </a:t>
            </a:r>
            <a:r>
              <a:rPr b="0" lang="en-GB"/>
              <a:t>forecasts, local energy consumption</a:t>
            </a:r>
            <a:endParaRPr b="0"/>
          </a:p>
        </p:txBody>
      </p:sp>
      <p:sp>
        <p:nvSpPr>
          <p:cNvPr id="271" name="Google Shape;271;p26"/>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None/>
            </a:pPr>
            <a:fld id="{00000000-1234-1234-1234-123412341234}" type="slidenum">
              <a:rPr lang="en-GB"/>
              <a:t>‹#›</a:t>
            </a:fld>
            <a:endParaRPr/>
          </a:p>
        </p:txBody>
      </p:sp>
      <p:pic>
        <p:nvPicPr>
          <p:cNvPr id="272" name="Google Shape;272;p26"/>
          <p:cNvPicPr preferRelativeResize="0"/>
          <p:nvPr/>
        </p:nvPicPr>
        <p:blipFill>
          <a:blip r:embed="rId3">
            <a:alphaModFix/>
          </a:blip>
          <a:stretch>
            <a:fillRect/>
          </a:stretch>
        </p:blipFill>
        <p:spPr>
          <a:xfrm>
            <a:off x="5847850" y="-2081"/>
            <a:ext cx="3295650" cy="2552700"/>
          </a:xfrm>
          <a:prstGeom prst="rect">
            <a:avLst/>
          </a:prstGeom>
          <a:noFill/>
          <a:ln>
            <a:noFill/>
          </a:ln>
        </p:spPr>
      </p:pic>
      <p:pic>
        <p:nvPicPr>
          <p:cNvPr id="273" name="Google Shape;273;p26"/>
          <p:cNvPicPr preferRelativeResize="0"/>
          <p:nvPr/>
        </p:nvPicPr>
        <p:blipFill rotWithShape="1">
          <a:blip r:embed="rId4">
            <a:alphaModFix/>
          </a:blip>
          <a:srcRect b="0" l="0" r="27938" t="0"/>
          <a:stretch/>
        </p:blipFill>
        <p:spPr>
          <a:xfrm>
            <a:off x="5895999" y="2588500"/>
            <a:ext cx="2944701" cy="2552700"/>
          </a:xfrm>
          <a:prstGeom prst="rect">
            <a:avLst/>
          </a:prstGeom>
          <a:noFill/>
          <a:ln>
            <a:noFill/>
          </a:ln>
        </p:spPr>
      </p:pic>
      <p:sp>
        <p:nvSpPr>
          <p:cNvPr id="274" name="Google Shape;274;p26"/>
          <p:cNvSpPr/>
          <p:nvPr/>
        </p:nvSpPr>
        <p:spPr>
          <a:xfrm>
            <a:off x="832575" y="2230650"/>
            <a:ext cx="626100" cy="2154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6"/>
          <p:cNvCxnSpPr>
            <a:stCxn id="274" idx="3"/>
          </p:cNvCxnSpPr>
          <p:nvPr/>
        </p:nvCxnSpPr>
        <p:spPr>
          <a:xfrm>
            <a:off x="1458675" y="2338350"/>
            <a:ext cx="4288500" cy="13500"/>
          </a:xfrm>
          <a:prstGeom prst="curvedConnector3">
            <a:avLst>
              <a:gd fmla="val 50000" name="adj1"/>
            </a:avLst>
          </a:prstGeom>
          <a:noFill/>
          <a:ln cap="flat" cmpd="sng" w="9525">
            <a:solidFill>
              <a:srgbClr val="00FF00"/>
            </a:solidFill>
            <a:prstDash val="solid"/>
            <a:round/>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6668615" y="2201291"/>
            <a:ext cx="2376300" cy="12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282" name="Google Shape;282;p27"/>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
        <p:nvSpPr>
          <p:cNvPr id="283" name="Google Shape;283;p27"/>
          <p:cNvSpPr txBox="1"/>
          <p:nvPr/>
        </p:nvSpPr>
        <p:spPr>
          <a:xfrm>
            <a:off x="9204675" y="1286500"/>
            <a:ext cx="1546800" cy="27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F6F6E"/>
                </a:solidFill>
              </a:rPr>
              <a:t>To change image:</a:t>
            </a:r>
            <a:endParaRPr b="1">
              <a:solidFill>
                <a:srgbClr val="6F6F6E"/>
              </a:solidFill>
            </a:endParaRPr>
          </a:p>
          <a:p>
            <a:pPr indent="0" lvl="0" marL="0" rtl="0" algn="l">
              <a:spcBef>
                <a:spcPts val="0"/>
              </a:spcBef>
              <a:spcAft>
                <a:spcPts val="0"/>
              </a:spcAft>
              <a:buNone/>
            </a:pPr>
            <a:r>
              <a:rPr lang="en-GB">
                <a:solidFill>
                  <a:srgbClr val="6F6F6E"/>
                </a:solidFill>
              </a:rPr>
              <a:t>- </a:t>
            </a:r>
            <a:r>
              <a:rPr lang="en-GB">
                <a:solidFill>
                  <a:schemeClr val="accent2"/>
                </a:solidFill>
              </a:rPr>
              <a:t>In the menu: View / Master</a:t>
            </a:r>
            <a:endParaRPr>
              <a:solidFill>
                <a:srgbClr val="6F6F6E"/>
              </a:solidFill>
            </a:endParaRPr>
          </a:p>
          <a:p>
            <a:pPr indent="0" lvl="0" marL="0" rtl="0" algn="l">
              <a:spcBef>
                <a:spcPts val="0"/>
              </a:spcBef>
              <a:spcAft>
                <a:spcPts val="0"/>
              </a:spcAft>
              <a:buNone/>
            </a:pPr>
            <a:r>
              <a:rPr lang="en-GB">
                <a:solidFill>
                  <a:srgbClr val="6F6F6E"/>
                </a:solidFill>
              </a:rPr>
              <a:t>- Click on the image and delete it</a:t>
            </a:r>
            <a:endParaRPr>
              <a:solidFill>
                <a:srgbClr val="6F6F6E"/>
              </a:solidFill>
            </a:endParaRPr>
          </a:p>
          <a:p>
            <a:pPr indent="0" lvl="0" marL="0" rtl="0" algn="l">
              <a:spcBef>
                <a:spcPts val="0"/>
              </a:spcBef>
              <a:spcAft>
                <a:spcPts val="0"/>
              </a:spcAft>
              <a:buNone/>
            </a:pPr>
            <a:r>
              <a:rPr lang="en-GB">
                <a:solidFill>
                  <a:srgbClr val="6F6F6E"/>
                </a:solidFill>
              </a:rPr>
              <a:t>- Insert new image and send it to back</a:t>
            </a:r>
            <a:endParaRPr>
              <a:solidFill>
                <a:srgbClr val="6F6F6E"/>
              </a:solidFill>
            </a:endParaRPr>
          </a:p>
          <a:p>
            <a:pPr indent="0" lvl="0" marL="0" rtl="0" algn="l">
              <a:spcBef>
                <a:spcPts val="0"/>
              </a:spcBef>
              <a:spcAft>
                <a:spcPts val="0"/>
              </a:spcAft>
              <a:buNone/>
            </a:pPr>
            <a:r>
              <a:rPr lang="en-GB">
                <a:solidFill>
                  <a:srgbClr val="6F6F6E"/>
                </a:solidFill>
              </a:rPr>
              <a:t>- Position it and crop it to fit the available space</a:t>
            </a:r>
            <a:endParaRPr>
              <a:solidFill>
                <a:srgbClr val="6F6F6E"/>
              </a:solidFill>
            </a:endParaRPr>
          </a:p>
          <a:p>
            <a:pPr indent="0" lvl="0" marL="0" rtl="0" algn="l">
              <a:spcBef>
                <a:spcPts val="0"/>
              </a:spcBef>
              <a:spcAft>
                <a:spcPts val="0"/>
              </a:spcAft>
              <a:buNone/>
            </a:pPr>
            <a:r>
              <a:t/>
            </a:r>
            <a:endParaRPr>
              <a:solidFill>
                <a:srgbClr val="6F6F6E"/>
              </a:solidFill>
            </a:endParaRPr>
          </a:p>
        </p:txBody>
      </p:sp>
      <p:sp>
        <p:nvSpPr>
          <p:cNvPr id="284" name="Google Shape;284;p27"/>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6</a:t>
            </a:r>
            <a:endParaRPr b="0" i="0" sz="9000" u="none" cap="none" strike="noStrike">
              <a:solidFill>
                <a:schemeClr val="lt1"/>
              </a:solidFill>
              <a:latin typeface="Roboto"/>
              <a:ea typeface="Roboto"/>
              <a:cs typeface="Roboto"/>
              <a:sym typeface="Roboto"/>
            </a:endParaRPr>
          </a:p>
        </p:txBody>
      </p:sp>
      <p:sp>
        <p:nvSpPr>
          <p:cNvPr id="291" name="Google Shape;291;p28"/>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Appendix</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292" name="Google Shape;292;p28"/>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293" name="Google Shape;293;p28"/>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p:nvPr/>
        </p:nvSpPr>
        <p:spPr>
          <a:xfrm>
            <a:off x="0" y="4257075"/>
            <a:ext cx="9114900" cy="886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txBox="1"/>
          <p:nvPr>
            <p:ph type="title"/>
          </p:nvPr>
        </p:nvSpPr>
        <p:spPr>
          <a:xfrm>
            <a:off x="620066" y="79344"/>
            <a:ext cx="470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75FA4"/>
              </a:buClr>
              <a:buFont typeface="Roboto"/>
              <a:buNone/>
            </a:pPr>
            <a:r>
              <a:rPr lang="en-GB"/>
              <a:t>Recap - Phase I</a:t>
            </a:r>
            <a:endParaRPr b="0" i="0" sz="2500" u="none" cap="none" strike="noStrike">
              <a:latin typeface="Roboto"/>
              <a:ea typeface="Roboto"/>
              <a:cs typeface="Roboto"/>
              <a:sym typeface="Roboto"/>
            </a:endParaRPr>
          </a:p>
        </p:txBody>
      </p:sp>
      <p:sp>
        <p:nvSpPr>
          <p:cNvPr id="301" name="Google Shape;301;p29"/>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pic>
        <p:nvPicPr>
          <p:cNvPr descr="grey.jpg" id="302" name="Google Shape;302;p29"/>
          <p:cNvPicPr preferRelativeResize="0"/>
          <p:nvPr/>
        </p:nvPicPr>
        <p:blipFill>
          <a:blip r:embed="rId3">
            <a:alphaModFix/>
          </a:blip>
          <a:stretch>
            <a:fillRect/>
          </a:stretch>
        </p:blipFill>
        <p:spPr>
          <a:xfrm>
            <a:off x="5751275" y="0"/>
            <a:ext cx="3392724" cy="4333151"/>
          </a:xfrm>
          <a:prstGeom prst="rect">
            <a:avLst/>
          </a:prstGeom>
          <a:noFill/>
          <a:ln>
            <a:noFill/>
          </a:ln>
        </p:spPr>
      </p:pic>
      <p:sp>
        <p:nvSpPr>
          <p:cNvPr id="303" name="Google Shape;303;p29"/>
          <p:cNvSpPr txBox="1"/>
          <p:nvPr/>
        </p:nvSpPr>
        <p:spPr>
          <a:xfrm>
            <a:off x="9204675" y="1286500"/>
            <a:ext cx="1546800" cy="27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F6F6E"/>
                </a:solidFill>
              </a:rPr>
              <a:t>To place an image:</a:t>
            </a:r>
            <a:endParaRPr b="1">
              <a:solidFill>
                <a:srgbClr val="6F6F6E"/>
              </a:solidFill>
            </a:endParaRPr>
          </a:p>
          <a:p>
            <a:pPr indent="0" lvl="0" marL="0" rtl="0" algn="l">
              <a:spcBef>
                <a:spcPts val="0"/>
              </a:spcBef>
              <a:spcAft>
                <a:spcPts val="0"/>
              </a:spcAft>
              <a:buNone/>
            </a:pPr>
            <a:r>
              <a:rPr lang="en-GB">
                <a:solidFill>
                  <a:srgbClr val="6F6F6E"/>
                </a:solidFill>
              </a:rPr>
              <a:t>- Click on the grey shape</a:t>
            </a:r>
            <a:endParaRPr>
              <a:solidFill>
                <a:srgbClr val="6F6F6E"/>
              </a:solidFill>
            </a:endParaRPr>
          </a:p>
          <a:p>
            <a:pPr indent="0" lvl="0" marL="0" rtl="0" algn="l">
              <a:spcBef>
                <a:spcPts val="0"/>
              </a:spcBef>
              <a:spcAft>
                <a:spcPts val="0"/>
              </a:spcAft>
              <a:buNone/>
            </a:pPr>
            <a:r>
              <a:rPr lang="en-GB">
                <a:solidFill>
                  <a:srgbClr val="6F6F6E"/>
                </a:solidFill>
              </a:rPr>
              <a:t>- Select “replace image”</a:t>
            </a:r>
            <a:endParaRPr>
              <a:solidFill>
                <a:srgbClr val="6F6F6E"/>
              </a:solidFill>
            </a:endParaRPr>
          </a:p>
          <a:p>
            <a:pPr indent="0" lvl="0" marL="0" rtl="0" algn="l">
              <a:spcBef>
                <a:spcPts val="0"/>
              </a:spcBef>
              <a:spcAft>
                <a:spcPts val="0"/>
              </a:spcAft>
              <a:buNone/>
            </a:pPr>
            <a:r>
              <a:rPr lang="en-GB">
                <a:solidFill>
                  <a:srgbClr val="6F6F6E"/>
                </a:solidFill>
              </a:rPr>
              <a:t>- Insert new image</a:t>
            </a:r>
            <a:endParaRPr>
              <a:solidFill>
                <a:srgbClr val="6F6F6E"/>
              </a:solidFill>
            </a:endParaRPr>
          </a:p>
          <a:p>
            <a:pPr indent="0" lvl="0" marL="0" rtl="0" algn="l">
              <a:spcBef>
                <a:spcPts val="0"/>
              </a:spcBef>
              <a:spcAft>
                <a:spcPts val="0"/>
              </a:spcAft>
              <a:buNone/>
            </a:pPr>
            <a:r>
              <a:rPr lang="en-GB">
                <a:solidFill>
                  <a:srgbClr val="6F6F6E"/>
                </a:solidFill>
              </a:rPr>
              <a:t>- Double click on it to position it and crop it to fit the shape</a:t>
            </a:r>
            <a:endParaRPr>
              <a:solidFill>
                <a:srgbClr val="6F6F6E"/>
              </a:solidFill>
            </a:endParaRPr>
          </a:p>
          <a:p>
            <a:pPr indent="0" lvl="0" marL="0" rtl="0" algn="l">
              <a:spcBef>
                <a:spcPts val="0"/>
              </a:spcBef>
              <a:spcAft>
                <a:spcPts val="0"/>
              </a:spcAft>
              <a:buNone/>
            </a:pPr>
            <a:r>
              <a:t/>
            </a:r>
            <a:endParaRPr>
              <a:solidFill>
                <a:srgbClr val="6F6F6E"/>
              </a:solidFill>
            </a:endParaRPr>
          </a:p>
        </p:txBody>
      </p:sp>
      <p:pic>
        <p:nvPicPr>
          <p:cNvPr id="304" name="Google Shape;304;p29"/>
          <p:cNvPicPr preferRelativeResize="0"/>
          <p:nvPr/>
        </p:nvPicPr>
        <p:blipFill>
          <a:blip r:embed="rId4">
            <a:alphaModFix/>
          </a:blip>
          <a:stretch>
            <a:fillRect/>
          </a:stretch>
        </p:blipFill>
        <p:spPr>
          <a:xfrm>
            <a:off x="5320472" y="0"/>
            <a:ext cx="3863306" cy="5143500"/>
          </a:xfrm>
          <a:prstGeom prst="rect">
            <a:avLst/>
          </a:prstGeom>
          <a:noFill/>
          <a:ln>
            <a:noFill/>
          </a:ln>
        </p:spPr>
      </p:pic>
      <p:sp>
        <p:nvSpPr>
          <p:cNvPr id="305" name="Google Shape;305;p29"/>
          <p:cNvSpPr txBox="1"/>
          <p:nvPr>
            <p:ph idx="1" type="body"/>
          </p:nvPr>
        </p:nvSpPr>
        <p:spPr>
          <a:xfrm>
            <a:off x="-21025" y="1104550"/>
            <a:ext cx="5982600" cy="3081900"/>
          </a:xfrm>
          <a:prstGeom prst="rect">
            <a:avLst/>
          </a:prstGeom>
          <a:noFill/>
          <a:ln>
            <a:noFill/>
          </a:ln>
        </p:spPr>
        <p:txBody>
          <a:bodyPr anchorCtr="0" anchor="t" bIns="91425" lIns="91425" spcFirstLastPara="1" rIns="91425" wrap="square" tIns="91425">
            <a:noAutofit/>
          </a:bodyPr>
          <a:lstStyle/>
          <a:p>
            <a:pPr indent="12700" lvl="0" marL="152400" marR="0" rtl="0" algn="l">
              <a:lnSpc>
                <a:spcPct val="100000"/>
              </a:lnSpc>
              <a:spcBef>
                <a:spcPts val="0"/>
              </a:spcBef>
              <a:spcAft>
                <a:spcPts val="0"/>
              </a:spcAft>
              <a:buClr>
                <a:srgbClr val="375F9B"/>
              </a:buClr>
              <a:buSzPts val="900"/>
              <a:buFont typeface="Roboto"/>
              <a:buChar char="●"/>
            </a:pPr>
            <a:r>
              <a:rPr b="1" i="0" lang="en-GB" sz="1500" u="none" cap="none" strike="noStrike">
                <a:latin typeface="Roboto"/>
                <a:ea typeface="Roboto"/>
                <a:cs typeface="Roboto"/>
                <a:sym typeface="Roboto"/>
              </a:rPr>
              <a:t> </a:t>
            </a:r>
            <a:r>
              <a:rPr lang="en-GB"/>
              <a:t>Features</a:t>
            </a:r>
            <a:r>
              <a:rPr b="1" i="0" lang="en-GB" sz="1500" u="none" cap="none" strike="noStrike">
                <a:latin typeface="Roboto"/>
                <a:ea typeface="Roboto"/>
                <a:cs typeface="Roboto"/>
                <a:sym typeface="Roboto"/>
              </a:rPr>
              <a:t>   </a:t>
            </a:r>
            <a:endParaRPr/>
          </a:p>
          <a:p>
            <a:pPr indent="123825" lvl="1" marL="536575" marR="0" rtl="0" algn="l">
              <a:lnSpc>
                <a:spcPct val="100000"/>
              </a:lnSpc>
              <a:spcBef>
                <a:spcPts val="300"/>
              </a:spcBef>
              <a:spcAft>
                <a:spcPts val="0"/>
              </a:spcAft>
              <a:buClr>
                <a:srgbClr val="6F6F6E"/>
              </a:buClr>
              <a:buSzPts val="1300"/>
              <a:buFont typeface="Roboto"/>
              <a:buChar char="–"/>
            </a:pPr>
            <a:r>
              <a:rPr lang="en-GB"/>
              <a:t>Wind direction degrees → cardinal direction encoding</a:t>
            </a:r>
            <a:endParaRPr/>
          </a:p>
          <a:p>
            <a:pPr indent="123825" lvl="1" marL="536575" marR="0" rtl="0" algn="l">
              <a:lnSpc>
                <a:spcPct val="100000"/>
              </a:lnSpc>
              <a:spcBef>
                <a:spcPts val="300"/>
              </a:spcBef>
              <a:spcAft>
                <a:spcPts val="0"/>
              </a:spcAft>
              <a:buClr>
                <a:srgbClr val="6F6F6E"/>
              </a:buClr>
              <a:buSzPts val="1300"/>
              <a:buFont typeface="Roboto"/>
              <a:buChar char="–"/>
            </a:pPr>
            <a:r>
              <a:rPr lang="en-GB"/>
              <a:t>Wind speed vector decomposition (WVA, MWD)</a:t>
            </a:r>
            <a:endParaRPr/>
          </a:p>
          <a:p>
            <a:pPr indent="123825" lvl="1" marL="536575" marR="0" rtl="0" algn="l">
              <a:lnSpc>
                <a:spcPct val="100000"/>
              </a:lnSpc>
              <a:spcBef>
                <a:spcPts val="300"/>
              </a:spcBef>
              <a:spcAft>
                <a:spcPts val="0"/>
              </a:spcAft>
              <a:buClr>
                <a:srgbClr val="6F6F6E"/>
              </a:buClr>
              <a:buSzPts val="1300"/>
              <a:buFont typeface="Roboto"/>
              <a:buChar char="–"/>
            </a:pPr>
            <a:r>
              <a:rPr lang="en-GB"/>
              <a:t>Datetime sin, cosine &amp; seasonal decomposition</a:t>
            </a:r>
            <a:endParaRPr/>
          </a:p>
          <a:p>
            <a:pPr indent="123825" lvl="1" marL="536575" marR="0" rtl="0" algn="l">
              <a:lnSpc>
                <a:spcPct val="100000"/>
              </a:lnSpc>
              <a:spcBef>
                <a:spcPts val="300"/>
              </a:spcBef>
              <a:spcAft>
                <a:spcPts val="0"/>
              </a:spcAft>
              <a:buClr>
                <a:srgbClr val="6F6F6E"/>
              </a:buClr>
              <a:buSzPts val="1300"/>
              <a:buFont typeface="Roboto"/>
              <a:buChar char="–"/>
            </a:pPr>
            <a:r>
              <a:rPr lang="en-GB"/>
              <a:t>Theoretic wind power calculation</a:t>
            </a:r>
            <a:endParaRPr/>
          </a:p>
          <a:p>
            <a:pPr indent="123825" lvl="1" marL="536575" marR="0" rtl="0" algn="l">
              <a:lnSpc>
                <a:spcPct val="100000"/>
              </a:lnSpc>
              <a:spcBef>
                <a:spcPts val="300"/>
              </a:spcBef>
              <a:spcAft>
                <a:spcPts val="0"/>
              </a:spcAft>
              <a:buClr>
                <a:srgbClr val="6F6F6E"/>
              </a:buClr>
              <a:buSzPts val="1300"/>
              <a:buFont typeface="Roboto"/>
              <a:buChar char="–"/>
            </a:pPr>
            <a:r>
              <a:rPr lang="en-GB"/>
              <a:t>Wind intensity (gusts)</a:t>
            </a:r>
            <a:r>
              <a:rPr b="0" i="0" lang="en-GB" sz="1300" u="none" cap="none" strike="noStrike">
                <a:solidFill>
                  <a:srgbClr val="6F6F6E"/>
                </a:solidFill>
                <a:latin typeface="Roboto"/>
                <a:ea typeface="Roboto"/>
                <a:cs typeface="Roboto"/>
                <a:sym typeface="Roboto"/>
              </a:rPr>
              <a:t>    </a:t>
            </a:r>
            <a:endParaRPr/>
          </a:p>
          <a:p>
            <a:pPr indent="12700" lvl="0" marL="152400" marR="0" rtl="0" algn="l">
              <a:lnSpc>
                <a:spcPct val="100000"/>
              </a:lnSpc>
              <a:spcBef>
                <a:spcPts val="300"/>
              </a:spcBef>
              <a:spcAft>
                <a:spcPts val="0"/>
              </a:spcAft>
              <a:buClr>
                <a:srgbClr val="375F9B"/>
              </a:buClr>
              <a:buSzPts val="900"/>
              <a:buFont typeface="Roboto"/>
              <a:buChar char="●"/>
            </a:pPr>
            <a:r>
              <a:rPr lang="en-GB"/>
              <a:t>Models</a:t>
            </a:r>
            <a:r>
              <a:rPr b="1" i="0" lang="en-GB" sz="1500" u="none" cap="none" strike="noStrike">
                <a:latin typeface="Roboto"/>
                <a:ea typeface="Roboto"/>
                <a:cs typeface="Roboto"/>
                <a:sym typeface="Roboto"/>
              </a:rPr>
              <a:t> </a:t>
            </a:r>
            <a:endParaRPr/>
          </a:p>
          <a:p>
            <a:pPr indent="123825" lvl="1" marL="536575" marR="0" rtl="0" algn="l">
              <a:lnSpc>
                <a:spcPct val="100000"/>
              </a:lnSpc>
              <a:spcBef>
                <a:spcPts val="300"/>
              </a:spcBef>
              <a:spcAft>
                <a:spcPts val="0"/>
              </a:spcAft>
              <a:buClr>
                <a:srgbClr val="6F6F6E"/>
              </a:buClr>
              <a:buSzPts val="1300"/>
              <a:buFont typeface="Roboto"/>
              <a:buChar char="–"/>
            </a:pPr>
            <a:r>
              <a:rPr b="0" i="0" lang="en-GB" sz="1300" u="none" cap="none" strike="noStrike">
                <a:solidFill>
                  <a:srgbClr val="6F6F6E"/>
                </a:solidFill>
                <a:latin typeface="Roboto"/>
                <a:ea typeface="Roboto"/>
                <a:cs typeface="Roboto"/>
                <a:sym typeface="Roboto"/>
              </a:rPr>
              <a:t> </a:t>
            </a:r>
            <a:r>
              <a:rPr lang="en-GB"/>
              <a:t>XGBoost, Random Forest</a:t>
            </a:r>
            <a:r>
              <a:rPr b="0" i="0" lang="en-GB" sz="1300" u="none" cap="none" strike="noStrike">
                <a:solidFill>
                  <a:srgbClr val="6F6F6E"/>
                </a:solidFill>
                <a:latin typeface="Roboto"/>
                <a:ea typeface="Roboto"/>
                <a:cs typeface="Roboto"/>
                <a:sym typeface="Roboto"/>
              </a:rPr>
              <a:t>  </a:t>
            </a:r>
            <a:endParaRPr b="0" i="0" sz="1300" u="none" cap="none" strike="noStrike">
              <a:solidFill>
                <a:srgbClr val="6F6F6E"/>
              </a:solidFill>
              <a:latin typeface="Roboto"/>
              <a:ea typeface="Roboto"/>
              <a:cs typeface="Roboto"/>
              <a:sym typeface="Roboto"/>
            </a:endParaRPr>
          </a:p>
          <a:p>
            <a:pPr indent="12700" lvl="0" marL="152400" rtl="0" algn="l">
              <a:spcBef>
                <a:spcPts val="300"/>
              </a:spcBef>
              <a:spcAft>
                <a:spcPts val="0"/>
              </a:spcAft>
              <a:buClr>
                <a:srgbClr val="375F9B"/>
              </a:buClr>
              <a:buSzPts val="900"/>
              <a:buFont typeface="Roboto"/>
              <a:buChar char="●"/>
            </a:pPr>
            <a:r>
              <a:rPr lang="en-GB"/>
              <a:t>Performance </a:t>
            </a:r>
            <a:endParaRPr/>
          </a:p>
          <a:p>
            <a:pPr indent="123825" lvl="1" marL="536575" rtl="0" algn="l">
              <a:spcBef>
                <a:spcPts val="300"/>
              </a:spcBef>
              <a:spcAft>
                <a:spcPts val="0"/>
              </a:spcAft>
              <a:buClr>
                <a:schemeClr val="accent2"/>
              </a:buClr>
              <a:buSzPts val="1300"/>
              <a:buFont typeface="Roboto"/>
              <a:buChar char="–"/>
            </a:pPr>
            <a:r>
              <a:rPr lang="en-GB">
                <a:solidFill>
                  <a:schemeClr val="accent2"/>
                </a:solidFill>
              </a:rPr>
              <a:t> 0.067 MAE on train and validation sets  </a:t>
            </a:r>
            <a:endParaRPr b="0" sz="1300">
              <a:solidFill>
                <a:srgbClr val="6F6F6E"/>
              </a:solidFill>
            </a:endParaRPr>
          </a:p>
          <a:p>
            <a:pPr indent="12700" lvl="0" marL="152400" marR="0" rtl="0" algn="l">
              <a:lnSpc>
                <a:spcPct val="100000"/>
              </a:lnSpc>
              <a:spcBef>
                <a:spcPts val="300"/>
              </a:spcBef>
              <a:spcAft>
                <a:spcPts val="0"/>
              </a:spcAft>
              <a:buClr>
                <a:srgbClr val="375F9B"/>
              </a:buClr>
              <a:buSzPts val="900"/>
              <a:buFont typeface="Roboto"/>
              <a:buChar char="●"/>
            </a:pPr>
            <a:r>
              <a:rPr b="1" i="0" lang="en-GB" sz="1500" u="none" cap="none" strike="noStrike">
                <a:latin typeface="Roboto"/>
                <a:ea typeface="Roboto"/>
                <a:cs typeface="Roboto"/>
                <a:sym typeface="Roboto"/>
              </a:rPr>
              <a:t> </a:t>
            </a:r>
            <a:r>
              <a:rPr lang="en-GB"/>
              <a:t>Future directions</a:t>
            </a:r>
            <a:r>
              <a:rPr b="1" i="0" lang="en-GB" sz="1500" u="none" cap="none" strike="noStrike">
                <a:latin typeface="Roboto"/>
                <a:ea typeface="Roboto"/>
                <a:cs typeface="Roboto"/>
                <a:sym typeface="Roboto"/>
              </a:rPr>
              <a:t>   </a:t>
            </a:r>
            <a:endParaRPr/>
          </a:p>
          <a:p>
            <a:pPr indent="123825" lvl="1" marL="536575" marR="0" rtl="0" algn="l">
              <a:lnSpc>
                <a:spcPct val="100000"/>
              </a:lnSpc>
              <a:spcBef>
                <a:spcPts val="300"/>
              </a:spcBef>
              <a:spcAft>
                <a:spcPts val="0"/>
              </a:spcAft>
              <a:buClr>
                <a:srgbClr val="6F6F6E"/>
              </a:buClr>
              <a:buSzPts val="1300"/>
              <a:buFont typeface="Roboto"/>
              <a:buChar char="–"/>
            </a:pPr>
            <a:r>
              <a:rPr b="0" i="0" lang="en-GB" sz="1300" u="none" cap="none" strike="noStrike">
                <a:solidFill>
                  <a:srgbClr val="6F6F6E"/>
                </a:solidFill>
                <a:latin typeface="Roboto"/>
                <a:ea typeface="Roboto"/>
                <a:cs typeface="Roboto"/>
                <a:sym typeface="Roboto"/>
              </a:rPr>
              <a:t> </a:t>
            </a:r>
            <a:r>
              <a:rPr lang="en-GB"/>
              <a:t>LSTM, CNN, RNN, NN w/ message passing, CNN w/ dilation, SARIMA, PROPHET, combined models, Interpolation for missing times  </a:t>
            </a:r>
            <a:endParaRPr b="0" i="0" sz="1300" u="none" cap="none" strike="noStrike">
              <a:solidFill>
                <a:srgbClr val="6F6F6E"/>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organization - Jupyter notebook main code</a:t>
            </a:r>
            <a:endParaRPr/>
          </a:p>
        </p:txBody>
      </p:sp>
      <p:sp>
        <p:nvSpPr>
          <p:cNvPr id="312" name="Google Shape;312;p30"/>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
        <p:nvSpPr>
          <p:cNvPr id="313" name="Google Shape;313;p30"/>
          <p:cNvSpPr/>
          <p:nvPr/>
        </p:nvSpPr>
        <p:spPr>
          <a:xfrm>
            <a:off x="0" y="4257075"/>
            <a:ext cx="9114900" cy="886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pic>
        <p:nvPicPr>
          <p:cNvPr id="315" name="Google Shape;315;p30"/>
          <p:cNvPicPr preferRelativeResize="0"/>
          <p:nvPr/>
        </p:nvPicPr>
        <p:blipFill>
          <a:blip r:embed="rId3">
            <a:alphaModFix/>
          </a:blip>
          <a:stretch>
            <a:fillRect/>
          </a:stretch>
        </p:blipFill>
        <p:spPr>
          <a:xfrm>
            <a:off x="355025" y="821875"/>
            <a:ext cx="8273574" cy="3879225"/>
          </a:xfrm>
          <a:prstGeom prst="rect">
            <a:avLst/>
          </a:prstGeom>
          <a:noFill/>
          <a:ln>
            <a:noFill/>
          </a:ln>
        </p:spPr>
      </p:pic>
      <p:pic>
        <p:nvPicPr>
          <p:cNvPr id="316" name="Google Shape;316;p30">
            <a:hlinkClick r:id="rId4"/>
          </p:cNvPr>
          <p:cNvPicPr preferRelativeResize="0"/>
          <p:nvPr/>
        </p:nvPicPr>
        <p:blipFill>
          <a:blip r:embed="rId5">
            <a:alphaModFix/>
          </a:blip>
          <a:stretch>
            <a:fillRect/>
          </a:stretch>
        </p:blipFill>
        <p:spPr>
          <a:xfrm>
            <a:off x="8412691" y="83075"/>
            <a:ext cx="613050" cy="562200"/>
          </a:xfrm>
          <a:prstGeom prst="rect">
            <a:avLst/>
          </a:prstGeom>
          <a:noFill/>
          <a:ln>
            <a:noFill/>
          </a:ln>
        </p:spPr>
      </p:pic>
      <p:sp>
        <p:nvSpPr>
          <p:cNvPr id="317" name="Google Shape;317;p30"/>
          <p:cNvSpPr txBox="1"/>
          <p:nvPr/>
        </p:nvSpPr>
        <p:spPr>
          <a:xfrm>
            <a:off x="840525" y="4690875"/>
            <a:ext cx="827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https://git.apps.airliquide.com/Christopher.CALA/Data-Challenge-Starter-Kit/-/commit/9419a8d6cb321636291759e3056944a79220a22f</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txBox="1"/>
          <p:nvPr>
            <p:ph type="title"/>
          </p:nvPr>
        </p:nvSpPr>
        <p:spPr>
          <a:xfrm>
            <a:off x="620060" y="79344"/>
            <a:ext cx="65268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375FA4"/>
              </a:buClr>
              <a:buFont typeface="Roboto"/>
              <a:buNone/>
            </a:pPr>
            <a:r>
              <a:rPr lang="en-GB"/>
              <a:t>Contents</a:t>
            </a:r>
            <a:endParaRPr/>
          </a:p>
          <a:p>
            <a:pPr indent="0" lvl="0" marL="0" rtl="0" algn="l">
              <a:spcBef>
                <a:spcPts val="0"/>
              </a:spcBef>
              <a:spcAft>
                <a:spcPts val="0"/>
              </a:spcAft>
              <a:buNone/>
            </a:pPr>
            <a:r>
              <a:t/>
            </a:r>
            <a:endParaRPr/>
          </a:p>
        </p:txBody>
      </p:sp>
      <p:sp>
        <p:nvSpPr>
          <p:cNvPr id="117" name="Google Shape;117;p13"/>
          <p:cNvSpPr txBox="1"/>
          <p:nvPr>
            <p:ph idx="1" type="body"/>
          </p:nvPr>
        </p:nvSpPr>
        <p:spPr>
          <a:xfrm>
            <a:off x="611560" y="1102875"/>
            <a:ext cx="8064900" cy="2819700"/>
          </a:xfrm>
          <a:prstGeom prst="rect">
            <a:avLst/>
          </a:prstGeom>
        </p:spPr>
        <p:txBody>
          <a:bodyPr anchorCtr="0" anchor="t" bIns="91425" lIns="91425" spcFirstLastPara="1" rIns="91425" wrap="square" tIns="91425">
            <a:noAutofit/>
          </a:bodyPr>
          <a:lstStyle/>
          <a:p>
            <a:pPr indent="-371475" lvl="0" marL="457200" rtl="0" algn="l">
              <a:spcBef>
                <a:spcPts val="0"/>
              </a:spcBef>
              <a:spcAft>
                <a:spcPts val="0"/>
              </a:spcAft>
              <a:buSzPts val="2250"/>
              <a:buAutoNum type="arabicPlain"/>
            </a:pPr>
            <a:r>
              <a:rPr lang="en-GB"/>
              <a:t>Hypothesis</a:t>
            </a:r>
            <a:r>
              <a:rPr lang="en-GB"/>
              <a:t>	</a:t>
            </a:r>
            <a:endParaRPr/>
          </a:p>
          <a:p>
            <a:pPr indent="-371475" lvl="0" marL="457200" rtl="0" algn="l">
              <a:spcBef>
                <a:spcPts val="0"/>
              </a:spcBef>
              <a:spcAft>
                <a:spcPts val="0"/>
              </a:spcAft>
              <a:buSzPts val="2250"/>
              <a:buAutoNum type="arabicPlain"/>
            </a:pPr>
            <a:r>
              <a:rPr lang="en-GB"/>
              <a:t>Features</a:t>
            </a:r>
            <a:endParaRPr/>
          </a:p>
          <a:p>
            <a:pPr indent="-371475" lvl="0" marL="457200" rtl="0" algn="l">
              <a:spcBef>
                <a:spcPts val="0"/>
              </a:spcBef>
              <a:spcAft>
                <a:spcPts val="0"/>
              </a:spcAft>
              <a:buSzPts val="2250"/>
              <a:buAutoNum type="arabicPlain"/>
            </a:pPr>
            <a:r>
              <a:rPr lang="en-GB"/>
              <a:t>Models	</a:t>
            </a:r>
            <a:endParaRPr/>
          </a:p>
          <a:p>
            <a:pPr indent="-371475" lvl="0" marL="457200" rtl="0" algn="l">
              <a:spcBef>
                <a:spcPts val="0"/>
              </a:spcBef>
              <a:spcAft>
                <a:spcPts val="0"/>
              </a:spcAft>
              <a:buSzPts val="2250"/>
              <a:buAutoNum type="arabicPlain"/>
            </a:pPr>
            <a:r>
              <a:rPr lang="en-GB"/>
              <a:t>Performance </a:t>
            </a:r>
            <a:endParaRPr/>
          </a:p>
          <a:p>
            <a:pPr indent="-371475" lvl="0" marL="457200" rtl="0" algn="l">
              <a:spcBef>
                <a:spcPts val="0"/>
              </a:spcBef>
              <a:spcAft>
                <a:spcPts val="0"/>
              </a:spcAft>
              <a:buSzPts val="2250"/>
              <a:buAutoNum type="arabicPlain"/>
            </a:pPr>
            <a:r>
              <a:rPr lang="en-GB"/>
              <a:t>Future directions	</a:t>
            </a:r>
            <a:endParaRPr/>
          </a:p>
          <a:p>
            <a:pPr indent="0" lvl="0" marL="457200" rtl="0" algn="l">
              <a:spcBef>
                <a:spcPts val="0"/>
              </a:spcBef>
              <a:spcAft>
                <a:spcPts val="0"/>
              </a:spcAft>
              <a:buNone/>
            </a:pPr>
            <a:r>
              <a:t/>
            </a:r>
            <a:endParaRPr/>
          </a:p>
        </p:txBody>
      </p:sp>
      <p:pic>
        <p:nvPicPr>
          <p:cNvPr id="118" name="Google Shape;118;p13">
            <a:hlinkClick r:id="rId3"/>
          </p:cNvPr>
          <p:cNvPicPr preferRelativeResize="0"/>
          <p:nvPr/>
        </p:nvPicPr>
        <p:blipFill>
          <a:blip r:embed="rId4">
            <a:alphaModFix/>
          </a:blip>
          <a:stretch>
            <a:fillRect/>
          </a:stretch>
        </p:blipFill>
        <p:spPr>
          <a:xfrm>
            <a:off x="3103550" y="914399"/>
            <a:ext cx="4397450" cy="2477500"/>
          </a:xfrm>
          <a:prstGeom prst="rect">
            <a:avLst/>
          </a:prstGeom>
          <a:noFill/>
          <a:ln>
            <a:noFill/>
          </a:ln>
        </p:spPr>
      </p:pic>
      <p:pic>
        <p:nvPicPr>
          <p:cNvPr id="119" name="Google Shape;119;p13">
            <a:hlinkClick r:id="rId5"/>
          </p:cNvPr>
          <p:cNvPicPr preferRelativeResize="0"/>
          <p:nvPr/>
        </p:nvPicPr>
        <p:blipFill>
          <a:blip r:embed="rId6">
            <a:alphaModFix/>
          </a:blip>
          <a:stretch>
            <a:fillRect/>
          </a:stretch>
        </p:blipFill>
        <p:spPr>
          <a:xfrm>
            <a:off x="6390898" y="914400"/>
            <a:ext cx="2372100" cy="2635650"/>
          </a:xfrm>
          <a:prstGeom prst="rect">
            <a:avLst/>
          </a:prstGeom>
          <a:noFill/>
          <a:ln>
            <a:noFill/>
          </a:ln>
        </p:spPr>
      </p:pic>
      <p:sp>
        <p:nvSpPr>
          <p:cNvPr id="120" name="Google Shape;120;p13"/>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txBox="1"/>
          <p:nvPr/>
        </p:nvSpPr>
        <p:spPr>
          <a:xfrm>
            <a:off x="914400" y="4648200"/>
            <a:ext cx="6479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https://datascience.total.com/fr/challenge/18/details#tab_brief78</a:t>
            </a:r>
            <a:endParaRPr sz="800"/>
          </a:p>
        </p:txBody>
      </p:sp>
      <p:sp>
        <p:nvSpPr>
          <p:cNvPr id="122" name="Google Shape;122;p13"/>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620049" y="79350"/>
            <a:ext cx="84057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organization - call python script for functions</a:t>
            </a:r>
            <a:endParaRPr/>
          </a:p>
        </p:txBody>
      </p:sp>
      <p:sp>
        <p:nvSpPr>
          <p:cNvPr id="324" name="Google Shape;324;p31"/>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None/>
            </a:pPr>
            <a:fld id="{00000000-1234-1234-1234-123412341234}" type="slidenum">
              <a:rPr lang="en-GB"/>
              <a:t>‹#›</a:t>
            </a:fld>
            <a:endParaRPr/>
          </a:p>
        </p:txBody>
      </p:sp>
      <p:sp>
        <p:nvSpPr>
          <p:cNvPr id="325" name="Google Shape;325;p31"/>
          <p:cNvSpPr/>
          <p:nvPr/>
        </p:nvSpPr>
        <p:spPr>
          <a:xfrm>
            <a:off x="0" y="4257075"/>
            <a:ext cx="9114900" cy="886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pic>
        <p:nvPicPr>
          <p:cNvPr id="327" name="Google Shape;327;p31"/>
          <p:cNvPicPr preferRelativeResize="0"/>
          <p:nvPr/>
        </p:nvPicPr>
        <p:blipFill>
          <a:blip r:embed="rId3">
            <a:alphaModFix/>
          </a:blip>
          <a:stretch>
            <a:fillRect/>
          </a:stretch>
        </p:blipFill>
        <p:spPr>
          <a:xfrm>
            <a:off x="4362125" y="935850"/>
            <a:ext cx="4553275" cy="3464450"/>
          </a:xfrm>
          <a:prstGeom prst="rect">
            <a:avLst/>
          </a:prstGeom>
          <a:noFill/>
          <a:ln>
            <a:noFill/>
          </a:ln>
        </p:spPr>
      </p:pic>
      <p:pic>
        <p:nvPicPr>
          <p:cNvPr id="328" name="Google Shape;328;p31"/>
          <p:cNvPicPr preferRelativeResize="0"/>
          <p:nvPr/>
        </p:nvPicPr>
        <p:blipFill>
          <a:blip r:embed="rId4">
            <a:alphaModFix/>
          </a:blip>
          <a:stretch>
            <a:fillRect/>
          </a:stretch>
        </p:blipFill>
        <p:spPr>
          <a:xfrm>
            <a:off x="228599" y="937399"/>
            <a:ext cx="4021549" cy="3026351"/>
          </a:xfrm>
          <a:prstGeom prst="rect">
            <a:avLst/>
          </a:prstGeom>
          <a:noFill/>
          <a:ln>
            <a:noFill/>
          </a:ln>
        </p:spPr>
      </p:pic>
      <p:sp>
        <p:nvSpPr>
          <p:cNvPr id="329" name="Google Shape;329;p31"/>
          <p:cNvSpPr txBox="1"/>
          <p:nvPr/>
        </p:nvSpPr>
        <p:spPr>
          <a:xfrm>
            <a:off x="840525" y="4690875"/>
            <a:ext cx="827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https://git.apps.airliquide.com/Christopher.CALA/Data-Challenge-Starter-Kit/-/commit/9419a8d6cb321636291759e3056944a79220a22f</a:t>
            </a:r>
            <a:endParaRPr sz="800"/>
          </a:p>
        </p:txBody>
      </p:sp>
      <p:pic>
        <p:nvPicPr>
          <p:cNvPr id="330" name="Google Shape;330;p31">
            <a:hlinkClick r:id="rId5"/>
          </p:cNvPr>
          <p:cNvPicPr preferRelativeResize="0"/>
          <p:nvPr/>
        </p:nvPicPr>
        <p:blipFill>
          <a:blip r:embed="rId6">
            <a:alphaModFix/>
          </a:blip>
          <a:stretch>
            <a:fillRect/>
          </a:stretch>
        </p:blipFill>
        <p:spPr>
          <a:xfrm>
            <a:off x="8412691" y="83075"/>
            <a:ext cx="613050" cy="56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620049" y="79350"/>
            <a:ext cx="84057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Practical tools for teamwork</a:t>
            </a:r>
            <a:r>
              <a:rPr lang="en-GB"/>
              <a:t> </a:t>
            </a:r>
            <a:endParaRPr/>
          </a:p>
        </p:txBody>
      </p:sp>
      <p:sp>
        <p:nvSpPr>
          <p:cNvPr id="337" name="Google Shape;337;p32"/>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None/>
            </a:pPr>
            <a:fld id="{00000000-1234-1234-1234-123412341234}" type="slidenum">
              <a:rPr lang="en-GB"/>
              <a:t>‹#›</a:t>
            </a:fld>
            <a:endParaRPr/>
          </a:p>
        </p:txBody>
      </p:sp>
      <p:sp>
        <p:nvSpPr>
          <p:cNvPr id="338" name="Google Shape;338;p32"/>
          <p:cNvSpPr/>
          <p:nvPr/>
        </p:nvSpPr>
        <p:spPr>
          <a:xfrm>
            <a:off x="0" y="4257075"/>
            <a:ext cx="9114900" cy="886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340" name="Google Shape;340;p32"/>
          <p:cNvSpPr txBox="1"/>
          <p:nvPr>
            <p:ph idx="1" type="body"/>
          </p:nvPr>
        </p:nvSpPr>
        <p:spPr>
          <a:xfrm>
            <a:off x="0" y="1102875"/>
            <a:ext cx="5982600" cy="3081900"/>
          </a:xfrm>
          <a:prstGeom prst="rect">
            <a:avLst/>
          </a:prstGeom>
          <a:noFill/>
          <a:ln>
            <a:noFill/>
          </a:ln>
        </p:spPr>
        <p:txBody>
          <a:bodyPr anchorCtr="0" anchor="t" bIns="91425" lIns="91425" spcFirstLastPara="1" rIns="91425" wrap="square" tIns="91425">
            <a:noAutofit/>
          </a:bodyPr>
          <a:lstStyle/>
          <a:p>
            <a:pPr indent="12700" lvl="0" marL="152400" marR="0" rtl="0" algn="l">
              <a:lnSpc>
                <a:spcPct val="100000"/>
              </a:lnSpc>
              <a:spcBef>
                <a:spcPts val="0"/>
              </a:spcBef>
              <a:spcAft>
                <a:spcPts val="0"/>
              </a:spcAft>
              <a:buClr>
                <a:srgbClr val="375F9B"/>
              </a:buClr>
              <a:buSzPts val="900"/>
              <a:buFont typeface="Roboto"/>
              <a:buChar char="●"/>
            </a:pPr>
            <a:r>
              <a:rPr lang="en-GB"/>
              <a:t>Sharing &amp; versioning code</a:t>
            </a:r>
            <a:r>
              <a:rPr b="1" i="0" lang="en-GB" sz="1500" u="none" cap="none" strike="noStrike">
                <a:latin typeface="Roboto"/>
                <a:ea typeface="Roboto"/>
                <a:cs typeface="Roboto"/>
                <a:sym typeface="Roboto"/>
              </a:rPr>
              <a:t> </a:t>
            </a:r>
            <a:endParaRPr b="1" i="0" sz="1500" u="none" cap="none" strike="noStrike">
              <a:latin typeface="Roboto"/>
              <a:ea typeface="Roboto"/>
              <a:cs typeface="Roboto"/>
              <a:sym typeface="Roboto"/>
            </a:endParaRPr>
          </a:p>
          <a:p>
            <a:pPr indent="123825" lvl="1" marL="536575" marR="0" rtl="0" algn="l">
              <a:lnSpc>
                <a:spcPct val="100000"/>
              </a:lnSpc>
              <a:spcBef>
                <a:spcPts val="0"/>
              </a:spcBef>
              <a:spcAft>
                <a:spcPts val="0"/>
              </a:spcAft>
              <a:buClr>
                <a:srgbClr val="6F6F6E"/>
              </a:buClr>
              <a:buSzPts val="1300"/>
              <a:buFont typeface="Roboto"/>
              <a:buChar char="–"/>
            </a:pPr>
            <a:r>
              <a:rPr lang="en-GB"/>
              <a:t>Github/Gitlab (https://github.com/)</a:t>
            </a:r>
            <a:endParaRPr/>
          </a:p>
          <a:p>
            <a:pPr indent="123825" lvl="1" marL="536575" marR="0" rtl="0" algn="l">
              <a:lnSpc>
                <a:spcPct val="100000"/>
              </a:lnSpc>
              <a:spcBef>
                <a:spcPts val="0"/>
              </a:spcBef>
              <a:spcAft>
                <a:spcPts val="0"/>
              </a:spcAft>
              <a:buClr>
                <a:srgbClr val="6F6F6E"/>
              </a:buClr>
              <a:buSzPts val="1300"/>
              <a:buFont typeface="Roboto"/>
              <a:buChar char="–"/>
            </a:pPr>
            <a:r>
              <a:rPr lang="en-GB"/>
              <a:t>Codeshare.io (https://codeshare.io/)</a:t>
            </a:r>
            <a:endParaRPr/>
          </a:p>
          <a:p>
            <a:pPr indent="123825" lvl="1" marL="536575" marR="0" rtl="0" algn="l">
              <a:lnSpc>
                <a:spcPct val="100000"/>
              </a:lnSpc>
              <a:spcBef>
                <a:spcPts val="0"/>
              </a:spcBef>
              <a:spcAft>
                <a:spcPts val="0"/>
              </a:spcAft>
              <a:buClr>
                <a:srgbClr val="6F6F6E"/>
              </a:buClr>
              <a:buSzPts val="1300"/>
              <a:buFont typeface="Roboto"/>
              <a:buChar char="–"/>
            </a:pPr>
            <a:r>
              <a:rPr lang="en-GB"/>
              <a:t>Google Colab (https://research.google.com/colaboratory/)</a:t>
            </a:r>
            <a:endParaRPr/>
          </a:p>
          <a:p>
            <a:pPr indent="384175" lvl="0" marL="152400" marR="0" rtl="0" algn="l">
              <a:lnSpc>
                <a:spcPct val="100000"/>
              </a:lnSpc>
              <a:spcBef>
                <a:spcPts val="0"/>
              </a:spcBef>
              <a:spcAft>
                <a:spcPts val="0"/>
              </a:spcAft>
              <a:buNone/>
            </a:pPr>
            <a:r>
              <a:t/>
            </a:r>
            <a:endParaRPr/>
          </a:p>
          <a:p>
            <a:pPr indent="12700" lvl="0" marL="152400" marR="0" rtl="0" algn="l">
              <a:lnSpc>
                <a:spcPct val="100000"/>
              </a:lnSpc>
              <a:spcBef>
                <a:spcPts val="0"/>
              </a:spcBef>
              <a:spcAft>
                <a:spcPts val="0"/>
              </a:spcAft>
              <a:buClr>
                <a:schemeClr val="dk2"/>
              </a:buClr>
              <a:buSzPts val="900"/>
              <a:buFont typeface="Roboto"/>
              <a:buChar char="●"/>
            </a:pPr>
            <a:r>
              <a:rPr lang="en-GB"/>
              <a:t>Durable chat</a:t>
            </a:r>
            <a:endParaRPr/>
          </a:p>
          <a:p>
            <a:pPr indent="123825" lvl="1" marL="536575" marR="0" rtl="0" algn="l">
              <a:lnSpc>
                <a:spcPct val="100000"/>
              </a:lnSpc>
              <a:spcBef>
                <a:spcPts val="0"/>
              </a:spcBef>
              <a:spcAft>
                <a:spcPts val="0"/>
              </a:spcAft>
              <a:buClr>
                <a:srgbClr val="6F6F6E"/>
              </a:buClr>
              <a:buSzPts val="1300"/>
              <a:buFont typeface="Roboto"/>
              <a:buChar char="–"/>
            </a:pPr>
            <a:r>
              <a:rPr lang="en-GB"/>
              <a:t>Slack (https://slack.com/)</a:t>
            </a:r>
            <a:endParaRPr/>
          </a:p>
          <a:p>
            <a:pPr indent="123825" lvl="1" marL="536575" marR="0" rtl="0" algn="l">
              <a:lnSpc>
                <a:spcPct val="100000"/>
              </a:lnSpc>
              <a:spcBef>
                <a:spcPts val="0"/>
              </a:spcBef>
              <a:spcAft>
                <a:spcPts val="0"/>
              </a:spcAft>
              <a:buClr>
                <a:srgbClr val="6F6F6E"/>
              </a:buClr>
              <a:buSzPts val="1300"/>
              <a:buFont typeface="Roboto"/>
              <a:buChar char="–"/>
            </a:pPr>
            <a:r>
              <a:rPr lang="en-GB"/>
              <a:t>Discord (https://discord.com/)</a:t>
            </a:r>
            <a:endParaRPr/>
          </a:p>
          <a:p>
            <a:pPr indent="0" lvl="0" marL="0" marR="0" rtl="0" algn="l">
              <a:lnSpc>
                <a:spcPct val="100000"/>
              </a:lnSpc>
              <a:spcBef>
                <a:spcPts val="300"/>
              </a:spcBef>
              <a:spcAft>
                <a:spcPts val="0"/>
              </a:spcAft>
              <a:buNone/>
            </a:pPr>
            <a:r>
              <a:t/>
            </a:r>
            <a:endParaRPr/>
          </a:p>
          <a:p>
            <a:pPr indent="0" lvl="0" marL="152400" rtl="0" algn="l">
              <a:spcBef>
                <a:spcPts val="300"/>
              </a:spcBef>
              <a:spcAft>
                <a:spcPts val="0"/>
              </a:spcAft>
              <a:buNone/>
            </a:pPr>
            <a:r>
              <a:t/>
            </a:r>
            <a:endParaRPr b="0" i="0" sz="1300" u="none" cap="none" strike="noStrike">
              <a:solidFill>
                <a:srgbClr val="6F6F6E"/>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Wind Vector Azimuth &amp; Direction</a:t>
            </a:r>
            <a:endParaRPr/>
          </a:p>
        </p:txBody>
      </p:sp>
      <p:sp>
        <p:nvSpPr>
          <p:cNvPr id="347" name="Google Shape;347;p33"/>
          <p:cNvSpPr txBox="1"/>
          <p:nvPr>
            <p:ph idx="1" type="body"/>
          </p:nvPr>
        </p:nvSpPr>
        <p:spPr>
          <a:xfrm>
            <a:off x="505000" y="1102875"/>
            <a:ext cx="7924800" cy="3081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a:p>
        </p:txBody>
      </p:sp>
      <p:sp>
        <p:nvSpPr>
          <p:cNvPr id="348" name="Google Shape;348;p33"/>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pic>
        <p:nvPicPr>
          <p:cNvPr id="349" name="Google Shape;349;p33">
            <a:hlinkClick r:id="rId3"/>
          </p:cNvPr>
          <p:cNvPicPr preferRelativeResize="0"/>
          <p:nvPr/>
        </p:nvPicPr>
        <p:blipFill>
          <a:blip r:embed="rId4">
            <a:alphaModFix/>
          </a:blip>
          <a:stretch>
            <a:fillRect/>
          </a:stretch>
        </p:blipFill>
        <p:spPr>
          <a:xfrm>
            <a:off x="504988" y="1102875"/>
            <a:ext cx="7705725" cy="266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b="0" i="0" lang="en-GB" sz="9000" u="none" cap="none" strike="noStrike">
                <a:solidFill>
                  <a:schemeClr val="lt1"/>
                </a:solidFill>
                <a:latin typeface="Roboto"/>
                <a:ea typeface="Roboto"/>
                <a:cs typeface="Roboto"/>
                <a:sym typeface="Roboto"/>
              </a:rPr>
              <a:t>1</a:t>
            </a:r>
            <a:endParaRPr b="0" i="0" sz="9000" u="none" cap="none" strike="noStrike">
              <a:solidFill>
                <a:schemeClr val="lt1"/>
              </a:solidFill>
              <a:latin typeface="Roboto"/>
              <a:ea typeface="Roboto"/>
              <a:cs typeface="Roboto"/>
              <a:sym typeface="Roboto"/>
            </a:endParaRPr>
          </a:p>
        </p:txBody>
      </p:sp>
      <p:sp>
        <p:nvSpPr>
          <p:cNvPr id="128" name="Google Shape;128;p14"/>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Hypothesis</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129" name="Google Shape;129;p14"/>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130" name="Google Shape;130;p14"/>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p:nvPr/>
        </p:nvSpPr>
        <p:spPr>
          <a:xfrm>
            <a:off x="0" y="4257075"/>
            <a:ext cx="9114900" cy="886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ph type="title"/>
          </p:nvPr>
        </p:nvSpPr>
        <p:spPr>
          <a:xfrm>
            <a:off x="620066" y="79344"/>
            <a:ext cx="470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75FA4"/>
              </a:buClr>
              <a:buFont typeface="Roboto"/>
              <a:buNone/>
            </a:pPr>
            <a:r>
              <a:rPr lang="en-GB"/>
              <a:t>Power approximation</a:t>
            </a:r>
            <a:endParaRPr b="0" i="0" sz="2500" u="none" cap="none" strike="noStrike">
              <a:latin typeface="Roboto"/>
              <a:ea typeface="Roboto"/>
              <a:cs typeface="Roboto"/>
              <a:sym typeface="Roboto"/>
            </a:endParaRPr>
          </a:p>
        </p:txBody>
      </p:sp>
      <p:sp>
        <p:nvSpPr>
          <p:cNvPr id="138" name="Google Shape;138;p15"/>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pic>
        <p:nvPicPr>
          <p:cNvPr descr="grey.jpg" id="139" name="Google Shape;139;p15"/>
          <p:cNvPicPr preferRelativeResize="0"/>
          <p:nvPr/>
        </p:nvPicPr>
        <p:blipFill>
          <a:blip r:embed="rId4">
            <a:alphaModFix/>
          </a:blip>
          <a:stretch>
            <a:fillRect/>
          </a:stretch>
        </p:blipFill>
        <p:spPr>
          <a:xfrm>
            <a:off x="5811950" y="0"/>
            <a:ext cx="3392724" cy="4333151"/>
          </a:xfrm>
          <a:prstGeom prst="rect">
            <a:avLst/>
          </a:prstGeom>
          <a:noFill/>
          <a:ln>
            <a:noFill/>
          </a:ln>
        </p:spPr>
      </p:pic>
      <p:sp>
        <p:nvSpPr>
          <p:cNvPr id="140" name="Google Shape;140;p15"/>
          <p:cNvSpPr txBox="1"/>
          <p:nvPr/>
        </p:nvSpPr>
        <p:spPr>
          <a:xfrm>
            <a:off x="9204675" y="1286500"/>
            <a:ext cx="1546800" cy="27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F6F6E"/>
                </a:solidFill>
              </a:rPr>
              <a:t>To place an image:</a:t>
            </a:r>
            <a:endParaRPr b="1">
              <a:solidFill>
                <a:srgbClr val="6F6F6E"/>
              </a:solidFill>
            </a:endParaRPr>
          </a:p>
          <a:p>
            <a:pPr indent="0" lvl="0" marL="0" rtl="0" algn="l">
              <a:spcBef>
                <a:spcPts val="0"/>
              </a:spcBef>
              <a:spcAft>
                <a:spcPts val="0"/>
              </a:spcAft>
              <a:buNone/>
            </a:pPr>
            <a:r>
              <a:rPr lang="en-GB">
                <a:solidFill>
                  <a:srgbClr val="6F6F6E"/>
                </a:solidFill>
              </a:rPr>
              <a:t>- Click on the grey shape</a:t>
            </a:r>
            <a:endParaRPr>
              <a:solidFill>
                <a:srgbClr val="6F6F6E"/>
              </a:solidFill>
            </a:endParaRPr>
          </a:p>
          <a:p>
            <a:pPr indent="0" lvl="0" marL="0" rtl="0" algn="l">
              <a:spcBef>
                <a:spcPts val="0"/>
              </a:spcBef>
              <a:spcAft>
                <a:spcPts val="0"/>
              </a:spcAft>
              <a:buNone/>
            </a:pPr>
            <a:r>
              <a:rPr lang="en-GB">
                <a:solidFill>
                  <a:srgbClr val="6F6F6E"/>
                </a:solidFill>
              </a:rPr>
              <a:t>- Select “replace image”</a:t>
            </a:r>
            <a:endParaRPr>
              <a:solidFill>
                <a:srgbClr val="6F6F6E"/>
              </a:solidFill>
            </a:endParaRPr>
          </a:p>
          <a:p>
            <a:pPr indent="0" lvl="0" marL="0" rtl="0" algn="l">
              <a:spcBef>
                <a:spcPts val="0"/>
              </a:spcBef>
              <a:spcAft>
                <a:spcPts val="0"/>
              </a:spcAft>
              <a:buNone/>
            </a:pPr>
            <a:r>
              <a:rPr lang="en-GB">
                <a:solidFill>
                  <a:srgbClr val="6F6F6E"/>
                </a:solidFill>
              </a:rPr>
              <a:t>- Insert new image</a:t>
            </a:r>
            <a:endParaRPr>
              <a:solidFill>
                <a:srgbClr val="6F6F6E"/>
              </a:solidFill>
            </a:endParaRPr>
          </a:p>
          <a:p>
            <a:pPr indent="0" lvl="0" marL="0" rtl="0" algn="l">
              <a:spcBef>
                <a:spcPts val="0"/>
              </a:spcBef>
              <a:spcAft>
                <a:spcPts val="0"/>
              </a:spcAft>
              <a:buNone/>
            </a:pPr>
            <a:r>
              <a:rPr lang="en-GB">
                <a:solidFill>
                  <a:srgbClr val="6F6F6E"/>
                </a:solidFill>
              </a:rPr>
              <a:t>- Double click on it to position it and crop it to fit the shape</a:t>
            </a:r>
            <a:endParaRPr>
              <a:solidFill>
                <a:srgbClr val="6F6F6E"/>
              </a:solidFill>
            </a:endParaRPr>
          </a:p>
          <a:p>
            <a:pPr indent="0" lvl="0" marL="0" rtl="0" algn="l">
              <a:spcBef>
                <a:spcPts val="0"/>
              </a:spcBef>
              <a:spcAft>
                <a:spcPts val="0"/>
              </a:spcAft>
              <a:buNone/>
            </a:pPr>
            <a:r>
              <a:t/>
            </a:r>
            <a:endParaRPr>
              <a:solidFill>
                <a:srgbClr val="6F6F6E"/>
              </a:solidFill>
            </a:endParaRPr>
          </a:p>
        </p:txBody>
      </p:sp>
      <p:sp>
        <p:nvSpPr>
          <p:cNvPr id="141" name="Google Shape;141;p15"/>
          <p:cNvSpPr txBox="1"/>
          <p:nvPr>
            <p:ph idx="1" type="body"/>
          </p:nvPr>
        </p:nvSpPr>
        <p:spPr>
          <a:xfrm>
            <a:off x="0" y="1102875"/>
            <a:ext cx="4838700" cy="3081900"/>
          </a:xfrm>
          <a:prstGeom prst="rect">
            <a:avLst/>
          </a:prstGeom>
          <a:noFill/>
          <a:ln>
            <a:noFill/>
          </a:ln>
        </p:spPr>
        <p:txBody>
          <a:bodyPr anchorCtr="0" anchor="t" bIns="91425" lIns="91425" spcFirstLastPara="1" rIns="91425" wrap="square" tIns="91425">
            <a:noAutofit/>
          </a:bodyPr>
          <a:lstStyle/>
          <a:p>
            <a:pPr indent="12700" lvl="0" marL="152400" marR="0" rtl="0" algn="l">
              <a:lnSpc>
                <a:spcPct val="100000"/>
              </a:lnSpc>
              <a:spcBef>
                <a:spcPts val="0"/>
              </a:spcBef>
              <a:spcAft>
                <a:spcPts val="0"/>
              </a:spcAft>
              <a:buClr>
                <a:srgbClr val="375F9B"/>
              </a:buClr>
              <a:buSzPts val="900"/>
              <a:buFont typeface="Roboto"/>
              <a:buChar char="●"/>
            </a:pPr>
            <a:r>
              <a:rPr lang="en-GB"/>
              <a:t>Assumptions</a:t>
            </a:r>
            <a:r>
              <a:rPr b="1" i="0" lang="en-GB" sz="1500" u="none" cap="none" strike="noStrike">
                <a:latin typeface="Roboto"/>
                <a:ea typeface="Roboto"/>
                <a:cs typeface="Roboto"/>
                <a:sym typeface="Roboto"/>
              </a:rPr>
              <a:t>   </a:t>
            </a:r>
            <a:endParaRPr/>
          </a:p>
          <a:p>
            <a:pPr indent="123825" lvl="1" marL="536575" marR="0" rtl="0" algn="l">
              <a:lnSpc>
                <a:spcPct val="100000"/>
              </a:lnSpc>
              <a:spcBef>
                <a:spcPts val="300"/>
              </a:spcBef>
              <a:spcAft>
                <a:spcPts val="0"/>
              </a:spcAft>
              <a:buClr>
                <a:srgbClr val="6F6F6E"/>
              </a:buClr>
              <a:buSzPts val="1300"/>
              <a:buFont typeface="Roboto"/>
              <a:buChar char="–"/>
            </a:pPr>
            <a:r>
              <a:rPr lang="en-GB"/>
              <a:t>Blade length l = 52m, </a:t>
            </a:r>
            <a:endParaRPr/>
          </a:p>
          <a:p>
            <a:pPr indent="123825" lvl="1" marL="536575" marR="0" rtl="0" algn="l">
              <a:lnSpc>
                <a:spcPct val="100000"/>
              </a:lnSpc>
              <a:spcBef>
                <a:spcPts val="300"/>
              </a:spcBef>
              <a:spcAft>
                <a:spcPts val="0"/>
              </a:spcAft>
              <a:buClr>
                <a:srgbClr val="6F6F6E"/>
              </a:buClr>
              <a:buSzPts val="1300"/>
              <a:buFont typeface="Roboto"/>
              <a:buChar char="–"/>
            </a:pPr>
            <a:r>
              <a:rPr lang="en-GB"/>
              <a:t>Area = 𝛑l</a:t>
            </a:r>
            <a:r>
              <a:rPr baseline="30000" lang="en-GB"/>
              <a:t>2</a:t>
            </a:r>
            <a:endParaRPr baseline="30000"/>
          </a:p>
          <a:p>
            <a:pPr indent="123825" lvl="1" marL="536575" marR="0" rtl="0" algn="l">
              <a:lnSpc>
                <a:spcPct val="100000"/>
              </a:lnSpc>
              <a:spcBef>
                <a:spcPts val="300"/>
              </a:spcBef>
              <a:spcAft>
                <a:spcPts val="0"/>
              </a:spcAft>
              <a:buClr>
                <a:srgbClr val="6F6F6E"/>
              </a:buClr>
              <a:buSzPts val="1300"/>
              <a:buFont typeface="Roboto"/>
              <a:buChar char="–"/>
            </a:pPr>
            <a:r>
              <a:rPr lang="en-GB"/>
              <a:t>Air density </a:t>
            </a:r>
            <a:r>
              <a:rPr lang="en-GB">
                <a:solidFill>
                  <a:schemeClr val="accent2"/>
                </a:solidFill>
              </a:rPr>
              <a:t>⍴ </a:t>
            </a:r>
            <a:r>
              <a:rPr lang="en-GB"/>
              <a:t>= 1.23 kg/m</a:t>
            </a:r>
            <a:r>
              <a:rPr baseline="30000" lang="en-GB"/>
              <a:t>3</a:t>
            </a:r>
            <a:r>
              <a:rPr b="0" i="0" lang="en-GB" sz="1300" u="none" cap="none" strike="noStrike">
                <a:solidFill>
                  <a:srgbClr val="6F6F6E"/>
                </a:solidFill>
                <a:latin typeface="Roboto"/>
                <a:ea typeface="Roboto"/>
                <a:cs typeface="Roboto"/>
                <a:sym typeface="Roboto"/>
              </a:rPr>
              <a:t>    </a:t>
            </a:r>
            <a:endParaRPr b="0" i="0" sz="1300" u="none" cap="none" strike="noStrike">
              <a:solidFill>
                <a:srgbClr val="6F6F6E"/>
              </a:solidFill>
              <a:latin typeface="Roboto"/>
              <a:ea typeface="Roboto"/>
              <a:cs typeface="Roboto"/>
              <a:sym typeface="Roboto"/>
            </a:endParaRPr>
          </a:p>
          <a:p>
            <a:pPr indent="123825" lvl="1" marL="536575" marR="0" rtl="0" algn="l">
              <a:lnSpc>
                <a:spcPct val="100000"/>
              </a:lnSpc>
              <a:spcBef>
                <a:spcPts val="300"/>
              </a:spcBef>
              <a:spcAft>
                <a:spcPts val="0"/>
              </a:spcAft>
              <a:buClr>
                <a:srgbClr val="6F6F6E"/>
              </a:buClr>
              <a:buSzPts val="1300"/>
              <a:buFont typeface="Roboto"/>
              <a:buChar char="–"/>
            </a:pPr>
            <a:r>
              <a:rPr lang="en-GB"/>
              <a:t>Power coefficient </a:t>
            </a:r>
            <a:r>
              <a:rPr lang="en-GB">
                <a:solidFill>
                  <a:schemeClr val="accent2"/>
                </a:solidFill>
              </a:rPr>
              <a:t>C</a:t>
            </a:r>
            <a:r>
              <a:rPr baseline="-25000" lang="en-GB">
                <a:solidFill>
                  <a:schemeClr val="accent2"/>
                </a:solidFill>
              </a:rPr>
              <a:t>p</a:t>
            </a:r>
            <a:r>
              <a:rPr lang="en-GB"/>
              <a:t>= 0.4 </a:t>
            </a:r>
            <a:endParaRPr/>
          </a:p>
          <a:p>
            <a:pPr indent="0" lvl="0" marL="152400" marR="0" rtl="0" algn="l">
              <a:lnSpc>
                <a:spcPct val="100000"/>
              </a:lnSpc>
              <a:spcBef>
                <a:spcPts val="300"/>
              </a:spcBef>
              <a:spcAft>
                <a:spcPts val="0"/>
              </a:spcAft>
              <a:buNone/>
            </a:pPr>
            <a:r>
              <a:t/>
            </a:r>
            <a:endParaRPr/>
          </a:p>
          <a:p>
            <a:pPr indent="12700" lvl="0" marL="152400" marR="0" rtl="0" algn="l">
              <a:lnSpc>
                <a:spcPct val="100000"/>
              </a:lnSpc>
              <a:spcBef>
                <a:spcPts val="300"/>
              </a:spcBef>
              <a:spcAft>
                <a:spcPts val="0"/>
              </a:spcAft>
              <a:buClr>
                <a:srgbClr val="375F9B"/>
              </a:buClr>
              <a:buSzPts val="900"/>
              <a:buFont typeface="Roboto"/>
              <a:buChar char="●"/>
            </a:pPr>
            <a:r>
              <a:rPr lang="en-GB"/>
              <a:t>Formula </a:t>
            </a:r>
            <a:r>
              <a:rPr b="1" i="0" lang="en-GB" sz="1500" u="none" cap="none" strike="noStrike">
                <a:latin typeface="Roboto"/>
                <a:ea typeface="Roboto"/>
                <a:cs typeface="Roboto"/>
                <a:sym typeface="Roboto"/>
              </a:rPr>
              <a:t> </a:t>
            </a:r>
            <a:endParaRPr/>
          </a:p>
          <a:p>
            <a:pPr indent="123825" lvl="1" marL="536575" marR="0" rtl="0" algn="l">
              <a:lnSpc>
                <a:spcPct val="100000"/>
              </a:lnSpc>
              <a:spcBef>
                <a:spcPts val="300"/>
              </a:spcBef>
              <a:spcAft>
                <a:spcPts val="0"/>
              </a:spcAft>
              <a:buClr>
                <a:srgbClr val="6F6F6E"/>
              </a:buClr>
              <a:buSzPts val="1300"/>
              <a:buFont typeface="Roboto"/>
              <a:buChar char="–"/>
            </a:pPr>
            <a:r>
              <a:rPr b="0" i="0" lang="en-GB" sz="1300" u="none" cap="none" strike="noStrike">
                <a:solidFill>
                  <a:srgbClr val="6F6F6E"/>
                </a:solidFill>
                <a:latin typeface="Roboto"/>
                <a:ea typeface="Roboto"/>
                <a:cs typeface="Roboto"/>
                <a:sym typeface="Roboto"/>
              </a:rPr>
              <a:t> </a:t>
            </a:r>
            <a:r>
              <a:rPr lang="en-GB"/>
              <a:t>Power = ½ ⍴A</a:t>
            </a:r>
            <a:r>
              <a:rPr b="1" lang="en-GB"/>
              <a:t>ws</a:t>
            </a:r>
            <a:r>
              <a:rPr baseline="30000" lang="en-GB"/>
              <a:t>3</a:t>
            </a:r>
            <a:r>
              <a:rPr b="0" i="0" lang="en-GB" sz="1300" u="none" cap="none" strike="noStrike">
                <a:solidFill>
                  <a:srgbClr val="6F6F6E"/>
                </a:solidFill>
                <a:latin typeface="Roboto"/>
                <a:ea typeface="Roboto"/>
                <a:cs typeface="Roboto"/>
                <a:sym typeface="Roboto"/>
              </a:rPr>
              <a:t> C</a:t>
            </a:r>
            <a:r>
              <a:rPr b="0" baseline="-25000" i="0" lang="en-GB" sz="1300" u="none" cap="none" strike="noStrike">
                <a:solidFill>
                  <a:srgbClr val="6F6F6E"/>
                </a:solidFill>
                <a:latin typeface="Roboto"/>
                <a:ea typeface="Roboto"/>
                <a:cs typeface="Roboto"/>
                <a:sym typeface="Roboto"/>
              </a:rPr>
              <a:t>p</a:t>
            </a:r>
            <a:r>
              <a:rPr b="0" i="0" lang="en-GB" sz="1300" u="none" cap="none" strike="noStrike">
                <a:solidFill>
                  <a:srgbClr val="6F6F6E"/>
                </a:solidFill>
                <a:latin typeface="Roboto"/>
                <a:ea typeface="Roboto"/>
                <a:cs typeface="Roboto"/>
                <a:sym typeface="Roboto"/>
              </a:rPr>
              <a:t> </a:t>
            </a:r>
            <a:endParaRPr b="0" i="0" sz="1300" u="none" cap="none" strike="noStrike">
              <a:solidFill>
                <a:srgbClr val="6F6F6E"/>
              </a:solidFill>
              <a:latin typeface="Roboto"/>
              <a:ea typeface="Roboto"/>
              <a:cs typeface="Roboto"/>
              <a:sym typeface="Roboto"/>
            </a:endParaRPr>
          </a:p>
          <a:p>
            <a:pPr indent="0" lvl="0" marL="152400" marR="0" rtl="0" algn="l">
              <a:lnSpc>
                <a:spcPct val="100000"/>
              </a:lnSpc>
              <a:spcBef>
                <a:spcPts val="300"/>
              </a:spcBef>
              <a:spcAft>
                <a:spcPts val="0"/>
              </a:spcAft>
              <a:buNone/>
            </a:pPr>
            <a:r>
              <a:t/>
            </a:r>
            <a:endParaRPr sz="1000"/>
          </a:p>
          <a:p>
            <a:pPr indent="0" lvl="0" marL="152400" marR="0" rtl="0" algn="l">
              <a:lnSpc>
                <a:spcPct val="100000"/>
              </a:lnSpc>
              <a:spcBef>
                <a:spcPts val="300"/>
              </a:spcBef>
              <a:spcAft>
                <a:spcPts val="0"/>
              </a:spcAft>
              <a:buNone/>
            </a:pPr>
            <a:r>
              <a:t/>
            </a:r>
            <a:endParaRPr/>
          </a:p>
          <a:p>
            <a:pPr indent="0" lvl="0" marL="0" rtl="0" algn="l">
              <a:spcBef>
                <a:spcPts val="300"/>
              </a:spcBef>
              <a:spcAft>
                <a:spcPts val="0"/>
              </a:spcAft>
              <a:buNone/>
            </a:pPr>
            <a:r>
              <a:t/>
            </a:r>
            <a:endParaRPr b="0" sz="1300">
              <a:solidFill>
                <a:srgbClr val="6F6F6E"/>
              </a:solidFill>
            </a:endParaRPr>
          </a:p>
        </p:txBody>
      </p:sp>
      <p:sp>
        <p:nvSpPr>
          <p:cNvPr id="142" name="Google Shape;142;p15"/>
          <p:cNvSpPr/>
          <p:nvPr/>
        </p:nvSpPr>
        <p:spPr>
          <a:xfrm>
            <a:off x="5464400" y="-4500"/>
            <a:ext cx="3740400" cy="4726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5">
            <a:hlinkClick r:id="rId5"/>
          </p:cNvPr>
          <p:cNvPicPr preferRelativeResize="0"/>
          <p:nvPr/>
        </p:nvPicPr>
        <p:blipFill>
          <a:blip r:embed="rId6">
            <a:alphaModFix/>
          </a:blip>
          <a:stretch>
            <a:fillRect/>
          </a:stretch>
        </p:blipFill>
        <p:spPr>
          <a:xfrm>
            <a:off x="5596056" y="-76200"/>
            <a:ext cx="2837795" cy="5143500"/>
          </a:xfrm>
          <a:prstGeom prst="rect">
            <a:avLst/>
          </a:prstGeom>
          <a:noFill/>
          <a:ln>
            <a:noFill/>
          </a:ln>
        </p:spPr>
      </p:pic>
      <p:sp>
        <p:nvSpPr>
          <p:cNvPr id="144" name="Google Shape;144;p15"/>
          <p:cNvSpPr txBox="1"/>
          <p:nvPr/>
        </p:nvSpPr>
        <p:spPr>
          <a:xfrm>
            <a:off x="987300" y="4721700"/>
            <a:ext cx="6286800" cy="5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chemeClr val="hlink"/>
                </a:solidFill>
                <a:hlinkClick r:id="rId7"/>
              </a:rPr>
              <a:t>https://www.raeng.org.uk/publications/other/23-wind-turbine</a:t>
            </a:r>
            <a:endParaRPr sz="800"/>
          </a:p>
          <a:p>
            <a:pPr indent="0" lvl="0" marL="0" rtl="0" algn="l">
              <a:spcBef>
                <a:spcPts val="300"/>
              </a:spcBef>
              <a:spcAft>
                <a:spcPts val="0"/>
              </a:spcAft>
              <a:buNone/>
            </a:pPr>
            <a:r>
              <a:rPr lang="en-GB" sz="800" u="sng">
                <a:solidFill>
                  <a:schemeClr val="hlink"/>
                </a:solidFill>
                <a:latin typeface="Roboto"/>
                <a:ea typeface="Roboto"/>
                <a:cs typeface="Roboto"/>
                <a:sym typeface="Roboto"/>
                <a:hlinkClick r:id="rId8"/>
              </a:rPr>
              <a:t>http://www.scotianwindfields.com/sites/default/files/publications/135-projectdetailsoutlines.pdf</a:t>
            </a:r>
            <a:endParaRPr sz="800">
              <a:solidFill>
                <a:schemeClr val="accent2"/>
              </a:solidFill>
              <a:latin typeface="Roboto"/>
              <a:ea typeface="Roboto"/>
              <a:cs typeface="Roboto"/>
              <a:sym typeface="Roboto"/>
            </a:endParaRPr>
          </a:p>
          <a:p>
            <a:pPr indent="0" lvl="0" marL="0" rtl="0" algn="l">
              <a:spcBef>
                <a:spcPts val="0"/>
              </a:spcBef>
              <a:spcAft>
                <a:spcPts val="0"/>
              </a:spcAft>
              <a:buNone/>
            </a:pPr>
            <a:r>
              <a:t/>
            </a:r>
            <a:endParaRPr sz="800"/>
          </a:p>
        </p:txBody>
      </p:sp>
      <p:pic>
        <p:nvPicPr>
          <p:cNvPr id="145" name="Google Shape;145;p15">
            <a:hlinkClick r:id="rId9"/>
          </p:cNvPr>
          <p:cNvPicPr preferRelativeResize="0"/>
          <p:nvPr/>
        </p:nvPicPr>
        <p:blipFill rotWithShape="1">
          <a:blip r:embed="rId10">
            <a:alphaModFix/>
          </a:blip>
          <a:srcRect b="2843" l="0" r="54439" t="9667"/>
          <a:stretch/>
        </p:blipFill>
        <p:spPr>
          <a:xfrm>
            <a:off x="3444850" y="791000"/>
            <a:ext cx="1637700" cy="341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2625500" y="485720"/>
            <a:ext cx="1876500" cy="123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b="0" i="0" lang="en-GB" sz="9000" u="none" cap="none" strike="noStrike">
                <a:solidFill>
                  <a:schemeClr val="lt1"/>
                </a:solidFill>
                <a:latin typeface="Roboto"/>
                <a:ea typeface="Roboto"/>
                <a:cs typeface="Roboto"/>
                <a:sym typeface="Roboto"/>
              </a:rPr>
              <a:t>2</a:t>
            </a:r>
            <a:endParaRPr b="0" i="0" sz="9000" u="none" cap="none" strike="noStrike">
              <a:solidFill>
                <a:schemeClr val="lt1"/>
              </a:solidFill>
              <a:latin typeface="Roboto"/>
              <a:ea typeface="Roboto"/>
              <a:cs typeface="Roboto"/>
              <a:sym typeface="Roboto"/>
            </a:endParaRPr>
          </a:p>
        </p:txBody>
      </p:sp>
      <p:sp>
        <p:nvSpPr>
          <p:cNvPr id="151" name="Google Shape;151;p16"/>
          <p:cNvSpPr txBox="1"/>
          <p:nvPr>
            <p:ph idx="1" type="subTitle"/>
          </p:nvPr>
        </p:nvSpPr>
        <p:spPr>
          <a:xfrm>
            <a:off x="2568350" y="1495820"/>
            <a:ext cx="3024300" cy="194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rPr lang="en-GB"/>
              <a:t>Features</a:t>
            </a:r>
            <a:endParaRPr/>
          </a:p>
          <a:p>
            <a:pPr indent="0" lvl="0" marL="0" marR="0" rtl="0" algn="l">
              <a:lnSpc>
                <a:spcPct val="100000"/>
              </a:lnSpc>
              <a:spcBef>
                <a:spcPts val="0"/>
              </a:spcBef>
              <a:spcAft>
                <a:spcPts val="0"/>
              </a:spcAft>
              <a:buClr>
                <a:schemeClr val="lt1"/>
              </a:buClr>
              <a:buFont typeface="Roboto"/>
              <a:buNone/>
            </a:pPr>
            <a:r>
              <a:t/>
            </a:r>
            <a:endParaRPr b="0" i="0" sz="2600" u="none" cap="none" strike="noStrike">
              <a:solidFill>
                <a:schemeClr val="lt1"/>
              </a:solidFill>
              <a:latin typeface="Roboto"/>
              <a:ea typeface="Roboto"/>
              <a:cs typeface="Roboto"/>
              <a:sym typeface="Roboto"/>
            </a:endParaRPr>
          </a:p>
        </p:txBody>
      </p:sp>
      <p:sp>
        <p:nvSpPr>
          <p:cNvPr id="152" name="Google Shape;152;p16"/>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sz="900" u="none" cap="none" strike="noStrike">
                <a:solidFill>
                  <a:schemeClr val="dk1"/>
                </a:solidFill>
                <a:latin typeface="Roboto"/>
                <a:ea typeface="Roboto"/>
                <a:cs typeface="Roboto"/>
                <a:sym typeface="Roboto"/>
              </a:rPr>
              <a:t>‹#›</a:t>
            </a:fld>
            <a:endParaRPr b="1" i="0" sz="900" u="none" cap="none" strike="noStrike">
              <a:solidFill>
                <a:schemeClr val="dk1"/>
              </a:solidFill>
              <a:latin typeface="Roboto"/>
              <a:ea typeface="Roboto"/>
              <a:cs typeface="Roboto"/>
              <a:sym typeface="Roboto"/>
            </a:endParaRPr>
          </a:p>
        </p:txBody>
      </p:sp>
      <p:sp>
        <p:nvSpPr>
          <p:cNvPr id="153" name="Google Shape;153;p16"/>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620049" y="79350"/>
            <a:ext cx="82371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75FA4"/>
              </a:buClr>
              <a:buFont typeface="Roboto"/>
              <a:buNone/>
            </a:pPr>
            <a:r>
              <a:rPr lang="en-GB"/>
              <a:t>Harnessing wind speed, direction &amp; vector components</a:t>
            </a:r>
            <a:endParaRPr b="0" i="0" sz="2500" u="none" cap="none" strike="noStrike">
              <a:latin typeface="Roboto"/>
              <a:ea typeface="Roboto"/>
              <a:cs typeface="Roboto"/>
              <a:sym typeface="Roboto"/>
            </a:endParaRPr>
          </a:p>
        </p:txBody>
      </p:sp>
      <p:sp>
        <p:nvSpPr>
          <p:cNvPr id="160" name="Google Shape;160;p17"/>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u="none" cap="none" strike="noStrike">
                <a:solidFill>
                  <a:schemeClr val="dk1"/>
                </a:solidFill>
              </a:rPr>
              <a:t>‹#›</a:t>
            </a:fld>
            <a:endParaRPr b="1" i="0" u="none" cap="none" strike="noStrike">
              <a:solidFill>
                <a:schemeClr val="dk1"/>
              </a:solidFill>
            </a:endParaRPr>
          </a:p>
        </p:txBody>
      </p:sp>
      <p:sp>
        <p:nvSpPr>
          <p:cNvPr id="161" name="Google Shape;161;p17"/>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nvSpPr>
        <p:spPr>
          <a:xfrm>
            <a:off x="885900" y="4805300"/>
            <a:ext cx="384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http://tornado.sfsu.edu/geosciences/classes/m430/Wind/WindDirection.html</a:t>
            </a:r>
            <a:endParaRPr sz="800"/>
          </a:p>
        </p:txBody>
      </p:sp>
      <p:sp>
        <p:nvSpPr>
          <p:cNvPr id="163" name="Google Shape;163;p17"/>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
        <p:nvSpPr>
          <p:cNvPr id="164" name="Google Shape;164;p17"/>
          <p:cNvSpPr/>
          <p:nvPr/>
        </p:nvSpPr>
        <p:spPr>
          <a:xfrm>
            <a:off x="303076" y="750800"/>
            <a:ext cx="8754900" cy="405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p:txBody>
      </p:sp>
      <p:pic>
        <p:nvPicPr>
          <p:cNvPr id="165" name="Google Shape;165;p17">
            <a:hlinkClick r:id="rId3"/>
          </p:cNvPr>
          <p:cNvPicPr preferRelativeResize="0"/>
          <p:nvPr/>
        </p:nvPicPr>
        <p:blipFill>
          <a:blip r:embed="rId4">
            <a:alphaModFix/>
          </a:blip>
          <a:stretch>
            <a:fillRect/>
          </a:stretch>
        </p:blipFill>
        <p:spPr>
          <a:xfrm>
            <a:off x="676650" y="2160800"/>
            <a:ext cx="2606098" cy="2444875"/>
          </a:xfrm>
          <a:prstGeom prst="rect">
            <a:avLst/>
          </a:prstGeom>
          <a:noFill/>
          <a:ln>
            <a:noFill/>
          </a:ln>
        </p:spPr>
      </p:pic>
      <p:pic>
        <p:nvPicPr>
          <p:cNvPr id="166" name="Google Shape;166;p17">
            <a:hlinkClick r:id="rId5"/>
          </p:cNvPr>
          <p:cNvPicPr preferRelativeResize="0"/>
          <p:nvPr/>
        </p:nvPicPr>
        <p:blipFill>
          <a:blip r:embed="rId6">
            <a:alphaModFix/>
          </a:blip>
          <a:stretch>
            <a:fillRect/>
          </a:stretch>
        </p:blipFill>
        <p:spPr>
          <a:xfrm>
            <a:off x="5857575" y="2816200"/>
            <a:ext cx="1956675" cy="1830250"/>
          </a:xfrm>
          <a:prstGeom prst="rect">
            <a:avLst/>
          </a:prstGeom>
          <a:noFill/>
          <a:ln>
            <a:noFill/>
          </a:ln>
        </p:spPr>
      </p:pic>
      <p:sp>
        <p:nvSpPr>
          <p:cNvPr id="167" name="Google Shape;167;p17"/>
          <p:cNvSpPr txBox="1"/>
          <p:nvPr/>
        </p:nvSpPr>
        <p:spPr>
          <a:xfrm>
            <a:off x="5180325" y="750800"/>
            <a:ext cx="3888600" cy="292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375F9B"/>
                </a:solidFill>
                <a:latin typeface="Roboto"/>
                <a:ea typeface="Roboto"/>
                <a:cs typeface="Roboto"/>
                <a:sym typeface="Roboto"/>
              </a:rPr>
              <a:t>Wind Direction</a:t>
            </a:r>
            <a:endParaRPr b="1" sz="2700">
              <a:solidFill>
                <a:srgbClr val="375F9B"/>
              </a:solidFill>
              <a:latin typeface="Roboto"/>
              <a:ea typeface="Roboto"/>
              <a:cs typeface="Roboto"/>
              <a:sym typeface="Roboto"/>
            </a:endParaRPr>
          </a:p>
          <a:p>
            <a:pPr indent="0" lvl="0" marL="0" rtl="0" algn="ctr">
              <a:spcBef>
                <a:spcPts val="0"/>
              </a:spcBef>
              <a:spcAft>
                <a:spcPts val="0"/>
              </a:spcAft>
              <a:buNone/>
            </a:pPr>
            <a:r>
              <a:t/>
            </a:r>
            <a:endParaRPr b="1" sz="300">
              <a:solidFill>
                <a:srgbClr val="375F9B"/>
              </a:solidFill>
              <a:latin typeface="Roboto"/>
              <a:ea typeface="Roboto"/>
              <a:cs typeface="Roboto"/>
              <a:sym typeface="Roboto"/>
            </a:endParaRPr>
          </a:p>
          <a:p>
            <a:pPr indent="0" lvl="0" marL="0" rtl="0" algn="ctr">
              <a:spcBef>
                <a:spcPts val="0"/>
              </a:spcBef>
              <a:spcAft>
                <a:spcPts val="0"/>
              </a:spcAft>
              <a:buNone/>
            </a:pPr>
            <a:r>
              <a:t/>
            </a:r>
            <a:endParaRPr b="1" sz="3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Degrees encoded:</a:t>
            </a:r>
            <a:endParaRPr b="1" sz="1500">
              <a:solidFill>
                <a:srgbClr val="375F9B"/>
              </a:solidFill>
              <a:latin typeface="Roboto"/>
              <a:ea typeface="Roboto"/>
              <a:cs typeface="Roboto"/>
              <a:sym typeface="Roboto"/>
            </a:endParaRPr>
          </a:p>
          <a:p>
            <a:pPr indent="149225" lvl="1" marL="536575" rtl="0" algn="l">
              <a:spcBef>
                <a:spcPts val="0"/>
              </a:spcBef>
              <a:spcAft>
                <a:spcPts val="0"/>
              </a:spcAft>
              <a:buClr>
                <a:schemeClr val="dk1"/>
              </a:buClr>
              <a:buSzPts val="900"/>
              <a:buFont typeface="Roboto"/>
              <a:buChar char="–"/>
            </a:pPr>
            <a:r>
              <a:rPr lang="en-GB" sz="1300">
                <a:solidFill>
                  <a:schemeClr val="accent2"/>
                </a:solidFill>
                <a:latin typeface="Roboto"/>
                <a:ea typeface="Roboto"/>
                <a:cs typeface="Roboto"/>
                <a:sym typeface="Roboto"/>
              </a:rPr>
              <a:t>to cardinal directions,</a:t>
            </a:r>
            <a:endParaRPr sz="1300">
              <a:solidFill>
                <a:schemeClr val="accent2"/>
              </a:solidFill>
              <a:latin typeface="Roboto"/>
              <a:ea typeface="Roboto"/>
              <a:cs typeface="Roboto"/>
              <a:sym typeface="Roboto"/>
            </a:endParaRPr>
          </a:p>
          <a:p>
            <a:pPr indent="149225" lvl="1" marL="536575" rtl="0" algn="l">
              <a:spcBef>
                <a:spcPts val="0"/>
              </a:spcBef>
              <a:spcAft>
                <a:spcPts val="0"/>
              </a:spcAft>
              <a:buClr>
                <a:schemeClr val="dk1"/>
              </a:buClr>
              <a:buSzPts val="900"/>
              <a:buFont typeface="Roboto"/>
              <a:buChar char="–"/>
            </a:pPr>
            <a:r>
              <a:rPr lang="en-GB" sz="1300">
                <a:solidFill>
                  <a:schemeClr val="accent2"/>
                </a:solidFill>
                <a:latin typeface="Roboto"/>
                <a:ea typeface="Roboto"/>
                <a:cs typeface="Roboto"/>
                <a:sym typeface="Roboto"/>
              </a:rPr>
              <a:t>N-S &amp; E-W components</a:t>
            </a:r>
            <a:endParaRPr sz="1300">
              <a:solidFill>
                <a:schemeClr val="accent2"/>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Wind Vector Azimuth</a:t>
            </a:r>
            <a:r>
              <a:rPr b="1" i="1" lang="en-GB" sz="1500">
                <a:solidFill>
                  <a:srgbClr val="375F9B"/>
                </a:solidFill>
                <a:latin typeface="Roboto"/>
                <a:ea typeface="Roboto"/>
                <a:cs typeface="Roboto"/>
                <a:sym typeface="Roboto"/>
              </a:rPr>
              <a:t> </a:t>
            </a:r>
            <a:endParaRPr b="1" i="1" sz="15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Meteorological Wind Direction </a:t>
            </a:r>
            <a:endParaRPr b="1" i="1" sz="15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Relative Wind Direction </a:t>
            </a:r>
            <a:endParaRPr b="1" i="1" sz="1500">
              <a:solidFill>
                <a:srgbClr val="375F9B"/>
              </a:solidFill>
              <a:latin typeface="Roboto"/>
              <a:ea typeface="Roboto"/>
              <a:cs typeface="Roboto"/>
              <a:sym typeface="Roboto"/>
            </a:endParaRPr>
          </a:p>
          <a:p>
            <a:pPr indent="0" lvl="0" marL="15240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b="1" sz="1500">
              <a:solidFill>
                <a:srgbClr val="375F9B"/>
              </a:solidFill>
              <a:latin typeface="Roboto"/>
              <a:ea typeface="Roboto"/>
              <a:cs typeface="Roboto"/>
              <a:sym typeface="Roboto"/>
            </a:endParaRPr>
          </a:p>
          <a:p>
            <a:pPr indent="0" lvl="0" marL="0" rtl="0" algn="l">
              <a:spcBef>
                <a:spcPts val="0"/>
              </a:spcBef>
              <a:spcAft>
                <a:spcPts val="0"/>
              </a:spcAft>
              <a:buNone/>
            </a:pPr>
            <a:r>
              <a:t/>
            </a:r>
            <a:endParaRPr/>
          </a:p>
        </p:txBody>
      </p:sp>
      <p:pic>
        <p:nvPicPr>
          <p:cNvPr id="168" name="Google Shape;168;p17">
            <a:hlinkClick r:id="rId7"/>
          </p:cNvPr>
          <p:cNvPicPr preferRelativeResize="0"/>
          <p:nvPr/>
        </p:nvPicPr>
        <p:blipFill rotWithShape="1">
          <a:blip r:embed="rId8">
            <a:alphaModFix/>
          </a:blip>
          <a:srcRect b="2843" l="0" r="54439" t="10192"/>
          <a:stretch/>
        </p:blipFill>
        <p:spPr>
          <a:xfrm>
            <a:off x="3673450" y="1192538"/>
            <a:ext cx="1637700" cy="3398362"/>
          </a:xfrm>
          <a:prstGeom prst="rect">
            <a:avLst/>
          </a:prstGeom>
          <a:noFill/>
          <a:ln>
            <a:noFill/>
          </a:ln>
        </p:spPr>
      </p:pic>
      <p:sp>
        <p:nvSpPr>
          <p:cNvPr id="169" name="Google Shape;169;p17"/>
          <p:cNvSpPr txBox="1"/>
          <p:nvPr/>
        </p:nvSpPr>
        <p:spPr>
          <a:xfrm>
            <a:off x="303075" y="756800"/>
            <a:ext cx="4033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375F9B"/>
                </a:solidFill>
                <a:latin typeface="Roboto"/>
                <a:ea typeface="Roboto"/>
                <a:cs typeface="Roboto"/>
                <a:sym typeface="Roboto"/>
              </a:rPr>
              <a:t>Wind Speed</a:t>
            </a:r>
            <a:endParaRPr b="1" sz="2700">
              <a:solidFill>
                <a:srgbClr val="375F9B"/>
              </a:solidFill>
              <a:latin typeface="Roboto"/>
              <a:ea typeface="Roboto"/>
              <a:cs typeface="Roboto"/>
              <a:sym typeface="Roboto"/>
            </a:endParaRPr>
          </a:p>
          <a:p>
            <a:pPr indent="0" lvl="0" marL="0" rtl="0" algn="ctr">
              <a:spcBef>
                <a:spcPts val="0"/>
              </a:spcBef>
              <a:spcAft>
                <a:spcPts val="0"/>
              </a:spcAft>
              <a:buNone/>
            </a:pPr>
            <a:r>
              <a:rPr b="1" lang="en-GB" sz="300">
                <a:solidFill>
                  <a:srgbClr val="375F9B"/>
                </a:solidFill>
                <a:latin typeface="Roboto"/>
                <a:ea typeface="Roboto"/>
                <a:cs typeface="Roboto"/>
                <a:sym typeface="Roboto"/>
              </a:rPr>
              <a:t> </a:t>
            </a:r>
            <a:endParaRPr b="1" sz="3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 100m height (+25%)</a:t>
            </a:r>
            <a:endParaRPr b="1" sz="15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Vector components: u, v &amp; products,...</a:t>
            </a:r>
            <a:endParaRPr b="1" sz="1500">
              <a:solidFill>
                <a:srgbClr val="375F9B"/>
              </a:solidFill>
              <a:latin typeface="Roboto"/>
              <a:ea typeface="Roboto"/>
              <a:cs typeface="Roboto"/>
              <a:sym typeface="Roboto"/>
            </a:endParaRPr>
          </a:p>
          <a:p>
            <a:pPr indent="12700" lvl="0" marL="152400" rtl="0" algn="l">
              <a:spcBef>
                <a:spcPts val="0"/>
              </a:spcBef>
              <a:spcAft>
                <a:spcPts val="0"/>
              </a:spcAft>
              <a:buClr>
                <a:schemeClr val="dk1"/>
              </a:buClr>
              <a:buSzPts val="900"/>
              <a:buFont typeface="Roboto"/>
              <a:buChar char="●"/>
            </a:pPr>
            <a:r>
              <a:rPr b="1" lang="en-GB" sz="1500">
                <a:solidFill>
                  <a:srgbClr val="375F9B"/>
                </a:solidFill>
                <a:latin typeface="Roboto"/>
                <a:ea typeface="Roboto"/>
                <a:cs typeface="Roboto"/>
                <a:sym typeface="Roboto"/>
              </a:rPr>
              <a:t>Vertical velocity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620058" y="79344"/>
            <a:ext cx="716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75FA4"/>
              </a:buClr>
              <a:buFont typeface="Roboto"/>
              <a:buNone/>
            </a:pPr>
            <a:r>
              <a:rPr lang="en-GB"/>
              <a:t>Capturing signals from datetime elements</a:t>
            </a:r>
            <a:endParaRPr b="0" i="0" sz="2500" u="none" cap="none" strike="noStrike">
              <a:latin typeface="Roboto"/>
              <a:ea typeface="Roboto"/>
              <a:cs typeface="Roboto"/>
              <a:sym typeface="Roboto"/>
            </a:endParaRPr>
          </a:p>
        </p:txBody>
      </p:sp>
      <p:sp>
        <p:nvSpPr>
          <p:cNvPr id="175" name="Google Shape;175;p18"/>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u="none" cap="none" strike="noStrike">
                <a:solidFill>
                  <a:schemeClr val="dk1"/>
                </a:solidFill>
              </a:rPr>
              <a:t>‹#›</a:t>
            </a:fld>
            <a:endParaRPr b="1" i="0" u="none" cap="none" strike="noStrike">
              <a:solidFill>
                <a:schemeClr val="dk1"/>
              </a:solidFill>
            </a:endParaRPr>
          </a:p>
        </p:txBody>
      </p:sp>
      <p:sp>
        <p:nvSpPr>
          <p:cNvPr id="176" name="Google Shape;176;p18"/>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848650" y="4724175"/>
            <a:ext cx="406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http://tornado.sfsu.edu/geosciences/classes/m430/Wind/WindDirection.html</a:t>
            </a:r>
            <a:endParaRPr sz="800"/>
          </a:p>
        </p:txBody>
      </p:sp>
      <p:sp>
        <p:nvSpPr>
          <p:cNvPr id="178" name="Google Shape;178;p18"/>
          <p:cNvSpPr txBox="1"/>
          <p:nvPr>
            <p:ph idx="1" type="body"/>
          </p:nvPr>
        </p:nvSpPr>
        <p:spPr>
          <a:xfrm>
            <a:off x="277925" y="1026675"/>
            <a:ext cx="8904300" cy="366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Datetime features</a:t>
            </a:r>
            <a:endParaRPr/>
          </a:p>
          <a:p>
            <a:pPr indent="12700" lvl="0" marL="152400" marR="0" rtl="0" algn="l">
              <a:lnSpc>
                <a:spcPct val="100000"/>
              </a:lnSpc>
              <a:spcBef>
                <a:spcPts val="0"/>
              </a:spcBef>
              <a:spcAft>
                <a:spcPts val="0"/>
              </a:spcAft>
              <a:buClr>
                <a:schemeClr val="dk2"/>
              </a:buClr>
              <a:buSzPts val="900"/>
              <a:buFont typeface="Roboto"/>
              <a:buChar char="●"/>
            </a:pPr>
            <a:r>
              <a:rPr lang="en-GB"/>
              <a:t>Hour, day, week, </a:t>
            </a:r>
            <a:r>
              <a:rPr lang="en-GB"/>
              <a:t>month, year, quarter, ..</a:t>
            </a:r>
            <a:endParaRPr/>
          </a:p>
          <a:p>
            <a:pPr indent="12700" lvl="0" marL="152400" marR="0" rtl="0" algn="l">
              <a:lnSpc>
                <a:spcPct val="100000"/>
              </a:lnSpc>
              <a:spcBef>
                <a:spcPts val="0"/>
              </a:spcBef>
              <a:spcAft>
                <a:spcPts val="0"/>
              </a:spcAft>
              <a:buClr>
                <a:schemeClr val="dk2"/>
              </a:buClr>
              <a:buSzPts val="900"/>
              <a:buFont typeface="Roboto"/>
              <a:buChar char="●"/>
            </a:pPr>
            <a:r>
              <a:rPr lang="en-GB"/>
              <a:t>Day of year, day of week,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Seasons</a:t>
            </a:r>
            <a:endParaRPr/>
          </a:p>
          <a:p>
            <a:pPr indent="-285750" lvl="0" marL="457200" marR="0" rtl="0" algn="l">
              <a:lnSpc>
                <a:spcPct val="100000"/>
              </a:lnSpc>
              <a:spcBef>
                <a:spcPts val="0"/>
              </a:spcBef>
              <a:spcAft>
                <a:spcPts val="0"/>
              </a:spcAft>
              <a:buSzPts val="900"/>
              <a:buChar char="●"/>
            </a:pPr>
            <a:r>
              <a:rPr lang="en-GB"/>
              <a:t>Four seasons encoded</a:t>
            </a:r>
            <a:endParaRPr/>
          </a:p>
          <a:p>
            <a:pPr indent="-285750" lvl="0" marL="457200" marR="0" rtl="0" algn="l">
              <a:lnSpc>
                <a:spcPct val="100000"/>
              </a:lnSpc>
              <a:spcBef>
                <a:spcPts val="0"/>
              </a:spcBef>
              <a:spcAft>
                <a:spcPts val="0"/>
              </a:spcAft>
              <a:buSzPts val="900"/>
              <a:buChar char="●"/>
            </a:pPr>
            <a:r>
              <a:rPr lang="en-GB"/>
              <a:t>Multiplicative &amp; additive seasonal decomposition encoded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Sin &amp; Cos values</a:t>
            </a:r>
            <a:endParaRPr/>
          </a:p>
          <a:p>
            <a:pPr indent="-285750" lvl="0" marL="457200" marR="0" rtl="0" algn="l">
              <a:lnSpc>
                <a:spcPct val="100000"/>
              </a:lnSpc>
              <a:spcBef>
                <a:spcPts val="0"/>
              </a:spcBef>
              <a:spcAft>
                <a:spcPts val="0"/>
              </a:spcAft>
              <a:buSzPts val="900"/>
              <a:buChar char="●"/>
            </a:pPr>
            <a:r>
              <a:rPr lang="en-GB"/>
              <a:t>@ various time-stamps</a:t>
            </a:r>
            <a:endParaRPr b="0"/>
          </a:p>
        </p:txBody>
      </p:sp>
      <p:sp>
        <p:nvSpPr>
          <p:cNvPr id="179" name="Google Shape;179;p18"/>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pic>
        <p:nvPicPr>
          <p:cNvPr id="180" name="Google Shape;180;p18"/>
          <p:cNvPicPr preferRelativeResize="0"/>
          <p:nvPr/>
        </p:nvPicPr>
        <p:blipFill>
          <a:blip r:embed="rId3">
            <a:alphaModFix/>
          </a:blip>
          <a:stretch>
            <a:fillRect/>
          </a:stretch>
        </p:blipFill>
        <p:spPr>
          <a:xfrm>
            <a:off x="7704250" y="979995"/>
            <a:ext cx="1109425" cy="1005530"/>
          </a:xfrm>
          <a:prstGeom prst="rect">
            <a:avLst/>
          </a:prstGeom>
          <a:noFill/>
          <a:ln>
            <a:noFill/>
          </a:ln>
        </p:spPr>
      </p:pic>
      <p:pic>
        <p:nvPicPr>
          <p:cNvPr id="181" name="Google Shape;181;p18"/>
          <p:cNvPicPr preferRelativeResize="0"/>
          <p:nvPr/>
        </p:nvPicPr>
        <p:blipFill>
          <a:blip r:embed="rId4">
            <a:alphaModFix/>
          </a:blip>
          <a:stretch>
            <a:fillRect/>
          </a:stretch>
        </p:blipFill>
        <p:spPr>
          <a:xfrm>
            <a:off x="5675200" y="3572289"/>
            <a:ext cx="1493275" cy="871086"/>
          </a:xfrm>
          <a:prstGeom prst="rect">
            <a:avLst/>
          </a:prstGeom>
          <a:noFill/>
          <a:ln>
            <a:noFill/>
          </a:ln>
        </p:spPr>
      </p:pic>
      <p:pic>
        <p:nvPicPr>
          <p:cNvPr id="182" name="Google Shape;182;p18"/>
          <p:cNvPicPr preferRelativeResize="0"/>
          <p:nvPr/>
        </p:nvPicPr>
        <p:blipFill>
          <a:blip r:embed="rId5">
            <a:alphaModFix/>
          </a:blip>
          <a:stretch>
            <a:fillRect/>
          </a:stretch>
        </p:blipFill>
        <p:spPr>
          <a:xfrm>
            <a:off x="7537301" y="3429175"/>
            <a:ext cx="1493275" cy="1186100"/>
          </a:xfrm>
          <a:prstGeom prst="rect">
            <a:avLst/>
          </a:prstGeom>
          <a:noFill/>
          <a:ln>
            <a:noFill/>
          </a:ln>
        </p:spPr>
      </p:pic>
      <p:pic>
        <p:nvPicPr>
          <p:cNvPr id="183" name="Google Shape;183;p18"/>
          <p:cNvPicPr preferRelativeResize="0"/>
          <p:nvPr/>
        </p:nvPicPr>
        <p:blipFill>
          <a:blip r:embed="rId6">
            <a:alphaModFix/>
          </a:blip>
          <a:stretch>
            <a:fillRect/>
          </a:stretch>
        </p:blipFill>
        <p:spPr>
          <a:xfrm>
            <a:off x="7837250" y="2039300"/>
            <a:ext cx="1038750" cy="1064900"/>
          </a:xfrm>
          <a:prstGeom prst="rect">
            <a:avLst/>
          </a:prstGeom>
          <a:noFill/>
          <a:ln>
            <a:noFill/>
          </a:ln>
        </p:spPr>
      </p:pic>
      <p:pic>
        <p:nvPicPr>
          <p:cNvPr id="184" name="Google Shape;184;p18"/>
          <p:cNvPicPr preferRelativeResize="0"/>
          <p:nvPr/>
        </p:nvPicPr>
        <p:blipFill>
          <a:blip r:embed="rId7">
            <a:alphaModFix/>
          </a:blip>
          <a:stretch>
            <a:fillRect/>
          </a:stretch>
        </p:blipFill>
        <p:spPr>
          <a:xfrm>
            <a:off x="6607886" y="994098"/>
            <a:ext cx="982063" cy="100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620058" y="79344"/>
            <a:ext cx="716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75FA4"/>
              </a:buClr>
              <a:buFont typeface="Roboto"/>
              <a:buNone/>
            </a:pPr>
            <a:r>
              <a:rPr lang="en-GB"/>
              <a:t>Calculations &amp; approximations</a:t>
            </a:r>
            <a:endParaRPr b="0" i="0" sz="2500" u="none" cap="none" strike="noStrike">
              <a:latin typeface="Roboto"/>
              <a:ea typeface="Roboto"/>
              <a:cs typeface="Roboto"/>
              <a:sym typeface="Roboto"/>
            </a:endParaRPr>
          </a:p>
        </p:txBody>
      </p:sp>
      <p:sp>
        <p:nvSpPr>
          <p:cNvPr id="190" name="Google Shape;190;p19"/>
          <p:cNvSpPr txBox="1"/>
          <p:nvPr>
            <p:ph idx="12" type="sldNum"/>
          </p:nvPr>
        </p:nvSpPr>
        <p:spPr>
          <a:xfrm>
            <a:off x="202619" y="4647982"/>
            <a:ext cx="548700" cy="393600"/>
          </a:xfrm>
          <a:prstGeom prst="rect">
            <a:avLst/>
          </a:prstGeom>
          <a:noFill/>
          <a:ln>
            <a:noFill/>
          </a:ln>
        </p:spPr>
        <p:txBody>
          <a:bodyPr anchorCtr="0" anchor="ctr" bIns="78700" lIns="78700" spcFirstLastPara="1" rIns="78700" wrap="square" tIns="78700">
            <a:noAutofit/>
          </a:bodyPr>
          <a:lstStyle/>
          <a:p>
            <a:pPr indent="0" lvl="0" marL="0" marR="0" rtl="0" algn="r">
              <a:lnSpc>
                <a:spcPct val="100000"/>
              </a:lnSpc>
              <a:spcBef>
                <a:spcPts val="0"/>
              </a:spcBef>
              <a:spcAft>
                <a:spcPts val="0"/>
              </a:spcAft>
              <a:buClr>
                <a:schemeClr val="dk1"/>
              </a:buClr>
              <a:buFont typeface="Helvetica Neue"/>
              <a:buNone/>
            </a:pPr>
            <a:fld id="{00000000-1234-1234-1234-123412341234}" type="slidenum">
              <a:rPr b="1" i="0" lang="en-GB" u="none" cap="none" strike="noStrike">
                <a:solidFill>
                  <a:schemeClr val="dk1"/>
                </a:solidFill>
              </a:rPr>
              <a:t>‹#›</a:t>
            </a:fld>
            <a:endParaRPr b="1" i="0" u="none" cap="none" strike="noStrike">
              <a:solidFill>
                <a:schemeClr val="dk1"/>
              </a:solidFill>
            </a:endParaRPr>
          </a:p>
        </p:txBody>
      </p:sp>
      <p:sp>
        <p:nvSpPr>
          <p:cNvPr id="191" name="Google Shape;191;p19"/>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nvSpPr>
        <p:spPr>
          <a:xfrm>
            <a:off x="848650" y="4724175"/>
            <a:ext cx="406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http://tornado.sfsu.edu/geosciences/classes/m430/Wind/WindDirection.html</a:t>
            </a:r>
            <a:endParaRPr sz="800"/>
          </a:p>
        </p:txBody>
      </p:sp>
      <p:sp>
        <p:nvSpPr>
          <p:cNvPr id="193" name="Google Shape;193;p19"/>
          <p:cNvSpPr txBox="1"/>
          <p:nvPr>
            <p:ph idx="1" type="body"/>
          </p:nvPr>
        </p:nvSpPr>
        <p:spPr>
          <a:xfrm>
            <a:off x="378400" y="950475"/>
            <a:ext cx="8803800" cy="3664800"/>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Z-scores:</a:t>
            </a:r>
            <a:endParaRPr/>
          </a:p>
          <a:p>
            <a:pPr indent="-57150" lvl="0" marL="152400" marR="0" rtl="0" algn="l">
              <a:lnSpc>
                <a:spcPct val="100000"/>
              </a:lnSpc>
              <a:spcBef>
                <a:spcPts val="0"/>
              </a:spcBef>
              <a:spcAft>
                <a:spcPts val="0"/>
              </a:spcAft>
              <a:buClr>
                <a:schemeClr val="dk2"/>
              </a:buClr>
              <a:buSzPts val="900"/>
              <a:buFont typeface="Roboto"/>
              <a:buChar char="●"/>
            </a:pPr>
            <a:r>
              <a:rPr lang="en-GB"/>
              <a:t> Wind speed, direction &amp; vectors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q_cuts:</a:t>
            </a:r>
            <a:endParaRPr/>
          </a:p>
          <a:p>
            <a:pPr indent="-57150" lvl="0" marL="152400" marR="0" rtl="0" algn="l">
              <a:lnSpc>
                <a:spcPct val="100000"/>
              </a:lnSpc>
              <a:spcBef>
                <a:spcPts val="0"/>
              </a:spcBef>
              <a:spcAft>
                <a:spcPts val="0"/>
              </a:spcAft>
              <a:buClr>
                <a:schemeClr val="dk2"/>
              </a:buClr>
              <a:buSzPts val="900"/>
              <a:buFont typeface="Roboto"/>
              <a:buChar char="●"/>
            </a:pPr>
            <a:r>
              <a:rPr lang="en-GB"/>
              <a:t> Wind speed cut into quartiles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GB"/>
              <a:t>Ratios &amp; multiplications</a:t>
            </a:r>
            <a:endParaRPr/>
          </a:p>
          <a:p>
            <a:pPr indent="-57150" lvl="0" marL="152400" marR="0" rtl="0" algn="l">
              <a:lnSpc>
                <a:spcPct val="100000"/>
              </a:lnSpc>
              <a:spcBef>
                <a:spcPts val="0"/>
              </a:spcBef>
              <a:spcAft>
                <a:spcPts val="0"/>
              </a:spcAft>
              <a:buClr>
                <a:schemeClr val="dk2"/>
              </a:buClr>
              <a:buSzPts val="900"/>
              <a:buFont typeface="Roboto"/>
              <a:buChar char="●"/>
            </a:pPr>
            <a:r>
              <a:rPr lang="en-GB"/>
              <a:t> Wind speed / mean, u*v, ws</a:t>
            </a:r>
            <a:r>
              <a:rPr baseline="30000" lang="en-GB"/>
              <a:t>3</a:t>
            </a:r>
            <a:r>
              <a:rPr lang="en-GB"/>
              <a:t> </a:t>
            </a:r>
            <a:endParaRPr/>
          </a:p>
          <a:p>
            <a:pPr indent="-57150" lvl="0" marL="152400" marR="0" rtl="0" algn="l">
              <a:lnSpc>
                <a:spcPct val="100000"/>
              </a:lnSpc>
              <a:spcBef>
                <a:spcPts val="0"/>
              </a:spcBef>
              <a:spcAft>
                <a:spcPts val="0"/>
              </a:spcAft>
              <a:buClr>
                <a:schemeClr val="dk2"/>
              </a:buClr>
              <a:buSzPts val="900"/>
              <a:buFont typeface="Roboto"/>
              <a:buChar char="●"/>
            </a:pPr>
            <a:r>
              <a:rPr lang="en-GB"/>
              <a:t> Averages: hourly, daily, weekly, quarterly,..</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None/>
            </a:pPr>
            <a:r>
              <a:rPr lang="en-GB"/>
              <a:t>Approximations</a:t>
            </a:r>
            <a:endParaRPr/>
          </a:p>
          <a:p>
            <a:pPr indent="-66675" lvl="0" marL="179999" rtl="0" algn="l">
              <a:spcBef>
                <a:spcPts val="0"/>
              </a:spcBef>
              <a:spcAft>
                <a:spcPts val="0"/>
              </a:spcAft>
              <a:buSzPts val="900"/>
              <a:buChar char="●"/>
            </a:pPr>
            <a:r>
              <a:rPr lang="en-GB"/>
              <a:t> Wind Power = </a:t>
            </a:r>
            <a:r>
              <a:rPr b="0" i="1" lang="en-GB" sz="2400"/>
              <a:t>ws</a:t>
            </a:r>
            <a:r>
              <a:rPr b="0" baseline="30000" i="1" lang="en-GB" sz="2400"/>
              <a:t>3</a:t>
            </a:r>
            <a:r>
              <a:rPr b="0" i="1" lang="en-GB" sz="2400"/>
              <a:t>*𝞹*r</a:t>
            </a:r>
            <a:r>
              <a:rPr b="0" baseline="30000" i="1" lang="en-GB" sz="2400"/>
              <a:t>2</a:t>
            </a:r>
            <a:r>
              <a:rPr b="0" i="1" lang="en-GB" sz="2400"/>
              <a:t>*½</a:t>
            </a:r>
            <a:endParaRPr i="1" sz="2400"/>
          </a:p>
          <a:p>
            <a:pPr indent="-66675" lvl="0" marL="179999" rtl="0" algn="l">
              <a:spcBef>
                <a:spcPts val="0"/>
              </a:spcBef>
              <a:spcAft>
                <a:spcPts val="0"/>
              </a:spcAft>
              <a:buSzPts val="900"/>
              <a:buChar char="●"/>
            </a:pPr>
            <a:r>
              <a:rPr lang="en-GB"/>
              <a:t> Wind Gust =</a:t>
            </a:r>
            <a:r>
              <a:rPr lang="en-GB"/>
              <a:t> hourly difference with previous wind speed</a:t>
            </a:r>
            <a:endParaRPr/>
          </a:p>
          <a:p>
            <a:pPr indent="-66675" lvl="0" marL="179999" rtl="0" algn="l">
              <a:spcBef>
                <a:spcPts val="0"/>
              </a:spcBef>
              <a:spcAft>
                <a:spcPts val="0"/>
              </a:spcAft>
              <a:buSzPts val="900"/>
              <a:buChar char="●"/>
            </a:pPr>
            <a:r>
              <a:rPr lang="en-GB"/>
              <a:t> Wind Intensity = wind speed standard deviation / wind speed</a:t>
            </a:r>
            <a:endParaRPr/>
          </a:p>
          <a:p>
            <a:pPr indent="0" lvl="0" marL="152400" marR="0" rtl="0" algn="l">
              <a:lnSpc>
                <a:spcPct val="100000"/>
              </a:lnSpc>
              <a:spcBef>
                <a:spcPts val="0"/>
              </a:spcBef>
              <a:spcAft>
                <a:spcPts val="0"/>
              </a:spcAft>
              <a:buNone/>
            </a:pPr>
            <a:r>
              <a:t/>
            </a:r>
            <a:endParaRPr b="0"/>
          </a:p>
        </p:txBody>
      </p:sp>
      <p:sp>
        <p:nvSpPr>
          <p:cNvPr id="194" name="Google Shape;194;p19"/>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pic>
        <p:nvPicPr>
          <p:cNvPr id="195" name="Google Shape;195;p19"/>
          <p:cNvPicPr preferRelativeResize="0"/>
          <p:nvPr/>
        </p:nvPicPr>
        <p:blipFill>
          <a:blip r:embed="rId3">
            <a:alphaModFix/>
          </a:blip>
          <a:stretch>
            <a:fillRect/>
          </a:stretch>
        </p:blipFill>
        <p:spPr>
          <a:xfrm>
            <a:off x="6538775" y="79350"/>
            <a:ext cx="1075875" cy="1240847"/>
          </a:xfrm>
          <a:prstGeom prst="rect">
            <a:avLst/>
          </a:prstGeom>
          <a:noFill/>
          <a:ln>
            <a:noFill/>
          </a:ln>
        </p:spPr>
      </p:pic>
      <p:pic>
        <p:nvPicPr>
          <p:cNvPr id="196" name="Google Shape;196;p19"/>
          <p:cNvPicPr preferRelativeResize="0"/>
          <p:nvPr/>
        </p:nvPicPr>
        <p:blipFill>
          <a:blip r:embed="rId4">
            <a:alphaModFix/>
          </a:blip>
          <a:stretch>
            <a:fillRect/>
          </a:stretch>
        </p:blipFill>
        <p:spPr>
          <a:xfrm>
            <a:off x="7728773" y="149436"/>
            <a:ext cx="1231820" cy="941975"/>
          </a:xfrm>
          <a:prstGeom prst="rect">
            <a:avLst/>
          </a:prstGeom>
          <a:noFill/>
          <a:ln>
            <a:noFill/>
          </a:ln>
        </p:spPr>
      </p:pic>
      <p:pic>
        <p:nvPicPr>
          <p:cNvPr id="197" name="Google Shape;197;p19"/>
          <p:cNvPicPr preferRelativeResize="0"/>
          <p:nvPr/>
        </p:nvPicPr>
        <p:blipFill>
          <a:blip r:embed="rId5">
            <a:alphaModFix/>
          </a:blip>
          <a:stretch>
            <a:fillRect/>
          </a:stretch>
        </p:blipFill>
        <p:spPr>
          <a:xfrm>
            <a:off x="7170821" y="1416946"/>
            <a:ext cx="1202075" cy="523975"/>
          </a:xfrm>
          <a:prstGeom prst="rect">
            <a:avLst/>
          </a:prstGeom>
          <a:noFill/>
          <a:ln>
            <a:noFill/>
          </a:ln>
        </p:spPr>
      </p:pic>
      <p:pic>
        <p:nvPicPr>
          <p:cNvPr id="198" name="Google Shape;198;p19"/>
          <p:cNvPicPr preferRelativeResize="0"/>
          <p:nvPr/>
        </p:nvPicPr>
        <p:blipFill>
          <a:blip r:embed="rId6">
            <a:alphaModFix/>
          </a:blip>
          <a:stretch>
            <a:fillRect/>
          </a:stretch>
        </p:blipFill>
        <p:spPr>
          <a:xfrm>
            <a:off x="8232653" y="1998897"/>
            <a:ext cx="648845" cy="761100"/>
          </a:xfrm>
          <a:prstGeom prst="rect">
            <a:avLst/>
          </a:prstGeom>
          <a:noFill/>
          <a:ln>
            <a:noFill/>
          </a:ln>
        </p:spPr>
      </p:pic>
      <p:pic>
        <p:nvPicPr>
          <p:cNvPr id="199" name="Google Shape;199;p19"/>
          <p:cNvPicPr preferRelativeResize="0"/>
          <p:nvPr/>
        </p:nvPicPr>
        <p:blipFill>
          <a:blip r:embed="rId7">
            <a:alphaModFix/>
          </a:blip>
          <a:stretch>
            <a:fillRect/>
          </a:stretch>
        </p:blipFill>
        <p:spPr>
          <a:xfrm>
            <a:off x="6548072" y="2043072"/>
            <a:ext cx="1075875" cy="672763"/>
          </a:xfrm>
          <a:prstGeom prst="rect">
            <a:avLst/>
          </a:prstGeom>
          <a:noFill/>
          <a:ln>
            <a:noFill/>
          </a:ln>
        </p:spPr>
      </p:pic>
      <p:cxnSp>
        <p:nvCxnSpPr>
          <p:cNvPr id="200" name="Google Shape;200;p19"/>
          <p:cNvCxnSpPr>
            <a:stCxn id="199" idx="3"/>
            <a:endCxn id="198" idx="1"/>
          </p:cNvCxnSpPr>
          <p:nvPr/>
        </p:nvCxnSpPr>
        <p:spPr>
          <a:xfrm>
            <a:off x="7623948" y="2379454"/>
            <a:ext cx="608700" cy="0"/>
          </a:xfrm>
          <a:prstGeom prst="straightConnector1">
            <a:avLst/>
          </a:prstGeom>
          <a:noFill/>
          <a:ln cap="flat" cmpd="sng" w="9525">
            <a:solidFill>
              <a:schemeClr val="dk2"/>
            </a:solidFill>
            <a:prstDash val="solid"/>
            <a:round/>
            <a:headEnd len="med" w="med" type="none"/>
            <a:tailEnd len="med" w="med" type="triangle"/>
          </a:ln>
        </p:spPr>
      </p:cxnSp>
      <p:pic>
        <p:nvPicPr>
          <p:cNvPr id="201" name="Google Shape;201;p19"/>
          <p:cNvPicPr preferRelativeResize="0"/>
          <p:nvPr/>
        </p:nvPicPr>
        <p:blipFill>
          <a:blip r:embed="rId8">
            <a:alphaModFix/>
          </a:blip>
          <a:stretch>
            <a:fillRect/>
          </a:stretch>
        </p:blipFill>
        <p:spPr>
          <a:xfrm>
            <a:off x="7623953" y="3081425"/>
            <a:ext cx="608700" cy="589514"/>
          </a:xfrm>
          <a:prstGeom prst="rect">
            <a:avLst/>
          </a:prstGeom>
          <a:noFill/>
          <a:ln>
            <a:noFill/>
          </a:ln>
        </p:spPr>
      </p:pic>
      <p:pic>
        <p:nvPicPr>
          <p:cNvPr id="202" name="Google Shape;202;p19">
            <a:hlinkClick r:id="rId9"/>
          </p:cNvPr>
          <p:cNvPicPr preferRelativeResize="0"/>
          <p:nvPr/>
        </p:nvPicPr>
        <p:blipFill rotWithShape="1">
          <a:blip r:embed="rId10">
            <a:alphaModFix/>
          </a:blip>
          <a:srcRect b="66142" l="5926" r="23521" t="1308"/>
          <a:stretch/>
        </p:blipFill>
        <p:spPr>
          <a:xfrm>
            <a:off x="7291248" y="3909875"/>
            <a:ext cx="1202075" cy="10052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620058" y="79344"/>
            <a:ext cx="71604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importance - Random Forest</a:t>
            </a:r>
            <a:endParaRPr/>
          </a:p>
        </p:txBody>
      </p:sp>
      <p:sp>
        <p:nvSpPr>
          <p:cNvPr id="209" name="Google Shape;209;p20"/>
          <p:cNvSpPr txBox="1"/>
          <p:nvPr>
            <p:ph idx="1" type="body"/>
          </p:nvPr>
        </p:nvSpPr>
        <p:spPr>
          <a:xfrm>
            <a:off x="505000" y="1102875"/>
            <a:ext cx="7924800" cy="3081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a:p>
        </p:txBody>
      </p:sp>
      <p:sp>
        <p:nvSpPr>
          <p:cNvPr id="210" name="Google Shape;210;p20"/>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
        <p:nvSpPr>
          <p:cNvPr id="211" name="Google Shape;211;p20"/>
          <p:cNvSpPr/>
          <p:nvPr/>
        </p:nvSpPr>
        <p:spPr>
          <a:xfrm>
            <a:off x="5825" y="4341650"/>
            <a:ext cx="9144000" cy="7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0"/>
          <p:cNvPicPr preferRelativeResize="0"/>
          <p:nvPr/>
        </p:nvPicPr>
        <p:blipFill rotWithShape="1">
          <a:blip r:embed="rId3">
            <a:alphaModFix/>
          </a:blip>
          <a:srcRect b="2548" l="0" r="59319" t="50247"/>
          <a:stretch/>
        </p:blipFill>
        <p:spPr>
          <a:xfrm>
            <a:off x="6134700" y="720525"/>
            <a:ext cx="2813775" cy="4346875"/>
          </a:xfrm>
          <a:prstGeom prst="rect">
            <a:avLst/>
          </a:prstGeom>
          <a:noFill/>
          <a:ln>
            <a:noFill/>
          </a:ln>
        </p:spPr>
      </p:pic>
      <p:pic>
        <p:nvPicPr>
          <p:cNvPr id="213" name="Google Shape;213;p20"/>
          <p:cNvPicPr preferRelativeResize="0"/>
          <p:nvPr/>
        </p:nvPicPr>
        <p:blipFill rotWithShape="1">
          <a:blip r:embed="rId3">
            <a:alphaModFix/>
          </a:blip>
          <a:srcRect b="50129" l="8328" r="2496" t="8015"/>
          <a:stretch/>
        </p:blipFill>
        <p:spPr>
          <a:xfrm>
            <a:off x="36600" y="653725"/>
            <a:ext cx="6168375" cy="3854450"/>
          </a:xfrm>
          <a:prstGeom prst="rect">
            <a:avLst/>
          </a:prstGeom>
          <a:noFill/>
          <a:ln>
            <a:noFill/>
          </a:ln>
        </p:spPr>
      </p:pic>
      <p:sp>
        <p:nvSpPr>
          <p:cNvPr id="214" name="Google Shape;214;p20"/>
          <p:cNvSpPr txBox="1"/>
          <p:nvPr>
            <p:ph idx="12" type="sldNum"/>
          </p:nvPr>
        </p:nvSpPr>
        <p:spPr>
          <a:xfrm>
            <a:off x="202619" y="4647982"/>
            <a:ext cx="548700" cy="393600"/>
          </a:xfrm>
          <a:prstGeom prst="rect">
            <a:avLst/>
          </a:prstGeom>
        </p:spPr>
        <p:txBody>
          <a:bodyPr anchorCtr="0" anchor="ctr" bIns="78700" lIns="78700" spcFirstLastPara="1" rIns="78700" wrap="square" tIns="78700">
            <a:noAutofit/>
          </a:bodyPr>
          <a:lstStyle/>
          <a:p>
            <a:pPr indent="0" lvl="0" marL="0" rtl="0" algn="r">
              <a:spcBef>
                <a:spcPts val="0"/>
              </a:spcBef>
              <a:spcAft>
                <a:spcPts val="0"/>
              </a:spcAft>
              <a:buClr>
                <a:schemeClr val="dk1"/>
              </a:buClr>
              <a:buFont typeface="Helvetica Neue"/>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rporate_Public">
  <a:themeElements>
    <a:clrScheme name="AL">
      <a:dk1>
        <a:srgbClr val="3760A4"/>
      </a:dk1>
      <a:lt1>
        <a:srgbClr val="FFFFFF"/>
      </a:lt1>
      <a:dk2>
        <a:srgbClr val="3760A4"/>
      </a:dk2>
      <a:lt2>
        <a:srgbClr val="FFFFFF"/>
      </a:lt2>
      <a:accent1>
        <a:srgbClr val="3760A4"/>
      </a:accent1>
      <a:accent2>
        <a:srgbClr val="6F6F6E"/>
      </a:accent2>
      <a:accent3>
        <a:srgbClr val="3760A4"/>
      </a:accent3>
      <a:accent4>
        <a:srgbClr val="3760A4"/>
      </a:accent4>
      <a:accent5>
        <a:srgbClr val="3760A4"/>
      </a:accent5>
      <a:accent6>
        <a:srgbClr val="3760A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