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0" autoAdjust="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6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7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7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1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15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8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79D-2700-4BFB-99EE-0751135D7B40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120B-3A24-4EB8-8E94-9F0977D12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8" y="3509705"/>
            <a:ext cx="3309641" cy="3074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4869088" y="4647238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2/0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923844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2040" y="3713532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084321" y="39648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7963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639297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96564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68459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49156" y="4647238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2/0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397016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6174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1/0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714151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56871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728688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86021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1/0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37355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97011" y="5523740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0467638" y="57500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050844" y="4647238"/>
            <a:ext cx="572668" cy="399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2/2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1127735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26390" y="4647238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876779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279117" y="3713532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0307399" y="39648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18460" y="4647238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173712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2126" y="3713532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924387" y="39648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09122" y="4647238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19688" y="490073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8062" y="3713532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532599" y="39648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2224" y="2912994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851257" y="316648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07129" y="2912994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43019" y="3166485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3250" y="2140366"/>
            <a:ext cx="572668" cy="39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5/2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888752" y="2403556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r>
            <a:endParaRPr lang="zh-TW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89730" y="117320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40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用播放</a:t>
            </a:r>
            <a:r>
              <a:rPr lang="zh-TW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1107860" y="2305843"/>
            <a:ext cx="1662635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Base Case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602243" y="819456"/>
            <a:ext cx="1662635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Base Case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264878" y="727123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8599423" y="819456"/>
            <a:ext cx="704039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5/2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419958" y="72712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3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/>
      <p:bldP spid="18" grpId="0" animBg="1"/>
      <p:bldP spid="41" grpId="0"/>
      <p:bldP spid="22" grpId="0" animBg="1"/>
      <p:bldP spid="42" grpId="0"/>
      <p:bldP spid="23" grpId="0" animBg="1"/>
      <p:bldP spid="43" grpId="0"/>
      <p:bldP spid="26" grpId="0" animBg="1"/>
      <p:bldP spid="44" grpId="0"/>
      <p:bldP spid="28" grpId="0" animBg="1"/>
      <p:bldP spid="45" grpId="0"/>
      <p:bldP spid="29" grpId="0" animBg="1"/>
      <p:bldP spid="46" grpId="0"/>
      <p:bldP spid="32" grpId="0" animBg="1"/>
      <p:bldP spid="47" grpId="0"/>
      <p:bldP spid="39" grpId="0" animBg="1"/>
      <p:bldP spid="48" grpId="0"/>
      <p:bldP spid="33" grpId="0" animBg="1"/>
      <p:bldP spid="49" grpId="0"/>
      <p:bldP spid="31" grpId="0" animBg="1"/>
      <p:bldP spid="50" grpId="0"/>
      <p:bldP spid="30" grpId="0" animBg="1"/>
      <p:bldP spid="51" grpId="0"/>
      <p:bldP spid="27" grpId="0" animBg="1"/>
      <p:bldP spid="52" grpId="0"/>
      <p:bldP spid="25" grpId="0" animBg="1"/>
      <p:bldP spid="53" grpId="0"/>
      <p:bldP spid="21" grpId="0" animBg="1"/>
      <p:bldP spid="54" grpId="0"/>
      <p:bldP spid="19" grpId="0" animBg="1"/>
      <p:bldP spid="55" grpId="0"/>
      <p:bldP spid="17" grpId="0" animBg="1"/>
      <p:bldP spid="56" grpId="0"/>
      <p:bldP spid="24" grpId="0" animBg="1"/>
      <p:bldP spid="57" grpId="0"/>
      <p:bldP spid="3" grpId="0" animBg="1"/>
      <p:bldP spid="58" grpId="0"/>
      <p:bldP spid="122" grpId="0" animBg="1"/>
      <p:bldP spid="123" grpId="0"/>
      <p:bldP spid="124" grpId="0" animBg="1"/>
      <p:bldP spid="1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</Words>
  <Application>Microsoft Office PowerPoint</Application>
  <PresentationFormat>寬螢幕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2022-07-23T12:11:25Z</dcterms:created>
  <dcterms:modified xsi:type="dcterms:W3CDTF">2022-07-23T12:56:44Z</dcterms:modified>
</cp:coreProperties>
</file>