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8" r:id="rId1"/>
  </p:sldMasterIdLst>
  <p:notesMasterIdLst>
    <p:notesMasterId r:id="rId7"/>
  </p:notesMasterIdLst>
  <p:handoutMasterIdLst>
    <p:handoutMasterId r:id="rId8"/>
  </p:handoutMasterIdLst>
  <p:sldIdLst>
    <p:sldId id="660" r:id="rId2"/>
    <p:sldId id="663" r:id="rId3"/>
    <p:sldId id="659" r:id="rId4"/>
    <p:sldId id="661" r:id="rId5"/>
    <p:sldId id="662" r:id="rId6"/>
  </p:sldIdLst>
  <p:sldSz cx="9144000" cy="5143500" type="screen16x9"/>
  <p:notesSz cx="6805613" cy="9939338"/>
  <p:custDataLst>
    <p:tags r:id="rId9"/>
  </p:custDataLst>
  <p:defaultTextStyle>
    <a:defPPr>
      <a:defRPr lang="en-US"/>
    </a:defPPr>
    <a:lvl1pPr marL="0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3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6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9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1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65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37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10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83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Presentation" id="{1546AF60-B8B5-BD40-A707-607F99CD03F5}">
          <p14:sldIdLst>
            <p14:sldId id="660"/>
            <p14:sldId id="663"/>
            <p14:sldId id="659"/>
            <p14:sldId id="661"/>
            <p14:sldId id="662"/>
          </p14:sldIdLst>
        </p14:section>
        <p14:section name="Template" id="{DE814E5A-073F-4E4F-A210-230B0EC1B855}">
          <p14:sldIdLst/>
        </p14:section>
        <p14:section name="Assets" id="{0553DC1D-66F4-0B4D-BA47-FF773463D68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4">
          <p15:clr>
            <a:srgbClr val="A4A3A4"/>
          </p15:clr>
        </p15:guide>
        <p15:guide id="2" orient="horz" pos="2491">
          <p15:clr>
            <a:srgbClr val="A4A3A4"/>
          </p15:clr>
        </p15:guide>
        <p15:guide id="3" orient="horz" pos="2712">
          <p15:clr>
            <a:srgbClr val="A4A3A4"/>
          </p15:clr>
        </p15:guide>
        <p15:guide id="4" orient="horz" pos="6082">
          <p15:clr>
            <a:srgbClr val="A4A3A4"/>
          </p15:clr>
        </p15:guide>
        <p15:guide id="5" pos="197">
          <p15:clr>
            <a:srgbClr val="A4A3A4"/>
          </p15:clr>
        </p15:guide>
        <p15:guide id="6" pos="4088">
          <p15:clr>
            <a:srgbClr val="A4A3A4"/>
          </p15:clr>
        </p15:guide>
        <p15:guide id="7" pos="3013">
          <p15:clr>
            <a:srgbClr val="A4A3A4"/>
          </p15:clr>
        </p15:guide>
        <p15:guide id="8" pos="279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A0A0"/>
    <a:srgbClr val="F2D9E9"/>
    <a:srgbClr val="FF8D6D"/>
    <a:srgbClr val="0081C7"/>
    <a:srgbClr val="D6D6D6"/>
    <a:srgbClr val="E10098"/>
    <a:srgbClr val="90276C"/>
    <a:srgbClr val="8C8B8B"/>
    <a:srgbClr val="868585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85" autoAdjust="0"/>
    <p:restoredTop sz="96341" autoAdjust="0"/>
  </p:normalViewPr>
  <p:slideViewPr>
    <p:cSldViewPr showGuides="1">
      <p:cViewPr varScale="1">
        <p:scale>
          <a:sx n="122" d="100"/>
          <a:sy n="122" d="100"/>
        </p:scale>
        <p:origin x="200" y="10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58" y="329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824"/>
    </p:cViewPr>
  </p:sorterViewPr>
  <p:notesViewPr>
    <p:cSldViewPr showGuides="1">
      <p:cViewPr varScale="1">
        <p:scale>
          <a:sx n="77" d="100"/>
          <a:sy n="77" d="100"/>
        </p:scale>
        <p:origin x="-3978" y="-96"/>
      </p:cViewPr>
      <p:guideLst>
        <p:guide orient="horz" pos="274"/>
        <p:guide orient="horz" pos="2491"/>
        <p:guide orient="horz" pos="2712"/>
        <p:guide orient="horz" pos="6082"/>
        <p:guide pos="197"/>
        <p:guide pos="4088"/>
        <p:guide pos="3013"/>
        <p:guide pos="279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3" y="2"/>
            <a:ext cx="2949098" cy="496967"/>
          </a:xfrm>
          <a:prstGeom prst="rect">
            <a:avLst/>
          </a:prstGeom>
        </p:spPr>
        <p:txBody>
          <a:bodyPr vert="horz" lIns="94702" tIns="47351" rIns="94702" bIns="47351" rtlCol="0"/>
          <a:lstStyle>
            <a:lvl1pPr algn="l">
              <a:defRPr sz="1400"/>
            </a:lvl1pPr>
          </a:lstStyle>
          <a:p>
            <a:endParaRPr lang="en-US" dirty="0">
              <a:latin typeface="AdihausDIN" panose="020B0506020101010102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3854943" y="2"/>
            <a:ext cx="2949098" cy="496967"/>
          </a:xfrm>
          <a:prstGeom prst="rect">
            <a:avLst/>
          </a:prstGeom>
        </p:spPr>
        <p:txBody>
          <a:bodyPr vert="horz" lIns="94702" tIns="47351" rIns="94702" bIns="47351" rtlCol="0"/>
          <a:lstStyle>
            <a:lvl1pPr algn="r">
              <a:defRPr sz="1400"/>
            </a:lvl1pPr>
          </a:lstStyle>
          <a:p>
            <a:fld id="{C84ABD84-B427-486C-B91D-F8364DDF0A46}" type="datetimeFigureOut">
              <a:rPr lang="en-US" smtClean="0">
                <a:latin typeface="AdihausDIN" panose="020B0506020101010102" pitchFamily="34" charset="0"/>
              </a:rPr>
              <a:t>3/15/19</a:t>
            </a:fld>
            <a:endParaRPr lang="en-US" dirty="0">
              <a:latin typeface="AdihausDIN" panose="020B0506020101010102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3" y="9440648"/>
            <a:ext cx="2949098" cy="496967"/>
          </a:xfrm>
          <a:prstGeom prst="rect">
            <a:avLst/>
          </a:prstGeom>
        </p:spPr>
        <p:txBody>
          <a:bodyPr vert="horz" lIns="94702" tIns="47351" rIns="94702" bIns="47351" rtlCol="0" anchor="b"/>
          <a:lstStyle>
            <a:lvl1pPr algn="l">
              <a:defRPr sz="1400"/>
            </a:lvl1pPr>
          </a:lstStyle>
          <a:p>
            <a:endParaRPr lang="en-US" dirty="0">
              <a:latin typeface="AdihausDIN" panose="020B0506020101010102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3854943" y="9440648"/>
            <a:ext cx="2949098" cy="496967"/>
          </a:xfrm>
          <a:prstGeom prst="rect">
            <a:avLst/>
          </a:prstGeom>
        </p:spPr>
        <p:txBody>
          <a:bodyPr vert="horz" lIns="94702" tIns="47351" rIns="94702" bIns="47351" rtlCol="0" anchor="b"/>
          <a:lstStyle>
            <a:lvl1pPr algn="r">
              <a:defRPr sz="1400"/>
            </a:lvl1pPr>
          </a:lstStyle>
          <a:p>
            <a:fld id="{B04F07B2-80B6-43CA-AA4A-473635943C69}" type="slidenum">
              <a:rPr lang="en-US" smtClean="0">
                <a:latin typeface="AdihausDIN" panose="020B0506020101010102" pitchFamily="34" charset="0"/>
              </a:rPr>
              <a:t>‹#›</a:t>
            </a:fld>
            <a:endParaRPr lang="en-US" dirty="0">
              <a:latin typeface="AdihausDIN" panose="020B0506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89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76225" y="434975"/>
            <a:ext cx="6249988" cy="3516313"/>
          </a:xfrm>
          <a:prstGeom prst="rect">
            <a:avLst/>
          </a:prstGeom>
          <a:noFill/>
          <a:ln w="12700">
            <a:noFill/>
          </a:ln>
          <a:effectLst>
            <a:outerShdw blurRad="254000" dist="12700" dir="16200000" algn="ctr" rotWithShape="0">
              <a:schemeClr val="tx1">
                <a:alpha val="30000"/>
              </a:schemeClr>
            </a:outerShdw>
          </a:effectLst>
        </p:spPr>
        <p:txBody>
          <a:bodyPr vert="horz" lIns="94702" tIns="47351" rIns="94702" bIns="4735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13523" y="4304426"/>
            <a:ext cx="4124128" cy="534969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/>
        </p:nvSpPr>
        <p:spPr bwMode="gray">
          <a:xfrm>
            <a:off x="4783107" y="2"/>
            <a:ext cx="1707932" cy="179428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00" b="1" dirty="0">
                <a:solidFill>
                  <a:schemeClr val="bg1"/>
                </a:solidFill>
                <a:latin typeface="AdihausDIN" panose="020B0506020101010102" pitchFamily="34" charset="0"/>
              </a:rPr>
              <a:t>Presentation </a:t>
            </a:r>
            <a:r>
              <a:rPr lang="en-US" sz="500" b="1" dirty="0" err="1">
                <a:solidFill>
                  <a:schemeClr val="bg1"/>
                </a:solidFill>
                <a:latin typeface="AdihausDIN" panose="020B0506020101010102" pitchFamily="34" charset="0"/>
              </a:rPr>
              <a:t>handout</a:t>
            </a:r>
            <a:r>
              <a:rPr lang="en-US" sz="500" b="1" dirty="0">
                <a:solidFill>
                  <a:schemeClr val="bg1"/>
                </a:solidFill>
                <a:latin typeface="AdihausDIN" panose="020B0506020101010102" pitchFamily="34" charset="0"/>
              </a:rPr>
              <a:t>/notes</a:t>
            </a:r>
          </a:p>
        </p:txBody>
      </p:sp>
      <p:cxnSp>
        <p:nvCxnSpPr>
          <p:cNvPr id="7" name="Straight Connector 6"/>
          <p:cNvCxnSpPr/>
          <p:nvPr/>
        </p:nvCxnSpPr>
        <p:spPr bwMode="gray">
          <a:xfrm flipH="1">
            <a:off x="4783104" y="4638782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gray">
          <a:xfrm flipH="1">
            <a:off x="4783104" y="4973136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gray">
          <a:xfrm flipH="1">
            <a:off x="4783104" y="5307493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gray">
          <a:xfrm flipH="1">
            <a:off x="4783104" y="5641850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 flipH="1">
            <a:off x="4783104" y="5976206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 flipH="1">
            <a:off x="4783104" y="6310563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 flipH="1">
            <a:off x="4783104" y="6644918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 flipH="1">
            <a:off x="4783104" y="6979274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 flipH="1">
            <a:off x="4783104" y="7313629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 flipH="1">
            <a:off x="4783104" y="7647986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gray">
          <a:xfrm flipH="1">
            <a:off x="4783104" y="7982342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 flipH="1">
            <a:off x="4783104" y="8316697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gray">
          <a:xfrm flipH="1">
            <a:off x="4783104" y="8651054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gray">
          <a:xfrm flipH="1">
            <a:off x="4783104" y="8985410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gray">
          <a:xfrm flipH="1">
            <a:off x="4783104" y="9319765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gray">
          <a:xfrm flipH="1">
            <a:off x="4783104" y="9654124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 bwMode="gray">
          <a:xfrm>
            <a:off x="4783104" y="4304425"/>
            <a:ext cx="1707492" cy="208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AdihausDIN" panose="020B0506020101010102" pitchFamily="34" charset="0"/>
              </a:rPr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3741765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346" rtl="0" eaLnBrk="1" latinLnBrk="0" hangingPunct="1">
      <a:lnSpc>
        <a:spcPct val="110000"/>
      </a:lnSpc>
      <a:buSzPct val="90000"/>
      <a:buFont typeface="Wingdings" pitchFamily="2" charset="2"/>
      <a:buNone/>
      <a:defRPr sz="1000" kern="1200">
        <a:solidFill>
          <a:schemeClr val="tx1"/>
        </a:solidFill>
        <a:latin typeface="AdihausDIN" panose="020B0506020101010102" pitchFamily="34" charset="0"/>
        <a:ea typeface="+mn-ea"/>
        <a:cs typeface="+mn-cs"/>
      </a:defRPr>
    </a:lvl1pPr>
    <a:lvl2pPr marL="107993" indent="-107993" algn="l" defTabSz="914346" rtl="0" eaLnBrk="1" latinLnBrk="0" hangingPunct="1">
      <a:lnSpc>
        <a:spcPct val="110000"/>
      </a:lnSpc>
      <a:buSzPct val="90000"/>
      <a:buFont typeface="Wingdings" pitchFamily="2" charset="2"/>
      <a:buChar char="§"/>
      <a:defRPr sz="1000" kern="1200">
        <a:solidFill>
          <a:schemeClr val="tx1"/>
        </a:solidFill>
        <a:latin typeface="AdihausDIN" panose="020B0506020101010102" pitchFamily="34" charset="0"/>
        <a:ea typeface="+mn-ea"/>
        <a:cs typeface="+mn-cs"/>
      </a:defRPr>
    </a:lvl2pPr>
    <a:lvl3pPr marL="107993" indent="-107993" algn="l" defTabSz="914346" rtl="0" eaLnBrk="1" latinLnBrk="0" hangingPunct="1">
      <a:lnSpc>
        <a:spcPct val="110000"/>
      </a:lnSpc>
      <a:buSzPct val="90000"/>
      <a:buFont typeface="Symbol" pitchFamily="18" charset="2"/>
      <a:buChar char="-"/>
      <a:defRPr sz="1000" kern="1200">
        <a:solidFill>
          <a:schemeClr val="tx1"/>
        </a:solidFill>
        <a:latin typeface="AdihausDIN" panose="020B0506020101010102" pitchFamily="34" charset="0"/>
        <a:ea typeface="+mn-ea"/>
        <a:cs typeface="+mn-cs"/>
      </a:defRPr>
    </a:lvl3pPr>
    <a:lvl4pPr marL="107993" indent="-107993" algn="l" defTabSz="914346" rtl="0" eaLnBrk="1" latinLnBrk="0" hangingPunct="1">
      <a:lnSpc>
        <a:spcPct val="110000"/>
      </a:lnSpc>
      <a:buSzPct val="90000"/>
      <a:buFont typeface="+mj-lt"/>
      <a:buAutoNum type="arabicPeriod"/>
      <a:defRPr sz="1000" kern="1200">
        <a:solidFill>
          <a:schemeClr val="tx1"/>
        </a:solidFill>
        <a:latin typeface="AdihausDIN" panose="020B0506020101010102" pitchFamily="34" charset="0"/>
        <a:ea typeface="+mn-ea"/>
        <a:cs typeface="+mn-cs"/>
      </a:defRPr>
    </a:lvl4pPr>
    <a:lvl5pPr marL="215987" indent="-107993" algn="l" defTabSz="914346" rtl="0" eaLnBrk="1" latinLnBrk="0" hangingPunct="1">
      <a:lnSpc>
        <a:spcPct val="110000"/>
      </a:lnSpc>
      <a:buSzPct val="90000"/>
      <a:buFont typeface="+mj-lt"/>
      <a:buAutoNum type="arabicPeriod"/>
      <a:defRPr sz="1000" kern="1200">
        <a:solidFill>
          <a:schemeClr val="tx1"/>
        </a:solidFill>
        <a:latin typeface="AdihausDIN" panose="020B0506020101010102" pitchFamily="34" charset="0"/>
        <a:ea typeface="+mn-ea"/>
        <a:cs typeface="+mn-cs"/>
      </a:defRPr>
    </a:lvl5pPr>
    <a:lvl6pPr marL="0" indent="0" algn="l" defTabSz="9143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3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0" indent="0" algn="l" defTabSz="9143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0" indent="0" algn="l" defTabSz="9143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NULL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microsoft.com/office/2007/relationships/hdphoto" Target="NULL"/><Relationship Id="rId5" Type="http://schemas.openxmlformats.org/officeDocument/2006/relationships/image" Target="NULL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NULL"/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-1" y="4732338"/>
            <a:ext cx="3059114" cy="411162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endParaRPr lang="en-US" sz="1400" cap="all" dirty="0">
              <a:latin typeface="+mj-lt"/>
              <a:cs typeface="AdihausDIN" panose="020B0504020101020102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359532" y="842964"/>
            <a:ext cx="5004556" cy="2608954"/>
          </a:xfrm>
          <a:prstGeom prst="rect">
            <a:avLst/>
          </a:prstGeom>
          <a:solidFill>
            <a:srgbClr val="2CD5C4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554" tIns="72554" rIns="72554" bIns="725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400" cap="all" dirty="0">
              <a:solidFill>
                <a:srgbClr val="2CD5C4"/>
              </a:solidFill>
              <a:latin typeface="+mj-lt"/>
              <a:cs typeface="AdihausDIN" panose="020B0504020101020102" pitchFamily="34" charset="0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17889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9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40020" y="1921195"/>
            <a:ext cx="4644048" cy="1047267"/>
          </a:xfrm>
          <a:prstGeom prst="rect">
            <a:avLst/>
          </a:prstGeom>
        </p:spPr>
        <p:txBody>
          <a:bodyPr bIns="35998" anchor="b">
            <a:spAutoFit/>
          </a:bodyPr>
          <a:lstStyle>
            <a:lvl1pPr>
              <a:lnSpc>
                <a:spcPct val="67000"/>
              </a:lnSpc>
              <a:tabLst/>
              <a:defRPr sz="4800" spc="-30" baseline="0">
                <a:solidFill>
                  <a:schemeClr val="bg1"/>
                </a:solidFill>
              </a:defRPr>
            </a:lvl1pPr>
            <a:lvl2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2pPr>
            <a:lvl3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3pPr>
            <a:lvl4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4pPr>
            <a:lvl5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5pPr>
            <a:lvl6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6pPr>
            <a:lvl7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7pPr>
            <a:lvl8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8pPr>
            <a:lvl9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Title of the presentation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0020" y="2968414"/>
            <a:ext cx="4644048" cy="247440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lnSpc>
                <a:spcPct val="67000"/>
              </a:lnSpc>
              <a:spcAft>
                <a:spcPts val="907"/>
              </a:spcAft>
              <a:buNone/>
              <a:defRPr sz="2400" cap="all" spc="0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1pPr>
            <a:lvl2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None/>
              <a:defRPr sz="2400" b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subtitle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01" y="4876277"/>
            <a:ext cx="1514699" cy="12328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009219" y="4732338"/>
            <a:ext cx="2556283" cy="411162"/>
          </a:xfrm>
          <a:prstGeom prst="rect">
            <a:avLst/>
          </a:prstGeom>
        </p:spPr>
        <p:txBody>
          <a:bodyPr bIns="10800" anchor="ctr">
            <a:noAutofit/>
          </a:bodyPr>
          <a:lstStyle>
            <a:lvl1pPr marL="40050" indent="0">
              <a:lnSpc>
                <a:spcPct val="100000"/>
              </a:lnSpc>
              <a:buNone/>
              <a:defRPr sz="1350" cap="all" baseline="0">
                <a:latin typeface="+mn-lt"/>
              </a:defRPr>
            </a:lvl1pPr>
          </a:lstStyle>
          <a:p>
            <a:pPr lvl="0"/>
            <a:r>
              <a:rPr lang="en-US" dirty="0"/>
              <a:t>DD Month YYYY</a:t>
            </a:r>
          </a:p>
        </p:txBody>
      </p:sp>
      <p:sp>
        <p:nvSpPr>
          <p:cNvPr id="11" name="Freeform 10"/>
          <p:cNvSpPr/>
          <p:nvPr userDrawn="1"/>
        </p:nvSpPr>
        <p:spPr bwMode="gray">
          <a:xfrm>
            <a:off x="1943708" y="4862279"/>
            <a:ext cx="0" cy="151280"/>
          </a:xfrm>
          <a:custGeom>
            <a:avLst/>
            <a:gdLst>
              <a:gd name="connsiteX0" fmla="*/ 0 w 0"/>
              <a:gd name="connsiteY0" fmla="*/ 0 h 151280"/>
              <a:gd name="connsiteX1" fmla="*/ 0 w 0"/>
              <a:gd name="connsiteY1" fmla="*/ 151280 h 15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1280">
                <a:moveTo>
                  <a:pt x="0" y="0"/>
                </a:moveTo>
                <a:lnTo>
                  <a:pt x="0" y="151280"/>
                </a:lnTo>
              </a:path>
            </a:pathLst>
          </a:custGeom>
          <a:noFill/>
          <a:ln w="12700" cap="sq">
            <a:solidFill>
              <a:schemeClr val="tx1"/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280" y="2273215"/>
            <a:ext cx="2159552" cy="59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6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tabLst>
                <a:tab pos="2393950" algn="l"/>
              </a:tabLst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649236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3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40020" y="1921195"/>
            <a:ext cx="4644048" cy="1047267"/>
          </a:xfrm>
          <a:prstGeom prst="rect">
            <a:avLst/>
          </a:prstGeom>
        </p:spPr>
        <p:txBody>
          <a:bodyPr bIns="35998" anchor="b">
            <a:spAutoFit/>
          </a:bodyPr>
          <a:lstStyle>
            <a:lvl1pPr>
              <a:lnSpc>
                <a:spcPct val="67000"/>
              </a:lnSpc>
              <a:tabLst/>
              <a:defRPr sz="4800" spc="-30" baseline="0">
                <a:solidFill>
                  <a:schemeClr val="bg1"/>
                </a:solidFill>
              </a:defRPr>
            </a:lvl1pPr>
            <a:lvl2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2pPr>
            <a:lvl3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3pPr>
            <a:lvl4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4pPr>
            <a:lvl5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5pPr>
            <a:lvl6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6pPr>
            <a:lvl7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7pPr>
            <a:lvl8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8pPr>
            <a:lvl9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Title of the presentation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0020" y="2968414"/>
            <a:ext cx="4644048" cy="247440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lnSpc>
                <a:spcPct val="67000"/>
              </a:lnSpc>
              <a:spcAft>
                <a:spcPts val="907"/>
              </a:spcAft>
              <a:buNone/>
              <a:defRPr sz="2400" cap="all" spc="0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1pPr>
            <a:lvl2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None/>
              <a:defRPr sz="2400" b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subtitle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01" y="4876277"/>
            <a:ext cx="1514699" cy="123285"/>
          </a:xfrm>
          <a:prstGeom prst="rect">
            <a:avLst/>
          </a:prstGeom>
        </p:spPr>
      </p:pic>
      <p:sp>
        <p:nvSpPr>
          <p:cNvPr id="15" name="Freeform 14"/>
          <p:cNvSpPr/>
          <p:nvPr userDrawn="1"/>
        </p:nvSpPr>
        <p:spPr bwMode="gray">
          <a:xfrm>
            <a:off x="1943708" y="4862279"/>
            <a:ext cx="0" cy="151280"/>
          </a:xfrm>
          <a:custGeom>
            <a:avLst/>
            <a:gdLst>
              <a:gd name="connsiteX0" fmla="*/ 0 w 0"/>
              <a:gd name="connsiteY0" fmla="*/ 0 h 151280"/>
              <a:gd name="connsiteX1" fmla="*/ 0 w 0"/>
              <a:gd name="connsiteY1" fmla="*/ 151280 h 15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1280">
                <a:moveTo>
                  <a:pt x="0" y="0"/>
                </a:moveTo>
                <a:lnTo>
                  <a:pt x="0" y="151280"/>
                </a:lnTo>
              </a:path>
            </a:pathLst>
          </a:custGeom>
          <a:noFill/>
          <a:ln w="12700" cap="sq">
            <a:solidFill>
              <a:schemeClr val="bg1"/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009219" y="4732338"/>
            <a:ext cx="2556283" cy="411162"/>
          </a:xfrm>
          <a:prstGeom prst="rect">
            <a:avLst/>
          </a:prstGeom>
        </p:spPr>
        <p:txBody>
          <a:bodyPr bIns="10800" anchor="ctr">
            <a:noAutofit/>
          </a:bodyPr>
          <a:lstStyle>
            <a:lvl1pPr marL="40050" indent="0">
              <a:lnSpc>
                <a:spcPct val="100000"/>
              </a:lnSpc>
              <a:buNone/>
              <a:defRPr sz="135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DD Month YYYY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58775" y="842963"/>
            <a:ext cx="3277121" cy="3457576"/>
          </a:xfrm>
          <a:prstGeom prst="rect">
            <a:avLst/>
          </a:prstGeom>
        </p:spPr>
        <p:txBody>
          <a:bodyPr rIns="0" bIns="0" anchor="ctr" anchorCtr="0"/>
          <a:lstStyle>
            <a:lvl1pPr algn="ctr">
              <a:defRPr sz="4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/>
          </p:nvPr>
        </p:nvSpPr>
        <p:spPr>
          <a:xfrm>
            <a:off x="4319972" y="843757"/>
            <a:ext cx="4366828" cy="34559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0" i="0" cap="all" baseline="0">
                <a:solidFill>
                  <a:schemeClr val="tx1"/>
                </a:solidFill>
                <a:latin typeface="AdihausDIN" charset="0"/>
                <a:ea typeface="AdihausDIN" charset="0"/>
                <a:cs typeface="AdihausDIN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35" name="Straight Connector 34"/>
          <p:cNvCxnSpPr/>
          <p:nvPr userDrawn="1"/>
        </p:nvCxnSpPr>
        <p:spPr bwMode="gray">
          <a:xfrm flipV="1">
            <a:off x="3923928" y="864161"/>
            <a:ext cx="1" cy="3415180"/>
          </a:xfrm>
          <a:prstGeom prst="line">
            <a:avLst/>
          </a:prstGeom>
          <a:ln w="381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58776" y="842963"/>
            <a:ext cx="2700338" cy="3457576"/>
          </a:xfrm>
          <a:prstGeom prst="rect">
            <a:avLst/>
          </a:prstGeom>
        </p:spPr>
        <p:txBody>
          <a:bodyPr rIns="0" bIns="0" anchor="ctr" anchorCtr="0"/>
          <a:lstStyle>
            <a:lvl1pPr algn="ctr">
              <a:defRPr sz="4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/>
          </p:nvPr>
        </p:nvSpPr>
        <p:spPr>
          <a:xfrm>
            <a:off x="3383868" y="843757"/>
            <a:ext cx="5401356" cy="34559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i="0" cap="none" baseline="0">
                <a:solidFill>
                  <a:schemeClr val="tx1"/>
                </a:solidFill>
                <a:latin typeface="AdihausDIN" charset="0"/>
                <a:ea typeface="AdihausDIN" charset="0"/>
                <a:cs typeface="AdihausDIN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EA00DE-30B2-CA4E-86C6-D016479668A9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6" y="842963"/>
            <a:ext cx="2094157" cy="3457576"/>
          </a:xfrm>
          <a:prstGeom prst="rect">
            <a:avLst/>
          </a:prstGeom>
        </p:spPr>
        <p:txBody>
          <a:bodyPr tIns="180000" rIns="0" bIns="0" anchor="ctr" anchorCtr="0"/>
          <a:lstStyle>
            <a:lvl1pPr algn="r">
              <a:defRPr sz="7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#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/>
          </p:nvPr>
        </p:nvSpPr>
        <p:spPr>
          <a:xfrm>
            <a:off x="3383868" y="843757"/>
            <a:ext cx="5401356" cy="34559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4000" b="0" i="0" cap="all" baseline="0">
                <a:solidFill>
                  <a:schemeClr val="tx1"/>
                </a:solidFill>
                <a:latin typeface="+mn-lt"/>
                <a:ea typeface="AdihausDIN" charset="0"/>
                <a:cs typeface="AdihausDIN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 bwMode="gray">
          <a:xfrm flipV="1">
            <a:off x="2918400" y="1976793"/>
            <a:ext cx="1" cy="1196999"/>
          </a:xfrm>
          <a:prstGeom prst="line">
            <a:avLst/>
          </a:prstGeom>
          <a:ln w="38100">
            <a:solidFill>
              <a:srgbClr val="2CD5C4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303214"/>
            <a:ext cx="8421688" cy="5397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361951" y="1058863"/>
            <a:ext cx="8418512" cy="3652814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Aft>
                <a:spcPts val="600"/>
              </a:spcAft>
              <a:defRPr b="0" i="0" cap="none" baseline="0">
                <a:latin typeface="AdihausDIN" charset="0"/>
                <a:ea typeface="AdihausDIN" charset="0"/>
                <a:cs typeface="AdihausDIN" charset="0"/>
              </a:defRPr>
            </a:lvl1pPr>
            <a:lvl2pPr>
              <a:lnSpc>
                <a:spcPct val="90000"/>
              </a:lnSpc>
              <a:spcAft>
                <a:spcPts val="600"/>
              </a:spcAft>
              <a:defRPr b="0" i="0" cap="none" baseline="0">
                <a:latin typeface="AdihausDIN" charset="0"/>
                <a:ea typeface="AdihausDIN" charset="0"/>
                <a:cs typeface="AdihausDIN" charset="0"/>
              </a:defRPr>
            </a:lvl2pPr>
            <a:lvl3pPr>
              <a:lnSpc>
                <a:spcPct val="90000"/>
              </a:lnSpc>
              <a:spcAft>
                <a:spcPts val="600"/>
              </a:spcAft>
              <a:defRPr b="0" i="0" cap="none" baseline="0">
                <a:latin typeface="AdihausDIN" charset="0"/>
                <a:ea typeface="AdihausDIN" charset="0"/>
                <a:cs typeface="AdihausDIN" charset="0"/>
              </a:defRPr>
            </a:lvl3pPr>
            <a:lvl4pPr>
              <a:lnSpc>
                <a:spcPct val="90000"/>
              </a:lnSpc>
              <a:spcAft>
                <a:spcPts val="600"/>
              </a:spcAft>
              <a:defRPr b="0" i="0" cap="none" baseline="0">
                <a:latin typeface="AdihausDIN" charset="0"/>
                <a:ea typeface="AdihausDIN" charset="0"/>
                <a:cs typeface="AdihausDIN" charset="0"/>
              </a:defRPr>
            </a:lvl4pPr>
            <a:lvl5pPr>
              <a:lnSpc>
                <a:spcPct val="90000"/>
              </a:lnSpc>
              <a:spcAft>
                <a:spcPts val="600"/>
              </a:spcAft>
              <a:defRPr b="0" i="0" cap="none" baseline="0">
                <a:latin typeface="AdihausDIN" charset="0"/>
                <a:ea typeface="AdihausDIN" charset="0"/>
                <a:cs typeface="AdihausDIN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333570" y="4803775"/>
            <a:ext cx="451655" cy="339726"/>
          </a:xfrm>
          <a:prstGeom prst="rect">
            <a:avLst/>
          </a:prstGeom>
        </p:spPr>
        <p:txBody>
          <a:bodyPr/>
          <a:lstStyle/>
          <a:p>
            <a:fld id="{D136C6D1-1D7D-45E1-A7D6-44C33DC01A23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661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66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333570" y="4803775"/>
            <a:ext cx="451655" cy="339726"/>
          </a:xfrm>
          <a:prstGeom prst="rect">
            <a:avLst/>
          </a:prstGeom>
        </p:spPr>
        <p:txBody>
          <a:bodyPr/>
          <a:lstStyle/>
          <a:p>
            <a:fld id="{D136C6D1-1D7D-45E1-A7D6-44C33DC01A2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8333570" y="4803775"/>
            <a:ext cx="451655" cy="3397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46" rtl="0" eaLnBrk="1" latinLnBrk="0" hangingPunct="1">
              <a:defRPr sz="800" b="1" i="0" kern="1200">
                <a:solidFill>
                  <a:srgbClr val="8C8B8B"/>
                </a:solidFill>
                <a:latin typeface="AdihausDIN" charset="0"/>
                <a:ea typeface="AdihausDIN" charset="0"/>
                <a:cs typeface="AdihausDIN" charset="0"/>
              </a:defRPr>
            </a:lvl1pPr>
            <a:lvl2pPr marL="457173" algn="l" defTabSz="9143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6" algn="l" defTabSz="9143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9" algn="l" defTabSz="9143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1" algn="l" defTabSz="9143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65" algn="l" defTabSz="9143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37" algn="l" defTabSz="9143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10" algn="l" defTabSz="9143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83" algn="l" defTabSz="9143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36C6D1-1D7D-45E1-A7D6-44C33DC01A2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Placeholder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9957" b="39957"/>
          <a:stretch>
            <a:fillRect/>
          </a:stretch>
        </p:blipFill>
        <p:spPr>
          <a:xfrm>
            <a:off x="0" y="1"/>
            <a:ext cx="9144000" cy="971550"/>
          </a:xfrm>
          <a:prstGeom prst="rect">
            <a:avLst/>
          </a:prstGeom>
        </p:spPr>
      </p:pic>
      <p:pic>
        <p:nvPicPr>
          <p:cNvPr id="9" name="Bild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5" y="213906"/>
            <a:ext cx="2112852" cy="774803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58775" y="2301966"/>
            <a:ext cx="4213224" cy="1133383"/>
          </a:xfrm>
        </p:spPr>
        <p:txBody>
          <a:bodyPr anchor="ctr"/>
          <a:lstStyle>
            <a:lvl1pPr>
              <a:defRPr b="1" i="0" baseline="0">
                <a:latin typeface="AdihausDIN" charset="0"/>
                <a:ea typeface="AdihausDIN" charset="0"/>
                <a:cs typeface="AdihausDIN" charset="0"/>
              </a:defRPr>
            </a:lvl1pPr>
          </a:lstStyle>
          <a:p>
            <a:pPr marL="220050" marR="0" lvl="0" indent="-180000" algn="l" defTabSz="7200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Wingdings" charset="2"/>
              <a:buNone/>
              <a:tabLst>
                <a:tab pos="360000" algn="l"/>
                <a:tab pos="720000" algn="l"/>
                <a:tab pos="1080000" algn="l"/>
                <a:tab pos="1440000" algn="l"/>
                <a:tab pos="1800000" algn="l"/>
                <a:tab pos="2160000" algn="l"/>
                <a:tab pos="2520000" algn="l"/>
                <a:tab pos="2880000" algn="l"/>
                <a:tab pos="3240000" algn="l"/>
              </a:tabLst>
              <a:defRPr/>
            </a:pPr>
            <a:r>
              <a:rPr lang="en-US" dirty="0"/>
              <a:t>John Doe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66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570220" y="1143350"/>
            <a:ext cx="7430189" cy="34284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44644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64" y="4906545"/>
            <a:ext cx="401094" cy="92534"/>
          </a:xfrm>
          <a:prstGeom prst="rect">
            <a:avLst/>
          </a:prstGeom>
        </p:spPr>
      </p:pic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1561736601"/>
              </p:ext>
            </p:extLst>
          </p:nvPr>
        </p:nvGraphicFramePr>
        <p:xfrm>
          <a:off x="1601" y="1600"/>
          <a:ext cx="1599" cy="1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" name="think-cell Slide" r:id="rId13" imgW="270" imgH="270" progId="TCLayout.ActiveDocument.1">
                  <p:embed/>
                </p:oleObj>
              </mc:Choice>
              <mc:Fallback>
                <p:oleObj name="think-cell Slide" r:id="rId1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01" y="1600"/>
                        <a:ext cx="1599" cy="1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-88908" y="-92546"/>
            <a:ext cx="9341424" cy="5327687"/>
            <a:chOff x="-88908" y="-92546"/>
            <a:chExt cx="9341424" cy="5327687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1547813" y="-92546"/>
              <a:ext cx="0" cy="5326781"/>
              <a:chOff x="1522293" y="-92546"/>
              <a:chExt cx="0" cy="5326781"/>
            </a:xfrm>
          </p:grpSpPr>
          <p:cxnSp>
            <p:nvCxnSpPr>
              <p:cNvPr id="253" name="Straight Connector 252"/>
              <p:cNvCxnSpPr/>
              <p:nvPr userDrawn="1"/>
            </p:nvCxnSpPr>
            <p:spPr bwMode="gray">
              <a:xfrm flipV="1">
                <a:off x="1522293" y="5198235"/>
                <a:ext cx="0" cy="3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 bwMode="gray">
              <a:xfrm flipV="1">
                <a:off x="1522293" y="-92546"/>
                <a:ext cx="0" cy="3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Group 254"/>
            <p:cNvGrpSpPr/>
            <p:nvPr userDrawn="1"/>
          </p:nvGrpSpPr>
          <p:grpSpPr>
            <a:xfrm>
              <a:off x="-88908" y="303213"/>
              <a:ext cx="9341424" cy="0"/>
              <a:chOff x="-88214" y="428625"/>
              <a:chExt cx="9268445" cy="0"/>
            </a:xfrm>
          </p:grpSpPr>
          <p:cxnSp>
            <p:nvCxnSpPr>
              <p:cNvPr id="256" name="Straight Connector 255"/>
              <p:cNvCxnSpPr/>
              <p:nvPr userDrawn="1"/>
            </p:nvCxnSpPr>
            <p:spPr bwMode="gray">
              <a:xfrm flipH="1">
                <a:off x="-88214" y="428625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 userDrawn="1"/>
            </p:nvCxnSpPr>
            <p:spPr bwMode="gray">
              <a:xfrm flipH="1">
                <a:off x="9144512" y="428625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 userDrawn="1"/>
            </p:nvCxnSpPr>
            <p:spPr bwMode="gray">
              <a:xfrm flipH="1">
                <a:off x="-88214" y="428625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 userDrawn="1"/>
            </p:nvCxnSpPr>
            <p:spPr bwMode="gray">
              <a:xfrm flipH="1">
                <a:off x="9144512" y="428625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0" name="Group 259"/>
            <p:cNvGrpSpPr/>
            <p:nvPr userDrawn="1"/>
          </p:nvGrpSpPr>
          <p:grpSpPr>
            <a:xfrm>
              <a:off x="358775" y="-92546"/>
              <a:ext cx="0" cy="5326781"/>
              <a:chOff x="1746825" y="-56409"/>
              <a:chExt cx="0" cy="5287323"/>
            </a:xfrm>
          </p:grpSpPr>
          <p:cxnSp>
            <p:nvCxnSpPr>
              <p:cNvPr id="261" name="Straight Connector 260"/>
              <p:cNvCxnSpPr/>
              <p:nvPr userDrawn="1"/>
            </p:nvCxnSpPr>
            <p:spPr bwMode="gray">
              <a:xfrm flipV="1">
                <a:off x="1746825" y="5195181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 bwMode="gray">
              <a:xfrm flipV="1">
                <a:off x="1746825" y="-56409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3" name="Group 262"/>
            <p:cNvGrpSpPr/>
            <p:nvPr userDrawn="1"/>
          </p:nvGrpSpPr>
          <p:grpSpPr>
            <a:xfrm>
              <a:off x="3057902" y="-92546"/>
              <a:ext cx="2673" cy="5326781"/>
              <a:chOff x="3140041" y="-56409"/>
              <a:chExt cx="2652" cy="5287323"/>
            </a:xfrm>
          </p:grpSpPr>
          <p:cxnSp>
            <p:nvCxnSpPr>
              <p:cNvPr id="264" name="Straight Connector 263"/>
              <p:cNvCxnSpPr/>
              <p:nvPr userDrawn="1"/>
            </p:nvCxnSpPr>
            <p:spPr bwMode="gray">
              <a:xfrm flipV="1">
                <a:off x="3142693" y="5195181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 bwMode="gray">
              <a:xfrm flipV="1">
                <a:off x="3140041" y="-56409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 userDrawn="1"/>
            </p:nvCxnSpPr>
            <p:spPr bwMode="gray">
              <a:xfrm flipV="1">
                <a:off x="3140041" y="5195181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 userDrawn="1"/>
            </p:nvCxnSpPr>
            <p:spPr bwMode="gray">
              <a:xfrm flipV="1">
                <a:off x="3140041" y="-56409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/>
            <p:cNvGrpSpPr/>
            <p:nvPr userDrawn="1"/>
          </p:nvGrpSpPr>
          <p:grpSpPr>
            <a:xfrm>
              <a:off x="7596188" y="-92546"/>
              <a:ext cx="0" cy="5326781"/>
              <a:chOff x="7619200" y="-56830"/>
              <a:chExt cx="0" cy="5326781"/>
            </a:xfrm>
          </p:grpSpPr>
          <p:cxnSp>
            <p:nvCxnSpPr>
              <p:cNvPr id="269" name="Straight Connector 268"/>
              <p:cNvCxnSpPr/>
              <p:nvPr userDrawn="1"/>
            </p:nvCxnSpPr>
            <p:spPr bwMode="gray">
              <a:xfrm flipV="1">
                <a:off x="7619200" y="5233951"/>
                <a:ext cx="0" cy="3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 bwMode="gray">
              <a:xfrm flipV="1">
                <a:off x="7619200" y="-56830"/>
                <a:ext cx="0" cy="3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 userDrawn="1"/>
            </p:nvCxnSpPr>
            <p:spPr bwMode="gray">
              <a:xfrm flipV="1">
                <a:off x="7619200" y="5233951"/>
                <a:ext cx="0" cy="3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 userDrawn="1"/>
            </p:nvCxnSpPr>
            <p:spPr bwMode="gray">
              <a:xfrm flipV="1">
                <a:off x="7619200" y="-56830"/>
                <a:ext cx="0" cy="3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3" name="Group 272"/>
            <p:cNvGrpSpPr/>
            <p:nvPr userDrawn="1"/>
          </p:nvGrpSpPr>
          <p:grpSpPr>
            <a:xfrm>
              <a:off x="4570664" y="-91640"/>
              <a:ext cx="2673" cy="5326781"/>
              <a:chOff x="3140041" y="-56409"/>
              <a:chExt cx="2652" cy="5287323"/>
            </a:xfrm>
          </p:grpSpPr>
          <p:cxnSp>
            <p:nvCxnSpPr>
              <p:cNvPr id="274" name="Straight Connector 273"/>
              <p:cNvCxnSpPr/>
              <p:nvPr userDrawn="1"/>
            </p:nvCxnSpPr>
            <p:spPr bwMode="gray">
              <a:xfrm flipV="1">
                <a:off x="3142693" y="5195181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 bwMode="gray">
              <a:xfrm flipV="1">
                <a:off x="3140041" y="-56409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 userDrawn="1"/>
            </p:nvCxnSpPr>
            <p:spPr bwMode="gray">
              <a:xfrm flipV="1">
                <a:off x="3140041" y="5195181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 userDrawn="1"/>
            </p:nvCxnSpPr>
            <p:spPr bwMode="gray">
              <a:xfrm flipV="1">
                <a:off x="3140041" y="-56409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8" name="Group 277"/>
            <p:cNvGrpSpPr/>
            <p:nvPr userDrawn="1"/>
          </p:nvGrpSpPr>
          <p:grpSpPr>
            <a:xfrm>
              <a:off x="6083426" y="-92546"/>
              <a:ext cx="2673" cy="5326781"/>
              <a:chOff x="3140041" y="-56409"/>
              <a:chExt cx="2652" cy="5287323"/>
            </a:xfrm>
          </p:grpSpPr>
          <p:cxnSp>
            <p:nvCxnSpPr>
              <p:cNvPr id="279" name="Straight Connector 278"/>
              <p:cNvCxnSpPr/>
              <p:nvPr userDrawn="1"/>
            </p:nvCxnSpPr>
            <p:spPr bwMode="gray">
              <a:xfrm flipV="1">
                <a:off x="3142693" y="5195181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 bwMode="gray">
              <a:xfrm flipV="1">
                <a:off x="3140041" y="-56409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 userDrawn="1"/>
            </p:nvCxnSpPr>
            <p:spPr bwMode="gray">
              <a:xfrm flipV="1">
                <a:off x="3140041" y="5195181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 userDrawn="1"/>
            </p:nvCxnSpPr>
            <p:spPr bwMode="gray">
              <a:xfrm flipV="1">
                <a:off x="3140041" y="-56409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3" name="Group 282"/>
            <p:cNvGrpSpPr/>
            <p:nvPr userDrawn="1"/>
          </p:nvGrpSpPr>
          <p:grpSpPr>
            <a:xfrm>
              <a:off x="8785225" y="-91640"/>
              <a:ext cx="0" cy="5326781"/>
              <a:chOff x="1746825" y="-56409"/>
              <a:chExt cx="0" cy="5287323"/>
            </a:xfrm>
          </p:grpSpPr>
          <p:cxnSp>
            <p:nvCxnSpPr>
              <p:cNvPr id="284" name="Straight Connector 283"/>
              <p:cNvCxnSpPr/>
              <p:nvPr userDrawn="1"/>
            </p:nvCxnSpPr>
            <p:spPr bwMode="gray">
              <a:xfrm flipV="1">
                <a:off x="1746825" y="5195181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 bwMode="gray">
              <a:xfrm flipV="1">
                <a:off x="1746825" y="-56409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6" name="Group 285"/>
            <p:cNvGrpSpPr/>
            <p:nvPr userDrawn="1"/>
          </p:nvGrpSpPr>
          <p:grpSpPr>
            <a:xfrm>
              <a:off x="-88908" y="842963"/>
              <a:ext cx="9341424" cy="0"/>
              <a:chOff x="-88214" y="406099"/>
              <a:chExt cx="9268445" cy="0"/>
            </a:xfrm>
          </p:grpSpPr>
          <p:cxnSp>
            <p:nvCxnSpPr>
              <p:cNvPr id="287" name="Straight Connector 286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1" name="Group 290"/>
            <p:cNvGrpSpPr/>
            <p:nvPr userDrawn="1"/>
          </p:nvGrpSpPr>
          <p:grpSpPr>
            <a:xfrm>
              <a:off x="-88908" y="1707357"/>
              <a:ext cx="9341424" cy="0"/>
              <a:chOff x="-88214" y="406099"/>
              <a:chExt cx="9268445" cy="0"/>
            </a:xfrm>
          </p:grpSpPr>
          <p:cxnSp>
            <p:nvCxnSpPr>
              <p:cNvPr id="292" name="Straight Connector 291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6" name="Group 295"/>
            <p:cNvGrpSpPr/>
            <p:nvPr userDrawn="1"/>
          </p:nvGrpSpPr>
          <p:grpSpPr>
            <a:xfrm>
              <a:off x="-88908" y="3436145"/>
              <a:ext cx="9341424" cy="0"/>
              <a:chOff x="-88214" y="406099"/>
              <a:chExt cx="9268445" cy="0"/>
            </a:xfrm>
          </p:grpSpPr>
          <p:cxnSp>
            <p:nvCxnSpPr>
              <p:cNvPr id="297" name="Straight Connector 296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1" name="Group 300"/>
            <p:cNvGrpSpPr/>
            <p:nvPr userDrawn="1"/>
          </p:nvGrpSpPr>
          <p:grpSpPr>
            <a:xfrm>
              <a:off x="-88908" y="4300538"/>
              <a:ext cx="9341424" cy="0"/>
              <a:chOff x="-88214" y="406099"/>
              <a:chExt cx="9268445" cy="0"/>
            </a:xfrm>
          </p:grpSpPr>
          <p:cxnSp>
            <p:nvCxnSpPr>
              <p:cNvPr id="302" name="Straight Connector 301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 userDrawn="1"/>
          </p:nvGrpSpPr>
          <p:grpSpPr>
            <a:xfrm>
              <a:off x="-88908" y="2571751"/>
              <a:ext cx="9341424" cy="0"/>
              <a:chOff x="-88214" y="406099"/>
              <a:chExt cx="9268445" cy="0"/>
            </a:xfrm>
          </p:grpSpPr>
          <p:cxnSp>
            <p:nvCxnSpPr>
              <p:cNvPr id="307" name="Straight Connector 306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1" name="Group 310"/>
            <p:cNvGrpSpPr/>
            <p:nvPr userDrawn="1"/>
          </p:nvGrpSpPr>
          <p:grpSpPr>
            <a:xfrm>
              <a:off x="-88908" y="4732338"/>
              <a:ext cx="9341424" cy="0"/>
              <a:chOff x="-88214" y="406099"/>
              <a:chExt cx="9268445" cy="0"/>
            </a:xfrm>
          </p:grpSpPr>
          <p:cxnSp>
            <p:nvCxnSpPr>
              <p:cNvPr id="312" name="Straight Connector 311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58775" y="303213"/>
            <a:ext cx="8426450" cy="53975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7596187" y="4732338"/>
            <a:ext cx="1189037" cy="4111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8C8B8B"/>
                </a:solidFill>
                <a:latin typeface="AdihausDIN" charset="0"/>
                <a:ea typeface="AdihausDIN" charset="0"/>
                <a:cs typeface="AdihausDIN" charset="0"/>
              </a:defRPr>
            </a:lvl1pPr>
          </a:lstStyle>
          <a:p>
            <a:fld id="{FEEA00DE-30B2-CA4E-86C6-D016479668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58775" y="850824"/>
            <a:ext cx="8426449" cy="38815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  <a:p>
            <a:pPr lvl="5"/>
            <a:r>
              <a:rPr lang="en-US" dirty="0"/>
              <a:t>Level 6</a:t>
            </a:r>
          </a:p>
          <a:p>
            <a:pPr lvl="6"/>
            <a:r>
              <a:rPr lang="en-US" dirty="0"/>
              <a:t>Level 7</a:t>
            </a:r>
          </a:p>
          <a:p>
            <a:pPr lvl="7"/>
            <a:r>
              <a:rPr lang="en-US" dirty="0"/>
              <a:t>Level 8</a:t>
            </a:r>
          </a:p>
          <a:p>
            <a:pPr lvl="8"/>
            <a:r>
              <a:rPr lang="en-US" dirty="0"/>
              <a:t>Level 9</a:t>
            </a:r>
          </a:p>
        </p:txBody>
      </p:sp>
    </p:spTree>
    <p:extLst>
      <p:ext uri="{BB962C8B-B14F-4D97-AF65-F5344CB8AC3E}">
        <p14:creationId xmlns:p14="http://schemas.microsoft.com/office/powerpoint/2010/main" val="429022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80" r:id="rId2"/>
    <p:sldLayoutId id="2147484078" r:id="rId3"/>
    <p:sldLayoutId id="2147484079" r:id="rId4"/>
    <p:sldLayoutId id="2147484081" r:id="rId5"/>
    <p:sldLayoutId id="2147484041" r:id="rId6"/>
    <p:sldLayoutId id="2147484084" r:id="rId7"/>
    <p:sldLayoutId id="2147484085" r:id="rId8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346" rtl="0" eaLnBrk="1" latinLnBrk="0" hangingPunct="1">
        <a:lnSpc>
          <a:spcPct val="80000"/>
        </a:lnSpc>
        <a:spcBef>
          <a:spcPct val="0"/>
        </a:spcBef>
        <a:buClrTx/>
        <a:buNone/>
        <a:defRPr sz="1800" strike="noStrike" kern="1200" cap="all" spc="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hangingPunct="1">
        <a:lnSpc>
          <a:spcPct val="80000"/>
        </a:lnSpc>
        <a:defRPr kern="1200" cap="all" spc="0" baseline="0">
          <a:solidFill>
            <a:sysClr val="windowText" lastClr="000000"/>
          </a:solidFill>
          <a:latin typeface="+mj-lt"/>
        </a:defRPr>
      </a:lvl2pPr>
      <a:lvl3pPr algn="l" rtl="0" eaLnBrk="1" hangingPunct="1">
        <a:lnSpc>
          <a:spcPct val="80000"/>
        </a:lnSpc>
        <a:defRPr kern="1200" cap="all" baseline="0">
          <a:latin typeface="+mj-lt"/>
        </a:defRPr>
      </a:lvl3pPr>
      <a:lvl4pPr algn="l" rtl="0" eaLnBrk="1" hangingPunct="1">
        <a:lnSpc>
          <a:spcPct val="80000"/>
        </a:lnSpc>
        <a:defRPr kern="1200" cap="all" baseline="0">
          <a:latin typeface="+mj-lt"/>
        </a:defRPr>
      </a:lvl4pPr>
      <a:lvl5pPr algn="l" rtl="0" eaLnBrk="1" hangingPunct="1">
        <a:lnSpc>
          <a:spcPct val="80000"/>
        </a:lnSpc>
        <a:defRPr kern="1200" cap="all" baseline="0">
          <a:latin typeface="+mj-lt"/>
        </a:defRPr>
      </a:lvl5pPr>
      <a:lvl6pPr algn="l" rtl="0" eaLnBrk="1" hangingPunct="1">
        <a:lnSpc>
          <a:spcPct val="80000"/>
        </a:lnSpc>
        <a:defRPr kern="1200" cap="all" baseline="0">
          <a:latin typeface="+mj-lt"/>
        </a:defRPr>
      </a:lvl6pPr>
      <a:lvl7pPr algn="l" rtl="0" eaLnBrk="1" hangingPunct="1">
        <a:lnSpc>
          <a:spcPct val="80000"/>
        </a:lnSpc>
        <a:defRPr kern="1200" cap="all" baseline="0">
          <a:latin typeface="+mj-lt"/>
        </a:defRPr>
      </a:lvl7pPr>
      <a:lvl8pPr algn="l" rtl="0" eaLnBrk="1" hangingPunct="1">
        <a:lnSpc>
          <a:spcPct val="80000"/>
        </a:lnSpc>
        <a:defRPr kern="1200" cap="all" baseline="0">
          <a:latin typeface="+mj-lt"/>
        </a:defRPr>
      </a:lvl8pPr>
      <a:lvl9pPr eaLnBrk="1" hangingPunct="1">
        <a:lnSpc>
          <a:spcPct val="80000"/>
        </a:lnSpc>
        <a:defRPr kern="1200" cap="all" baseline="0">
          <a:latin typeface="+mj-lt"/>
        </a:defRPr>
      </a:lvl9pPr>
    </p:titleStyle>
    <p:bodyStyle>
      <a:lvl1pPr marL="220050" indent="-180000" algn="l" defTabSz="720000" rtl="0" eaLnBrk="1" latinLnBrk="0" hangingPunct="1">
        <a:lnSpc>
          <a:spcPct val="8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" charset="2"/>
        <a:buChar char="§"/>
        <a:tabLst>
          <a:tab pos="360000" algn="l"/>
          <a:tab pos="720000" algn="l"/>
          <a:tab pos="1080000" algn="l"/>
          <a:tab pos="1440000" algn="l"/>
          <a:tab pos="1800000" algn="l"/>
          <a:tab pos="2160000" algn="l"/>
          <a:tab pos="2520000" algn="l"/>
          <a:tab pos="2880000" algn="l"/>
          <a:tab pos="3240000" algn="l"/>
        </a:tabLst>
        <a:defRPr sz="1200" b="0" i="0" kern="1200" baseline="0">
          <a:solidFill>
            <a:schemeClr val="tx1"/>
          </a:solidFill>
          <a:latin typeface="AdihausDIN" charset="0"/>
          <a:ea typeface="AdihausDIN" charset="0"/>
          <a:cs typeface="AdihausDIN" charset="0"/>
        </a:defRPr>
      </a:lvl1pPr>
      <a:lvl2pPr marL="580050" indent="-180000" algn="l" defTabSz="10800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" charset="2"/>
        <a:buChar char="§"/>
        <a:tabLst>
          <a:tab pos="720000" algn="l"/>
          <a:tab pos="1080000" algn="l"/>
          <a:tab pos="1440000" algn="l"/>
        </a:tabLst>
        <a:defRPr sz="1200" b="0" i="0" kern="1200" cap="none" baseline="0">
          <a:solidFill>
            <a:schemeClr val="tx1"/>
          </a:solidFill>
          <a:latin typeface="AdihausDIN" charset="0"/>
          <a:ea typeface="AdihausDIN" charset="0"/>
          <a:cs typeface="AdihausDIN" charset="0"/>
        </a:defRPr>
      </a:lvl2pPr>
      <a:lvl3pPr marL="940050" indent="-180000" algn="l" defTabSz="914346" rtl="0" eaLnBrk="1" latinLnBrk="0" hangingPunct="1">
        <a:lnSpc>
          <a:spcPct val="8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Wingdings" charset="2"/>
        <a:buChar char="§"/>
        <a:defRPr sz="1200" b="0" i="0" kern="1200" baseline="0">
          <a:solidFill>
            <a:schemeClr val="tx1"/>
          </a:solidFill>
          <a:latin typeface="AdihausDIN" charset="0"/>
          <a:ea typeface="AdihausDIN" charset="0"/>
          <a:cs typeface="AdihausDIN" charset="0"/>
        </a:defRPr>
      </a:lvl3pPr>
      <a:lvl4pPr marL="1300050" indent="-180000" algn="l" defTabSz="914346" rtl="0" eaLnBrk="1" latinLnBrk="0" hangingPunct="1">
        <a:lnSpc>
          <a:spcPct val="8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" charset="2"/>
        <a:buChar char="§"/>
        <a:defRPr sz="1200" b="0" i="0" kern="1200" baseline="0">
          <a:solidFill>
            <a:schemeClr val="tx1"/>
          </a:solidFill>
          <a:latin typeface="AdihausDIN" charset="0"/>
          <a:ea typeface="AdihausDIN" charset="0"/>
          <a:cs typeface="AdihausDIN" charset="0"/>
        </a:defRPr>
      </a:lvl4pPr>
      <a:lvl5pPr marL="1660050" indent="-180000" algn="l" defTabSz="914346" rtl="0" eaLnBrk="1" latinLnBrk="0" hangingPunct="1">
        <a:lnSpc>
          <a:spcPct val="8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" charset="2"/>
        <a:buChar char="§"/>
        <a:tabLst>
          <a:tab pos="982604" algn="l"/>
        </a:tabLst>
        <a:defRPr sz="1200" b="0" i="0" kern="1200" baseline="0">
          <a:solidFill>
            <a:schemeClr val="tx1"/>
          </a:solidFill>
          <a:latin typeface="AdihausDIN" charset="0"/>
          <a:ea typeface="AdihausDIN" charset="0"/>
          <a:cs typeface="AdihausDIN" charset="0"/>
        </a:defRPr>
      </a:lvl5pPr>
      <a:lvl6pPr marL="2020050" indent="-180000" algn="l" defTabSz="914346" rtl="0" eaLnBrk="1" latinLnBrk="0" hangingPunct="1">
        <a:lnSpc>
          <a:spcPct val="8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" charset="2"/>
        <a:buChar char="§"/>
        <a:tabLst>
          <a:tab pos="982604" algn="l"/>
        </a:tabLst>
        <a:defRPr sz="1200" b="0" i="0" kern="1200" cap="none" baseline="0">
          <a:solidFill>
            <a:schemeClr val="tx1"/>
          </a:solidFill>
          <a:latin typeface="AdihausDIN" charset="0"/>
          <a:ea typeface="AdihausDIN" charset="0"/>
          <a:cs typeface="AdihausDIN" charset="0"/>
        </a:defRPr>
      </a:lvl6pPr>
      <a:lvl7pPr marL="2380050" indent="-180000" algn="l" defTabSz="914346" rtl="0" eaLnBrk="1" latinLnBrk="0" hangingPunct="1">
        <a:lnSpc>
          <a:spcPct val="8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" charset="2"/>
        <a:buChar char="§"/>
        <a:tabLst>
          <a:tab pos="982604" algn="l"/>
        </a:tabLst>
        <a:defRPr sz="1200" b="0" i="0" kern="1200" cap="none" baseline="0">
          <a:solidFill>
            <a:schemeClr val="tx1"/>
          </a:solidFill>
          <a:latin typeface="AdihausDIN" charset="0"/>
          <a:ea typeface="AdihausDIN" charset="0"/>
          <a:cs typeface="AdihausDIN" charset="0"/>
        </a:defRPr>
      </a:lvl7pPr>
      <a:lvl8pPr marL="2740050" indent="-180000" algn="l" defTabSz="914346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" charset="2"/>
        <a:buChar char="§"/>
        <a:tabLst>
          <a:tab pos="982604" algn="l"/>
        </a:tabLst>
        <a:defRPr sz="1200" b="0" i="0" kern="1200" baseline="0">
          <a:solidFill>
            <a:schemeClr val="tx1"/>
          </a:solidFill>
          <a:latin typeface="AdihausDIN"/>
          <a:ea typeface="+mn-ea"/>
          <a:cs typeface="AdihausDIN"/>
        </a:defRPr>
      </a:lvl8pPr>
      <a:lvl9pPr marL="3051450" indent="-180000" algn="l" defTabSz="914346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" charset="2"/>
        <a:buChar char="§"/>
        <a:tabLst>
          <a:tab pos="982604" algn="l"/>
        </a:tabLst>
        <a:defRPr sz="1200" b="0" i="0" kern="1200" baseline="0">
          <a:solidFill>
            <a:schemeClr val="tx1"/>
          </a:solidFill>
          <a:latin typeface="AdihausDIN"/>
          <a:ea typeface="+mn-ea"/>
          <a:cs typeface="AdihausDIN"/>
        </a:defRPr>
      </a:lvl9pPr>
    </p:bodyStyle>
    <p:otherStyle>
      <a:defPPr>
        <a:defRPr lang="en-US"/>
      </a:defPPr>
      <a:lvl1pPr marL="0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1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5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37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0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3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927" userDrawn="1">
          <p15:clr>
            <a:srgbClr val="F26B43"/>
          </p15:clr>
        </p15:guide>
        <p15:guide id="4" pos="3833" userDrawn="1">
          <p15:clr>
            <a:srgbClr val="F26B43"/>
          </p15:clr>
        </p15:guide>
        <p15:guide id="5" pos="4785" userDrawn="1">
          <p15:clr>
            <a:srgbClr val="F26B43"/>
          </p15:clr>
        </p15:guide>
        <p15:guide id="6" pos="975" userDrawn="1">
          <p15:clr>
            <a:srgbClr val="F26B43"/>
          </p15:clr>
        </p15:guide>
        <p15:guide id="7" pos="226" userDrawn="1">
          <p15:clr>
            <a:srgbClr val="F26B43"/>
          </p15:clr>
        </p15:guide>
        <p15:guide id="8" pos="5534" userDrawn="1">
          <p15:clr>
            <a:srgbClr val="F26B43"/>
          </p15:clr>
        </p15:guide>
        <p15:guide id="9" orient="horz" pos="1076" userDrawn="1">
          <p15:clr>
            <a:srgbClr val="F26B43"/>
          </p15:clr>
        </p15:guide>
        <p15:guide id="10" orient="horz" pos="2164" userDrawn="1">
          <p15:clr>
            <a:srgbClr val="F26B43"/>
          </p15:clr>
        </p15:guide>
        <p15:guide id="11" orient="horz" pos="2709" userDrawn="1">
          <p15:clr>
            <a:srgbClr val="F26B43"/>
          </p15:clr>
        </p15:guide>
        <p15:guide id="12" orient="horz" pos="531" userDrawn="1">
          <p15:clr>
            <a:srgbClr val="F26B43"/>
          </p15:clr>
        </p15:guide>
        <p15:guide id="13" orient="horz" pos="191" userDrawn="1">
          <p15:clr>
            <a:srgbClr val="F26B43"/>
          </p15:clr>
        </p15:guide>
        <p15:guide id="14" orient="horz" pos="2981" userDrawn="1">
          <p15:clr>
            <a:srgbClr val="F26B43"/>
          </p15:clr>
        </p15:guide>
        <p15:guide id="15" orient="horz" pos="31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3D36F-C215-C942-BB4D-4DB17549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Features for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7E34DF-54C0-F548-AC5F-ED9C1DA025D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3DC70-91A6-FC48-803C-EE1E5541EDA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03303" y="1000308"/>
            <a:ext cx="7987402" cy="3428476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Start with 14 features per transaction (~13 million):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'</a:t>
            </a:r>
            <a:r>
              <a:rPr lang="en-US" sz="1600" dirty="0" err="1"/>
              <a:t>article_number</a:t>
            </a:r>
            <a:r>
              <a:rPr lang="en-US" sz="1600" dirty="0"/>
              <a:t>’, '</a:t>
            </a:r>
            <a:r>
              <a:rPr lang="en-US" sz="1600" dirty="0" err="1"/>
              <a:t>gross_demand_quantity</a:t>
            </a:r>
            <a:r>
              <a:rPr lang="en-US" sz="1600" dirty="0"/>
              <a:t>’, '</a:t>
            </a:r>
            <a:r>
              <a:rPr lang="en-US" sz="1600" dirty="0" err="1"/>
              <a:t>sold_qty</a:t>
            </a:r>
            <a:r>
              <a:rPr lang="en-US" sz="1600" dirty="0"/>
              <a:t>’, '</a:t>
            </a:r>
            <a:r>
              <a:rPr lang="en-US" sz="1600" dirty="0" err="1"/>
              <a:t>net_qty</a:t>
            </a:r>
            <a:r>
              <a:rPr lang="en-US" sz="1600" dirty="0"/>
              <a:t>’, 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'</a:t>
            </a:r>
            <a:r>
              <a:rPr lang="en-US" sz="1600" dirty="0" err="1"/>
              <a:t>gross_sales_gross_disc_net_ret</a:t>
            </a:r>
            <a:r>
              <a:rPr lang="en-US" sz="1600" dirty="0"/>
              <a:t>’, '</a:t>
            </a:r>
            <a:r>
              <a:rPr lang="en-US" sz="1600" dirty="0" err="1"/>
              <a:t>gross_sales_net_disc_gross_ret</a:t>
            </a:r>
            <a:r>
              <a:rPr lang="en-US" sz="1600" dirty="0"/>
              <a:t>’, 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'</a:t>
            </a:r>
            <a:r>
              <a:rPr lang="en-US" sz="1600" dirty="0" err="1"/>
              <a:t>net_sales</a:t>
            </a:r>
            <a:r>
              <a:rPr lang="en-US" sz="1600" dirty="0"/>
              <a:t>', '</a:t>
            </a:r>
            <a:r>
              <a:rPr lang="en-US" sz="1600" dirty="0" err="1"/>
              <a:t>total_markdown</a:t>
            </a:r>
            <a:r>
              <a:rPr lang="en-US" sz="1600" dirty="0"/>
              <a:t>’, '</a:t>
            </a:r>
            <a:r>
              <a:rPr lang="en-US" sz="1600" dirty="0" err="1"/>
              <a:t>temporary_markdown</a:t>
            </a:r>
            <a:r>
              <a:rPr lang="en-US" sz="1600" dirty="0"/>
              <a:t>', '</a:t>
            </a:r>
            <a:r>
              <a:rPr lang="en-US" sz="1600" dirty="0" err="1"/>
              <a:t>permanent_markdown</a:t>
            </a:r>
            <a:r>
              <a:rPr lang="en-US" sz="1600" dirty="0"/>
              <a:t>’, 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'</a:t>
            </a:r>
            <a:r>
              <a:rPr lang="en-US" sz="1600" dirty="0" err="1"/>
              <a:t>employee_markdown</a:t>
            </a:r>
            <a:r>
              <a:rPr lang="en-US" sz="1600" dirty="0"/>
              <a:t>', '</a:t>
            </a:r>
            <a:r>
              <a:rPr lang="en-US" sz="1600" dirty="0" err="1"/>
              <a:t>fraction_of_full_price</a:t>
            </a:r>
            <a:r>
              <a:rPr lang="en-US" sz="1600" dirty="0"/>
              <a:t>', 'markdown', 'sale’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Then </a:t>
            </a:r>
            <a:r>
              <a:rPr lang="en-US" sz="1600" b="1" dirty="0"/>
              <a:t>for each article </a:t>
            </a:r>
            <a:r>
              <a:rPr lang="en-US" sz="1600" dirty="0"/>
              <a:t>(~14000</a:t>
            </a:r>
            <a:r>
              <a:rPr lang="en-US" sz="1600"/>
              <a:t>) calculate</a:t>
            </a:r>
            <a:r>
              <a:rPr lang="en-US" sz="1600" dirty="0"/>
              <a:t>: 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minimum, median, mean, maximum, standard deviation, and sum</a:t>
            </a:r>
          </a:p>
        </p:txBody>
      </p:sp>
    </p:spTree>
    <p:extLst>
      <p:ext uri="{BB962C8B-B14F-4D97-AF65-F5344CB8AC3E}">
        <p14:creationId xmlns:p14="http://schemas.microsoft.com/office/powerpoint/2010/main" val="26895543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13A6-9041-5F44-BE61-463E01BC0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K-means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C6C5B-4153-C24D-8FD1-BFD92F4AFFF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33FE-16F9-7F48-BA4D-F8CA50A6E2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numCol="2"/>
          <a:lstStyle/>
          <a:p>
            <a:pPr>
              <a:lnSpc>
                <a:spcPct val="100000"/>
              </a:lnSpc>
            </a:pPr>
            <a:r>
              <a:rPr lang="en-US" sz="1600" dirty="0"/>
              <a:t>K-means algorithm yields: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37436 ’basic’ articles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9136 ‘non-basic’ articles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This plot: log(</a:t>
            </a:r>
            <a:r>
              <a:rPr lang="en-US" sz="1600" dirty="0" err="1"/>
              <a:t>sold_qty</a:t>
            </a:r>
            <a:r>
              <a:rPr lang="en-US" sz="1600" dirty="0"/>
              <a:t>) vs. </a:t>
            </a:r>
            <a:r>
              <a:rPr lang="en-US" sz="1600" dirty="0" err="1"/>
              <a:t>sale_price</a:t>
            </a:r>
            <a:endParaRPr lang="en-US" sz="1600" dirty="0"/>
          </a:p>
          <a:p>
            <a:pPr lvl="1">
              <a:lnSpc>
                <a:spcPct val="100000"/>
              </a:lnSpc>
            </a:pPr>
            <a:r>
              <a:rPr lang="en-US" sz="1600" dirty="0" err="1"/>
              <a:t>Puple</a:t>
            </a:r>
            <a:r>
              <a:rPr lang="en-US" sz="1600" dirty="0"/>
              <a:t> = ‘basic’ articles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Yellow = ‘non-basic’ articles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Second method, agglomerative clustering 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Supports k-means results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~92% agreement between methods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FAA15-71CB-554D-BCF6-A53AD203E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482" y="1143350"/>
            <a:ext cx="4597647" cy="35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8311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FAA4A-3397-B04E-B3A7-F882E4975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03212"/>
            <a:ext cx="8426450" cy="679625"/>
          </a:xfrm>
        </p:spPr>
        <p:txBody>
          <a:bodyPr numCol="1">
            <a:noAutofit/>
          </a:bodyPr>
          <a:lstStyle/>
          <a:p>
            <a:pPr algn="ctr"/>
            <a:r>
              <a:rPr lang="en-US" sz="2400" dirty="0"/>
              <a:t>Basic vs. Non-Basic</a:t>
            </a:r>
            <a:br>
              <a:rPr lang="en-US" sz="2400" dirty="0"/>
            </a:br>
            <a:r>
              <a:rPr lang="en-US" sz="2400" dirty="0" err="1"/>
              <a:t>gross_Demand_quantity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63C3C-D115-244D-AE8A-0800554539DC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64737-3750-7649-929E-2193E50C368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numCol="1">
            <a:normAutofit/>
          </a:bodyPr>
          <a:lstStyle/>
          <a:p>
            <a:r>
              <a:rPr lang="en-US" sz="1600" dirty="0" err="1"/>
              <a:t>gross_demand_quantity</a:t>
            </a:r>
            <a:r>
              <a:rPr lang="en-US" sz="1600" dirty="0"/>
              <a:t> – units of requested orders (before cancellations</a:t>
            </a:r>
          </a:p>
          <a:p>
            <a:r>
              <a:rPr lang="en-US" sz="1600" dirty="0"/>
              <a:t>Histograms show distribution of article total orders</a:t>
            </a:r>
          </a:p>
          <a:p>
            <a:pPr lvl="1"/>
            <a:r>
              <a:rPr lang="en-US" sz="1600" dirty="0"/>
              <a:t>‘basic’ article order totals are lower than ‘non-basic’ average order totals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48B2DD-7C56-0B4F-98A2-F970458D5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31" y="1909176"/>
            <a:ext cx="3392180" cy="32152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AC5C34-D898-6C44-A6C7-379756C21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941826"/>
            <a:ext cx="3276600" cy="31662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EDF5BE-F13C-7A49-8AA7-D226EBF4A05A}"/>
              </a:ext>
            </a:extLst>
          </p:cNvPr>
          <p:cNvSpPr txBox="1"/>
          <p:nvPr/>
        </p:nvSpPr>
        <p:spPr bwMode="gray">
          <a:xfrm>
            <a:off x="8839200" y="2417379"/>
            <a:ext cx="0" cy="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latin typeface="AdihausDIN" panose="020B0504020101020102" pitchFamily="34" charset="0"/>
              <a:cs typeface="AdihausDIN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5777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36EEB-141D-FB48-94F7-5A0E05E9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000" dirty="0"/>
              <a:t>Basic vs. non-basic</a:t>
            </a:r>
            <a:br>
              <a:rPr lang="en-US" sz="2000" dirty="0"/>
            </a:br>
            <a:r>
              <a:rPr lang="en-US" sz="2000" dirty="0"/>
              <a:t>Article sale price</a:t>
            </a:r>
            <a:br>
              <a:rPr lang="en-US" sz="2000" dirty="0"/>
            </a:br>
            <a:r>
              <a:rPr lang="en-US" sz="2000" dirty="0"/>
              <a:t>	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08444D-B9C0-234B-BD45-C66D6C6B1C7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F8483-2EE8-B445-B1BD-5092B9C74A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70220" y="971550"/>
            <a:ext cx="7430189" cy="3600276"/>
          </a:xfrm>
        </p:spPr>
        <p:txBody>
          <a:bodyPr>
            <a:normAutofit/>
          </a:bodyPr>
          <a:lstStyle/>
          <a:p>
            <a:r>
              <a:rPr lang="en-US" sz="1600" dirty="0"/>
              <a:t>Histograms show distribution of article prices</a:t>
            </a:r>
          </a:p>
          <a:p>
            <a:pPr lvl="1"/>
            <a:r>
              <a:rPr lang="en-US" sz="1600" dirty="0"/>
              <a:t>Average sale price of basic item is lower than for non-basic items</a:t>
            </a:r>
          </a:p>
          <a:p>
            <a:r>
              <a:rPr lang="en-US" sz="1600" dirty="0"/>
              <a:t>Non-basic items are more expensive</a:t>
            </a:r>
          </a:p>
          <a:p>
            <a:pPr marL="40050" indent="0">
              <a:buNone/>
            </a:pPr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2AA666-B095-3A45-8572-7941D5B2F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345" y="1809750"/>
            <a:ext cx="3390789" cy="32370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F43B32-7D6B-3747-9C5A-7FE9FCEC2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31" y="1809750"/>
            <a:ext cx="3484349" cy="323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1524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A4023-718F-3F42-8A65-C97F8DA6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Basic vs. non-basic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DC7420-DB89-1642-98F4-372BF4E6693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4FB71-B791-C842-A1E2-E563DE8C297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70220" y="1143350"/>
            <a:ext cx="7430189" cy="3714400"/>
          </a:xfrm>
        </p:spPr>
        <p:txBody>
          <a:bodyPr numCol="2">
            <a:noAutofit/>
          </a:bodyPr>
          <a:lstStyle/>
          <a:p>
            <a:r>
              <a:rPr lang="en-US" sz="2000" dirty="0"/>
              <a:t>Basic examples</a:t>
            </a:r>
          </a:p>
          <a:p>
            <a:pPr lvl="1"/>
            <a:r>
              <a:rPr lang="en-US" sz="1600" dirty="0"/>
              <a:t>REEBOK ROYAL CLJOG 2 KC</a:t>
            </a:r>
          </a:p>
          <a:p>
            <a:pPr lvl="1"/>
            <a:r>
              <a:rPr lang="en-US" sz="1600" dirty="0"/>
              <a:t>REEBOK ROYAL COMPLETE CLN</a:t>
            </a:r>
          </a:p>
          <a:p>
            <a:pPr lvl="1"/>
            <a:r>
              <a:rPr lang="en-US" sz="1600" dirty="0"/>
              <a:t>CLASSIC LEATHER</a:t>
            </a:r>
          </a:p>
          <a:p>
            <a:pPr lvl="1"/>
            <a:r>
              <a:rPr lang="en-US" sz="1600" dirty="0"/>
              <a:t>RE SS TEE</a:t>
            </a:r>
          </a:p>
          <a:p>
            <a:pPr lvl="1"/>
            <a:r>
              <a:rPr lang="en-US" sz="1600" dirty="0"/>
              <a:t>T-SHIRT</a:t>
            </a:r>
          </a:p>
          <a:p>
            <a:pPr lvl="1"/>
            <a:r>
              <a:rPr lang="en-US" sz="1600" dirty="0"/>
              <a:t>REEBOK CLASSIC SLIDE</a:t>
            </a:r>
          </a:p>
          <a:p>
            <a:pPr lvl="1"/>
            <a:r>
              <a:rPr lang="en-US" sz="1600" dirty="0"/>
              <a:t>TRACK TOP</a:t>
            </a:r>
          </a:p>
          <a:p>
            <a:pPr lvl="1"/>
            <a:r>
              <a:rPr lang="en-US" sz="1600" dirty="0"/>
              <a:t>REEBOK ROYAL PRIM</a:t>
            </a:r>
          </a:p>
          <a:p>
            <a:pPr lvl="1"/>
            <a:r>
              <a:rPr lang="en-US" sz="1600" dirty="0"/>
              <a:t>REEBOK ROYAL CL JOGGER 2</a:t>
            </a:r>
          </a:p>
          <a:p>
            <a:pPr lvl="1"/>
            <a:r>
              <a:rPr lang="en-US" sz="1600" dirty="0"/>
              <a:t>ADIPERFORM POLO</a:t>
            </a:r>
          </a:p>
          <a:p>
            <a:pPr lvl="1"/>
            <a:r>
              <a:rPr lang="en-US" sz="1600" dirty="0"/>
              <a:t>ADI-EASE</a:t>
            </a:r>
            <a:br>
              <a:rPr lang="en-US" sz="1600" dirty="0"/>
            </a:br>
            <a:endParaRPr lang="en-US" sz="1600" dirty="0"/>
          </a:p>
          <a:p>
            <a:r>
              <a:rPr lang="en-US" sz="2000" dirty="0"/>
              <a:t>Non-basic examples</a:t>
            </a:r>
          </a:p>
          <a:p>
            <a:pPr lvl="1"/>
            <a:r>
              <a:rPr lang="en-US" sz="1600" dirty="0"/>
              <a:t>STAN SMITH</a:t>
            </a:r>
          </a:p>
          <a:p>
            <a:pPr lvl="1"/>
            <a:r>
              <a:rPr lang="en-US" sz="1600" dirty="0"/>
              <a:t>SUPERSTAR</a:t>
            </a:r>
          </a:p>
          <a:p>
            <a:pPr lvl="1"/>
            <a:r>
              <a:rPr lang="en-US" sz="1600" dirty="0" err="1"/>
              <a:t>UltraBOOST</a:t>
            </a:r>
            <a:r>
              <a:rPr lang="en-US" sz="1600" dirty="0"/>
              <a:t>  </a:t>
            </a:r>
          </a:p>
          <a:p>
            <a:pPr lvl="1"/>
            <a:r>
              <a:rPr lang="en-US" sz="1600" dirty="0"/>
              <a:t>GAZELLE</a:t>
            </a:r>
          </a:p>
          <a:p>
            <a:pPr lvl="1"/>
            <a:r>
              <a:rPr lang="en-US" sz="1600" dirty="0"/>
              <a:t>STAN SMITH W</a:t>
            </a:r>
          </a:p>
          <a:p>
            <a:pPr lvl="1"/>
            <a:r>
              <a:rPr lang="en-US" sz="1600" dirty="0"/>
              <a:t>R CROSSFIT NANO 8.0 </a:t>
            </a:r>
          </a:p>
          <a:p>
            <a:pPr lvl="1"/>
            <a:r>
              <a:rPr lang="en-US" sz="1600" dirty="0"/>
              <a:t>SUPERSTAR W</a:t>
            </a:r>
          </a:p>
          <a:p>
            <a:pPr lvl="1"/>
            <a:r>
              <a:rPr lang="en-US" sz="1600" dirty="0"/>
              <a:t>PW TENNIS HU</a:t>
            </a:r>
          </a:p>
          <a:p>
            <a:pPr lvl="1"/>
            <a:r>
              <a:rPr lang="en-US" sz="1600" dirty="0"/>
              <a:t>SUPERSTAR 80s</a:t>
            </a:r>
          </a:p>
          <a:p>
            <a:pPr lvl="1"/>
            <a:r>
              <a:rPr lang="en-US" sz="1600" dirty="0"/>
              <a:t>DEERUPT RUNNER</a:t>
            </a:r>
          </a:p>
          <a:p>
            <a:pPr lvl="1"/>
            <a:r>
              <a:rPr lang="en-US" sz="1600" dirty="0" err="1"/>
              <a:t>PureBOOST</a:t>
            </a:r>
            <a:r>
              <a:rPr lang="en-US" sz="1600" dirty="0"/>
              <a:t>, PROPHERE</a:t>
            </a:r>
          </a:p>
        </p:txBody>
      </p:sp>
    </p:spTree>
    <p:extLst>
      <p:ext uri="{BB962C8B-B14F-4D97-AF65-F5344CB8AC3E}">
        <p14:creationId xmlns:p14="http://schemas.microsoft.com/office/powerpoint/2010/main" val="1069752947"/>
      </p:ext>
    </p:extLst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43ef732248e4e4fbc1f78a43fe4c73af8c5bffc"/>
  <p:tag name="ISPRING_RESOURCE_PATHS_HASH_PRESENTER" val="9dda88443082203f79f77cdab4a4d557b43c7dba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0170921_Digital_Analytics_Template">
  <a:themeElements>
    <a:clrScheme name="Digital Analytics 1">
      <a:dk1>
        <a:srgbClr val="000000"/>
      </a:dk1>
      <a:lt1>
        <a:srgbClr val="FFFFFF"/>
      </a:lt1>
      <a:dk2>
        <a:srgbClr val="D6D6D6"/>
      </a:dk2>
      <a:lt2>
        <a:srgbClr val="FFFFFF"/>
      </a:lt2>
      <a:accent1>
        <a:srgbClr val="04D5C3"/>
      </a:accent1>
      <a:accent2>
        <a:srgbClr val="F9413A"/>
      </a:accent2>
      <a:accent3>
        <a:srgbClr val="009638"/>
      </a:accent3>
      <a:accent4>
        <a:srgbClr val="5BC2E7"/>
      </a:accent4>
      <a:accent5>
        <a:srgbClr val="FEDD00"/>
      </a:accent5>
      <a:accent6>
        <a:srgbClr val="3078E2"/>
      </a:accent6>
      <a:hlink>
        <a:srgbClr val="000000"/>
      </a:hlink>
      <a:folHlink>
        <a:srgbClr val="000000"/>
      </a:folHlink>
    </a:clrScheme>
    <a:fontScheme name="Custom 1">
      <a:majorFont>
        <a:latin typeface="adineue PRO TT Black"/>
        <a:ea typeface=""/>
        <a:cs typeface=""/>
      </a:majorFont>
      <a:minorFont>
        <a:latin typeface="adineue PRO 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2CD5C4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0"/>
          </a:spcBef>
          <a:defRPr sz="1400" cap="all" dirty="0" smtClean="0">
            <a:latin typeface="+mj-lt"/>
            <a:cs typeface="AdihausDIN" panose="020B050402010102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28575" cmpd="sng">
          <a:solidFill>
            <a:srgbClr val="2CD5C4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  <a:ln w="12700" cap="sq">
          <a:noFill/>
          <a:miter lim="800000"/>
        </a:ln>
      </a:spPr>
      <a:bodyPr vert="horz" wrap="none" lIns="0" tIns="0" rIns="0" bIns="0" rtlCol="0" anchor="t" anchorCtr="0">
        <a:noAutofit/>
      </a:bodyPr>
      <a:lstStyle>
        <a:defPPr>
          <a:lnSpc>
            <a:spcPct val="90000"/>
          </a:lnSpc>
          <a:defRPr sz="1200" dirty="0" smtClean="0">
            <a:latin typeface="AdihausDIN" panose="020B0504020101020102" pitchFamily="34" charset="0"/>
            <a:cs typeface="AdihausDIN" panose="020B0504020101020102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70921_Digital_Analytics_Template" id="{16EF9967-9395-5444-9C97-DFF82C54F1DD}" vid="{FE673D85-9B1C-6D43-87B3-28F6E0466FEF}"/>
    </a:ext>
  </a:extLst>
</a:theme>
</file>

<file path=ppt/theme/theme2.xml><?xml version="1.0" encoding="utf-8"?>
<a:theme xmlns:a="http://schemas.openxmlformats.org/drawingml/2006/main" name="Office Theme">
  <a:themeElements>
    <a:clrScheme name="GBC 2015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0000"/>
      </a:accent1>
      <a:accent2>
        <a:srgbClr val="404040"/>
      </a:accent2>
      <a:accent3>
        <a:srgbClr val="EA5649"/>
      </a:accent3>
      <a:accent4>
        <a:srgbClr val="6AB1AA"/>
      </a:accent4>
      <a:accent5>
        <a:srgbClr val="3E00C4"/>
      </a:accent5>
      <a:accent6>
        <a:srgbClr val="FCDD00"/>
      </a:accent6>
      <a:hlink>
        <a:srgbClr val="000000"/>
      </a:hlink>
      <a:folHlink>
        <a:srgbClr val="000000"/>
      </a:folHlink>
    </a:clrScheme>
    <a:fontScheme name="GBC 2015">
      <a:majorFont>
        <a:latin typeface="adineue PRO TT Black"/>
        <a:ea typeface=""/>
        <a:cs typeface=""/>
      </a:majorFont>
      <a:minorFont>
        <a:latin typeface="adineue PRO 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miter lim="800000"/>
        </a:ln>
      </a:spPr>
      <a:bodyPr lIns="72000" tIns="72000" rIns="72000" bIns="72000" rtlCol="0" anchor="ctr"/>
      <a:lstStyle>
        <a:defPPr algn="ctr">
          <a:spcBef>
            <a:spcPts val="0"/>
          </a:spcBef>
          <a:defRPr sz="1400" smtClean="0"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t" anchorCtr="0">
        <a:no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Adidas (Sport)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0000"/>
      </a:accent1>
      <a:accent2>
        <a:srgbClr val="969696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000000"/>
      </a:hlink>
      <a:folHlink>
        <a:srgbClr val="000000"/>
      </a:folHlink>
    </a:clrScheme>
    <a:fontScheme name="adiNeue - AdihausDIN">
      <a:majorFont>
        <a:latin typeface="adiNeue2013 Bold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 w="12700" cap="sq">
          <a:solidFill>
            <a:schemeClr val="accent1"/>
          </a:solidFill>
          <a:miter lim="800000"/>
        </a:ln>
      </a:spPr>
      <a:bodyPr rot="0" spcFirstLastPara="0" vertOverflow="overflow" horzOverflow="overflow" vert="horz" wrap="square" lIns="144000" tIns="144000" rIns="144000" bIns="144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0"/>
          </a:spcBef>
          <a:defRPr sz="1400"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b" anchorCtr="0">
        <a:noAutofit/>
      </a:bodyPr>
      <a:lstStyle>
        <a:defPPr algn="l">
          <a:lnSpc>
            <a:spcPct val="90000"/>
          </a:lnSpc>
          <a:defRPr sz="2400" dirty="0" err="1" smtClean="0">
            <a:solidFill>
              <a:schemeClr val="accent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20170921_Digital_Analytics_Template</Template>
  <TotalTime>41409</TotalTime>
  <Words>272</Words>
  <Application>Microsoft Macintosh PowerPoint</Application>
  <PresentationFormat>On-screen Show (16:9)</PresentationFormat>
  <Paragraphs>56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AdihausDIN</vt:lpstr>
      <vt:lpstr>adineue PRO TT Black</vt:lpstr>
      <vt:lpstr>adineue PRO TT Light</vt:lpstr>
      <vt:lpstr>Symbol</vt:lpstr>
      <vt:lpstr>Wingdings</vt:lpstr>
      <vt:lpstr>20170921_Digital_Analytics_Template</vt:lpstr>
      <vt:lpstr>think-cell Slide</vt:lpstr>
      <vt:lpstr>Features for clustering</vt:lpstr>
      <vt:lpstr>K-means clustering</vt:lpstr>
      <vt:lpstr>Basic vs. Non-Basic gross_Demand_quantity</vt:lpstr>
      <vt:lpstr>Basic vs. non-basic Article sale price   </vt:lpstr>
      <vt:lpstr>Basic vs. non-basic</vt:lpstr>
    </vt:vector>
  </TitlesOfParts>
  <Company>adidas Group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Zhang, Yuchun</dc:creator>
  <cp:lastModifiedBy>Comiskey, Chris [External]</cp:lastModifiedBy>
  <cp:revision>416</cp:revision>
  <cp:lastPrinted>2015-05-04T06:43:15Z</cp:lastPrinted>
  <dcterms:created xsi:type="dcterms:W3CDTF">2017-11-15T09:49:52Z</dcterms:created>
  <dcterms:modified xsi:type="dcterms:W3CDTF">2019-03-15T13:51:53Z</dcterms:modified>
  <dc:language>English-UK</dc:language>
</cp:coreProperties>
</file>