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28" r:id="rId1"/>
  </p:sldMasterIdLst>
  <p:notesMasterIdLst>
    <p:notesMasterId r:id="rId13"/>
  </p:notesMasterIdLst>
  <p:handoutMasterIdLst>
    <p:handoutMasterId r:id="rId14"/>
  </p:handoutMasterIdLst>
  <p:sldIdLst>
    <p:sldId id="684" r:id="rId2"/>
    <p:sldId id="685" r:id="rId3"/>
    <p:sldId id="686" r:id="rId4"/>
    <p:sldId id="687" r:id="rId5"/>
    <p:sldId id="688" r:id="rId6"/>
    <p:sldId id="689" r:id="rId7"/>
    <p:sldId id="692" r:id="rId8"/>
    <p:sldId id="690" r:id="rId9"/>
    <p:sldId id="693" r:id="rId10"/>
    <p:sldId id="694" r:id="rId11"/>
    <p:sldId id="691" r:id="rId12"/>
  </p:sldIdLst>
  <p:sldSz cx="9144000" cy="5143500" type="screen16x9"/>
  <p:notesSz cx="6805613" cy="9939338"/>
  <p:custDataLst>
    <p:tags r:id="rId15"/>
  </p:custDataLst>
  <p:defaultTextStyle>
    <a:defPPr>
      <a:defRPr lang="en-US"/>
    </a:defPPr>
    <a:lvl1pPr marL="0" algn="l" defTabSz="91434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3" algn="l" defTabSz="91434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46" algn="l" defTabSz="91434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19" algn="l" defTabSz="91434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91" algn="l" defTabSz="91434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65" algn="l" defTabSz="91434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37" algn="l" defTabSz="91434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10" algn="l" defTabSz="91434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383" algn="l" defTabSz="91434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in Presentation" id="{1546AF60-B8B5-BD40-A707-607F99CD03F5}">
          <p14:sldIdLst>
            <p14:sldId id="684"/>
            <p14:sldId id="685"/>
            <p14:sldId id="686"/>
            <p14:sldId id="687"/>
            <p14:sldId id="688"/>
            <p14:sldId id="689"/>
            <p14:sldId id="692"/>
            <p14:sldId id="690"/>
            <p14:sldId id="693"/>
            <p14:sldId id="694"/>
            <p14:sldId id="691"/>
          </p14:sldIdLst>
        </p14:section>
        <p14:section name="Template" id="{DE814E5A-073F-4E4F-A210-230B0EC1B855}">
          <p14:sldIdLst/>
        </p14:section>
        <p14:section name="Assets" id="{0553DC1D-66F4-0B4D-BA47-FF773463D68F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74">
          <p15:clr>
            <a:srgbClr val="A4A3A4"/>
          </p15:clr>
        </p15:guide>
        <p15:guide id="2" orient="horz" pos="2491">
          <p15:clr>
            <a:srgbClr val="A4A3A4"/>
          </p15:clr>
        </p15:guide>
        <p15:guide id="3" orient="horz" pos="2712">
          <p15:clr>
            <a:srgbClr val="A4A3A4"/>
          </p15:clr>
        </p15:guide>
        <p15:guide id="4" orient="horz" pos="6082">
          <p15:clr>
            <a:srgbClr val="A4A3A4"/>
          </p15:clr>
        </p15:guide>
        <p15:guide id="5" pos="197">
          <p15:clr>
            <a:srgbClr val="A4A3A4"/>
          </p15:clr>
        </p15:guide>
        <p15:guide id="6" pos="4088">
          <p15:clr>
            <a:srgbClr val="A4A3A4"/>
          </p15:clr>
        </p15:guide>
        <p15:guide id="7" pos="3013">
          <p15:clr>
            <a:srgbClr val="A4A3A4"/>
          </p15:clr>
        </p15:guide>
        <p15:guide id="8" pos="279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8D6D"/>
    <a:srgbClr val="A0A0A0"/>
    <a:srgbClr val="F2D9E9"/>
    <a:srgbClr val="0081C7"/>
    <a:srgbClr val="D6D6D6"/>
    <a:srgbClr val="E10098"/>
    <a:srgbClr val="90276C"/>
    <a:srgbClr val="8C8B8B"/>
    <a:srgbClr val="868585"/>
    <a:srgbClr val="7373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853" autoAdjust="0"/>
    <p:restoredTop sz="96341" autoAdjust="0"/>
  </p:normalViewPr>
  <p:slideViewPr>
    <p:cSldViewPr showGuides="1">
      <p:cViewPr>
        <p:scale>
          <a:sx n="170" d="100"/>
          <a:sy n="170" d="100"/>
        </p:scale>
        <p:origin x="480" y="72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258" y="3295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4824"/>
    </p:cViewPr>
  </p:sorterViewPr>
  <p:notesViewPr>
    <p:cSldViewPr showGuides="1">
      <p:cViewPr varScale="1">
        <p:scale>
          <a:sx n="77" d="100"/>
          <a:sy n="77" d="100"/>
        </p:scale>
        <p:origin x="-3978" y="-96"/>
      </p:cViewPr>
      <p:guideLst>
        <p:guide orient="horz" pos="274"/>
        <p:guide orient="horz" pos="2491"/>
        <p:guide orient="horz" pos="2712"/>
        <p:guide orient="horz" pos="6082"/>
        <p:guide pos="197"/>
        <p:guide pos="4088"/>
        <p:guide pos="3013"/>
        <p:guide pos="2795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3" y="2"/>
            <a:ext cx="2949098" cy="496967"/>
          </a:xfrm>
          <a:prstGeom prst="rect">
            <a:avLst/>
          </a:prstGeom>
        </p:spPr>
        <p:txBody>
          <a:bodyPr vert="horz" lIns="94702" tIns="47351" rIns="94702" bIns="47351" rtlCol="0"/>
          <a:lstStyle>
            <a:lvl1pPr algn="l">
              <a:defRPr sz="1400"/>
            </a:lvl1pPr>
          </a:lstStyle>
          <a:p>
            <a:endParaRPr lang="en-US" dirty="0">
              <a:latin typeface="AdihausDIN" panose="020B0506020101010102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gray">
          <a:xfrm>
            <a:off x="3854943" y="2"/>
            <a:ext cx="2949098" cy="496967"/>
          </a:xfrm>
          <a:prstGeom prst="rect">
            <a:avLst/>
          </a:prstGeom>
        </p:spPr>
        <p:txBody>
          <a:bodyPr vert="horz" lIns="94702" tIns="47351" rIns="94702" bIns="47351" rtlCol="0"/>
          <a:lstStyle>
            <a:lvl1pPr algn="r">
              <a:defRPr sz="1400"/>
            </a:lvl1pPr>
          </a:lstStyle>
          <a:p>
            <a:fld id="{C84ABD84-B427-486C-B91D-F8364DDF0A46}" type="datetimeFigureOut">
              <a:rPr lang="en-US" smtClean="0">
                <a:latin typeface="AdihausDIN" panose="020B0506020101010102" pitchFamily="34" charset="0"/>
              </a:rPr>
              <a:t>6/7/19</a:t>
            </a:fld>
            <a:endParaRPr lang="en-US" dirty="0">
              <a:latin typeface="AdihausDIN" panose="020B0506020101010102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gray">
          <a:xfrm>
            <a:off x="3" y="9440648"/>
            <a:ext cx="2949098" cy="496967"/>
          </a:xfrm>
          <a:prstGeom prst="rect">
            <a:avLst/>
          </a:prstGeom>
        </p:spPr>
        <p:txBody>
          <a:bodyPr vert="horz" lIns="94702" tIns="47351" rIns="94702" bIns="47351" rtlCol="0" anchor="b"/>
          <a:lstStyle>
            <a:lvl1pPr algn="l">
              <a:defRPr sz="1400"/>
            </a:lvl1pPr>
          </a:lstStyle>
          <a:p>
            <a:endParaRPr lang="en-US" dirty="0">
              <a:latin typeface="AdihausDIN" panose="020B0506020101010102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gray">
          <a:xfrm>
            <a:off x="3854943" y="9440648"/>
            <a:ext cx="2949098" cy="496967"/>
          </a:xfrm>
          <a:prstGeom prst="rect">
            <a:avLst/>
          </a:prstGeom>
        </p:spPr>
        <p:txBody>
          <a:bodyPr vert="horz" lIns="94702" tIns="47351" rIns="94702" bIns="47351" rtlCol="0" anchor="b"/>
          <a:lstStyle>
            <a:lvl1pPr algn="r">
              <a:defRPr sz="1400"/>
            </a:lvl1pPr>
          </a:lstStyle>
          <a:p>
            <a:fld id="{B04F07B2-80B6-43CA-AA4A-473635943C69}" type="slidenum">
              <a:rPr lang="en-US" smtClean="0">
                <a:latin typeface="AdihausDIN" panose="020B0506020101010102" pitchFamily="34" charset="0"/>
              </a:rPr>
              <a:t>‹#›</a:t>
            </a:fld>
            <a:endParaRPr lang="en-US" dirty="0">
              <a:latin typeface="AdihausDIN" panose="020B050602010101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18961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 bwMode="gray">
          <a:xfrm>
            <a:off x="276225" y="434975"/>
            <a:ext cx="6249988" cy="3516313"/>
          </a:xfrm>
          <a:prstGeom prst="rect">
            <a:avLst/>
          </a:prstGeom>
          <a:noFill/>
          <a:ln w="12700">
            <a:noFill/>
          </a:ln>
          <a:effectLst>
            <a:outerShdw blurRad="254000" dist="12700" dir="16200000" algn="ctr" rotWithShape="0">
              <a:schemeClr val="tx1">
                <a:alpha val="30000"/>
              </a:schemeClr>
            </a:outerShdw>
          </a:effectLst>
        </p:spPr>
        <p:txBody>
          <a:bodyPr vert="horz" lIns="94702" tIns="47351" rIns="94702" bIns="47351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313523" y="4304426"/>
            <a:ext cx="4124128" cy="5349697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Box 5"/>
          <p:cNvSpPr txBox="1"/>
          <p:nvPr/>
        </p:nvSpPr>
        <p:spPr bwMode="gray">
          <a:xfrm>
            <a:off x="4783107" y="2"/>
            <a:ext cx="1707932" cy="179428"/>
          </a:xfrm>
          <a:prstGeom prst="rect">
            <a:avLst/>
          </a:prstGeom>
          <a:solidFill>
            <a:schemeClr val="accent1"/>
          </a:solidFill>
        </p:spPr>
        <p:txBody>
          <a:bodyPr wrap="none" lIns="0" tIns="0" rIns="0" bIns="0" rtlCol="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500" b="1" dirty="0">
                <a:solidFill>
                  <a:schemeClr val="bg1"/>
                </a:solidFill>
                <a:latin typeface="AdihausDIN" panose="020B0506020101010102" pitchFamily="34" charset="0"/>
              </a:rPr>
              <a:t>Presentation </a:t>
            </a:r>
            <a:r>
              <a:rPr lang="en-US" sz="500" b="1" dirty="0" err="1">
                <a:solidFill>
                  <a:schemeClr val="bg1"/>
                </a:solidFill>
                <a:latin typeface="AdihausDIN" panose="020B0506020101010102" pitchFamily="34" charset="0"/>
              </a:rPr>
              <a:t>handout</a:t>
            </a:r>
            <a:r>
              <a:rPr lang="en-US" sz="500" b="1" dirty="0">
                <a:solidFill>
                  <a:schemeClr val="bg1"/>
                </a:solidFill>
                <a:latin typeface="AdihausDIN" panose="020B0506020101010102" pitchFamily="34" charset="0"/>
              </a:rPr>
              <a:t>/notes</a:t>
            </a:r>
          </a:p>
        </p:txBody>
      </p:sp>
      <p:cxnSp>
        <p:nvCxnSpPr>
          <p:cNvPr id="7" name="Straight Connector 6"/>
          <p:cNvCxnSpPr/>
          <p:nvPr/>
        </p:nvCxnSpPr>
        <p:spPr bwMode="gray">
          <a:xfrm flipH="1">
            <a:off x="4783104" y="4638782"/>
            <a:ext cx="1707492" cy="0"/>
          </a:xfrm>
          <a:prstGeom prst="line">
            <a:avLst/>
          </a:prstGeom>
          <a:ln w="6350" cap="rnd">
            <a:solidFill>
              <a:schemeClr val="bg2">
                <a:lumMod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 bwMode="gray">
          <a:xfrm flipH="1">
            <a:off x="4783104" y="4973136"/>
            <a:ext cx="1707492" cy="0"/>
          </a:xfrm>
          <a:prstGeom prst="line">
            <a:avLst/>
          </a:prstGeom>
          <a:ln w="6350" cap="rnd">
            <a:solidFill>
              <a:schemeClr val="bg2">
                <a:lumMod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 bwMode="gray">
          <a:xfrm flipH="1">
            <a:off x="4783104" y="5307493"/>
            <a:ext cx="1707492" cy="0"/>
          </a:xfrm>
          <a:prstGeom prst="line">
            <a:avLst/>
          </a:prstGeom>
          <a:ln w="6350" cap="rnd">
            <a:solidFill>
              <a:schemeClr val="bg2">
                <a:lumMod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 bwMode="gray">
          <a:xfrm flipH="1">
            <a:off x="4783104" y="5641850"/>
            <a:ext cx="1707492" cy="0"/>
          </a:xfrm>
          <a:prstGeom prst="line">
            <a:avLst/>
          </a:prstGeom>
          <a:ln w="6350" cap="rnd">
            <a:solidFill>
              <a:schemeClr val="bg2">
                <a:lumMod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 bwMode="gray">
          <a:xfrm flipH="1">
            <a:off x="4783104" y="5976206"/>
            <a:ext cx="1707492" cy="0"/>
          </a:xfrm>
          <a:prstGeom prst="line">
            <a:avLst/>
          </a:prstGeom>
          <a:ln w="6350" cap="rnd">
            <a:solidFill>
              <a:schemeClr val="bg2">
                <a:lumMod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 bwMode="gray">
          <a:xfrm flipH="1">
            <a:off x="4783104" y="6310563"/>
            <a:ext cx="1707492" cy="0"/>
          </a:xfrm>
          <a:prstGeom prst="line">
            <a:avLst/>
          </a:prstGeom>
          <a:ln w="6350" cap="rnd">
            <a:solidFill>
              <a:schemeClr val="bg2">
                <a:lumMod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 bwMode="gray">
          <a:xfrm flipH="1">
            <a:off x="4783104" y="6644918"/>
            <a:ext cx="1707492" cy="0"/>
          </a:xfrm>
          <a:prstGeom prst="line">
            <a:avLst/>
          </a:prstGeom>
          <a:ln w="6350" cap="rnd">
            <a:solidFill>
              <a:schemeClr val="bg2">
                <a:lumMod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gray">
          <a:xfrm flipH="1">
            <a:off x="4783104" y="6979274"/>
            <a:ext cx="1707492" cy="0"/>
          </a:xfrm>
          <a:prstGeom prst="line">
            <a:avLst/>
          </a:prstGeom>
          <a:ln w="6350" cap="rnd">
            <a:solidFill>
              <a:schemeClr val="bg2">
                <a:lumMod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gray">
          <a:xfrm flipH="1">
            <a:off x="4783104" y="7313629"/>
            <a:ext cx="1707492" cy="0"/>
          </a:xfrm>
          <a:prstGeom prst="line">
            <a:avLst/>
          </a:prstGeom>
          <a:ln w="6350" cap="rnd">
            <a:solidFill>
              <a:schemeClr val="bg2">
                <a:lumMod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 bwMode="gray">
          <a:xfrm flipH="1">
            <a:off x="4783104" y="7647986"/>
            <a:ext cx="1707492" cy="0"/>
          </a:xfrm>
          <a:prstGeom prst="line">
            <a:avLst/>
          </a:prstGeom>
          <a:ln w="6350" cap="rnd">
            <a:solidFill>
              <a:schemeClr val="bg2">
                <a:lumMod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 bwMode="gray">
          <a:xfrm flipH="1">
            <a:off x="4783104" y="7982342"/>
            <a:ext cx="1707492" cy="0"/>
          </a:xfrm>
          <a:prstGeom prst="line">
            <a:avLst/>
          </a:prstGeom>
          <a:ln w="6350" cap="rnd">
            <a:solidFill>
              <a:schemeClr val="bg2">
                <a:lumMod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 bwMode="gray">
          <a:xfrm flipH="1">
            <a:off x="4783104" y="8316697"/>
            <a:ext cx="1707492" cy="0"/>
          </a:xfrm>
          <a:prstGeom prst="line">
            <a:avLst/>
          </a:prstGeom>
          <a:ln w="6350" cap="rnd">
            <a:solidFill>
              <a:schemeClr val="bg2">
                <a:lumMod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 bwMode="gray">
          <a:xfrm flipH="1">
            <a:off x="4783104" y="8651054"/>
            <a:ext cx="1707492" cy="0"/>
          </a:xfrm>
          <a:prstGeom prst="line">
            <a:avLst/>
          </a:prstGeom>
          <a:ln w="6350" cap="rnd">
            <a:solidFill>
              <a:schemeClr val="bg2">
                <a:lumMod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 bwMode="gray">
          <a:xfrm flipH="1">
            <a:off x="4783104" y="8985410"/>
            <a:ext cx="1707492" cy="0"/>
          </a:xfrm>
          <a:prstGeom prst="line">
            <a:avLst/>
          </a:prstGeom>
          <a:ln w="6350" cap="rnd">
            <a:solidFill>
              <a:schemeClr val="bg2">
                <a:lumMod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 bwMode="gray">
          <a:xfrm flipH="1">
            <a:off x="4783104" y="9319765"/>
            <a:ext cx="1707492" cy="0"/>
          </a:xfrm>
          <a:prstGeom prst="line">
            <a:avLst/>
          </a:prstGeom>
          <a:ln w="6350" cap="rnd">
            <a:solidFill>
              <a:schemeClr val="bg2">
                <a:lumMod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 bwMode="gray">
          <a:xfrm flipH="1">
            <a:off x="4783104" y="9654124"/>
            <a:ext cx="1707492" cy="0"/>
          </a:xfrm>
          <a:prstGeom prst="line">
            <a:avLst/>
          </a:prstGeom>
          <a:ln w="6350" cap="rnd">
            <a:solidFill>
              <a:schemeClr val="bg2">
                <a:lumMod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 bwMode="gray">
          <a:xfrm>
            <a:off x="4783104" y="4304425"/>
            <a:ext cx="1707492" cy="20888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 anchor="t" anchorCtr="0">
            <a:noAutofit/>
          </a:bodyPr>
          <a:lstStyle/>
          <a:p>
            <a:pPr algn="l">
              <a:lnSpc>
                <a:spcPct val="90000"/>
              </a:lnSpc>
            </a:pPr>
            <a:r>
              <a:rPr lang="en-US" sz="900" b="1" dirty="0">
                <a:solidFill>
                  <a:schemeClr val="bg1">
                    <a:lumMod val="50000"/>
                  </a:schemeClr>
                </a:solidFill>
                <a:latin typeface="AdihausDIN" panose="020B0506020101010102" pitchFamily="34" charset="0"/>
              </a:rPr>
              <a:t>Notes:</a:t>
            </a:r>
          </a:p>
        </p:txBody>
      </p:sp>
    </p:spTree>
    <p:extLst>
      <p:ext uri="{BB962C8B-B14F-4D97-AF65-F5344CB8AC3E}">
        <p14:creationId xmlns:p14="http://schemas.microsoft.com/office/powerpoint/2010/main" val="3741765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indent="0" algn="l" defTabSz="914346" rtl="0" eaLnBrk="1" latinLnBrk="0" hangingPunct="1">
      <a:lnSpc>
        <a:spcPct val="110000"/>
      </a:lnSpc>
      <a:buSzPct val="90000"/>
      <a:buFont typeface="Wingdings" pitchFamily="2" charset="2"/>
      <a:buNone/>
      <a:defRPr sz="1000" kern="1200">
        <a:solidFill>
          <a:schemeClr val="tx1"/>
        </a:solidFill>
        <a:latin typeface="AdihausDIN" panose="020B0506020101010102" pitchFamily="34" charset="0"/>
        <a:ea typeface="+mn-ea"/>
        <a:cs typeface="+mn-cs"/>
      </a:defRPr>
    </a:lvl1pPr>
    <a:lvl2pPr marL="107993" indent="-107993" algn="l" defTabSz="914346" rtl="0" eaLnBrk="1" latinLnBrk="0" hangingPunct="1">
      <a:lnSpc>
        <a:spcPct val="110000"/>
      </a:lnSpc>
      <a:buSzPct val="90000"/>
      <a:buFont typeface="Wingdings" pitchFamily="2" charset="2"/>
      <a:buChar char="§"/>
      <a:defRPr sz="1000" kern="1200">
        <a:solidFill>
          <a:schemeClr val="tx1"/>
        </a:solidFill>
        <a:latin typeface="AdihausDIN" panose="020B0506020101010102" pitchFamily="34" charset="0"/>
        <a:ea typeface="+mn-ea"/>
        <a:cs typeface="+mn-cs"/>
      </a:defRPr>
    </a:lvl2pPr>
    <a:lvl3pPr marL="107993" indent="-107993" algn="l" defTabSz="914346" rtl="0" eaLnBrk="1" latinLnBrk="0" hangingPunct="1">
      <a:lnSpc>
        <a:spcPct val="110000"/>
      </a:lnSpc>
      <a:buSzPct val="90000"/>
      <a:buFont typeface="Symbol" pitchFamily="18" charset="2"/>
      <a:buChar char="-"/>
      <a:defRPr sz="1000" kern="1200">
        <a:solidFill>
          <a:schemeClr val="tx1"/>
        </a:solidFill>
        <a:latin typeface="AdihausDIN" panose="020B0506020101010102" pitchFamily="34" charset="0"/>
        <a:ea typeface="+mn-ea"/>
        <a:cs typeface="+mn-cs"/>
      </a:defRPr>
    </a:lvl3pPr>
    <a:lvl4pPr marL="107993" indent="-107993" algn="l" defTabSz="914346" rtl="0" eaLnBrk="1" latinLnBrk="0" hangingPunct="1">
      <a:lnSpc>
        <a:spcPct val="110000"/>
      </a:lnSpc>
      <a:buSzPct val="90000"/>
      <a:buFont typeface="+mj-lt"/>
      <a:buAutoNum type="arabicPeriod"/>
      <a:defRPr sz="1000" kern="1200">
        <a:solidFill>
          <a:schemeClr val="tx1"/>
        </a:solidFill>
        <a:latin typeface="AdihausDIN" panose="020B0506020101010102" pitchFamily="34" charset="0"/>
        <a:ea typeface="+mn-ea"/>
        <a:cs typeface="+mn-cs"/>
      </a:defRPr>
    </a:lvl4pPr>
    <a:lvl5pPr marL="215987" indent="-107993" algn="l" defTabSz="914346" rtl="0" eaLnBrk="1" latinLnBrk="0" hangingPunct="1">
      <a:lnSpc>
        <a:spcPct val="110000"/>
      </a:lnSpc>
      <a:buSzPct val="90000"/>
      <a:buFont typeface="+mj-lt"/>
      <a:buAutoNum type="arabicPeriod"/>
      <a:defRPr sz="1000" kern="1200">
        <a:solidFill>
          <a:schemeClr val="tx1"/>
        </a:solidFill>
        <a:latin typeface="AdihausDIN" panose="020B0506020101010102" pitchFamily="34" charset="0"/>
        <a:ea typeface="+mn-ea"/>
        <a:cs typeface="+mn-cs"/>
      </a:defRPr>
    </a:lvl5pPr>
    <a:lvl6pPr marL="0" indent="0" algn="l" defTabSz="91434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0" indent="0" algn="l" defTabSz="91434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0" indent="0" algn="l" defTabSz="91434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0" indent="0" algn="l" defTabSz="91434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5" Type="http://schemas.openxmlformats.org/officeDocument/2006/relationships/image" Target="NULL"/><Relationship Id="rId4" Type="http://schemas.openxmlformats.org/officeDocument/2006/relationships/oleObject" Target="../embeddings/oleObject2.bin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6" Type="http://schemas.microsoft.com/office/2007/relationships/hdphoto" Target="NULL"/><Relationship Id="rId5" Type="http://schemas.openxmlformats.org/officeDocument/2006/relationships/image" Target="NULL"/><Relationship Id="rId4" Type="http://schemas.openxmlformats.org/officeDocument/2006/relationships/oleObject" Target="../embeddings/oleObject3.bin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NULL"/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gray">
          <a:xfrm>
            <a:off x="-1" y="4732338"/>
            <a:ext cx="3059114" cy="411162"/>
          </a:xfrm>
          <a:prstGeom prst="rect">
            <a:avLst/>
          </a:prstGeom>
          <a:solidFill>
            <a:schemeClr val="bg1"/>
          </a:solidFill>
          <a:ln w="12700" cap="sq">
            <a:noFill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</a:pPr>
            <a:endParaRPr lang="en-US" sz="1400" cap="all" dirty="0">
              <a:latin typeface="+mj-lt"/>
              <a:cs typeface="AdihausDIN" panose="020B0504020101020102" pitchFamily="34" charset="0"/>
            </a:endParaRPr>
          </a:p>
        </p:txBody>
      </p:sp>
      <p:sp>
        <p:nvSpPr>
          <p:cNvPr id="7" name="Rectangle 6"/>
          <p:cNvSpPr/>
          <p:nvPr userDrawn="1"/>
        </p:nvSpPr>
        <p:spPr bwMode="gray">
          <a:xfrm>
            <a:off x="359532" y="842964"/>
            <a:ext cx="5004556" cy="2608954"/>
          </a:xfrm>
          <a:prstGeom prst="rect">
            <a:avLst/>
          </a:prstGeom>
          <a:solidFill>
            <a:srgbClr val="2CD5C4"/>
          </a:solidFill>
          <a:ln w="12700" cap="sq">
            <a:noFill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554" tIns="72554" rIns="72554" bIns="7255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1400" cap="all" dirty="0">
              <a:solidFill>
                <a:srgbClr val="2CD5C4"/>
              </a:solidFill>
              <a:latin typeface="+mj-lt"/>
              <a:cs typeface="AdihausDIN" panose="020B0504020101020102" pitchFamily="34" charset="0"/>
            </a:endParaRPr>
          </a:p>
        </p:txBody>
      </p:sp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5717889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787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540020" y="1921195"/>
            <a:ext cx="4644048" cy="1047267"/>
          </a:xfrm>
          <a:prstGeom prst="rect">
            <a:avLst/>
          </a:prstGeom>
        </p:spPr>
        <p:txBody>
          <a:bodyPr bIns="35998" anchor="b">
            <a:spAutoFit/>
          </a:bodyPr>
          <a:lstStyle>
            <a:lvl1pPr>
              <a:lnSpc>
                <a:spcPct val="67000"/>
              </a:lnSpc>
              <a:tabLst/>
              <a:defRPr sz="4800" spc="-30" baseline="0">
                <a:solidFill>
                  <a:schemeClr val="bg1"/>
                </a:solidFill>
              </a:defRPr>
            </a:lvl1pPr>
            <a:lvl2pPr>
              <a:lnSpc>
                <a:spcPct val="67000"/>
              </a:lnSpc>
              <a:defRPr sz="4800" spc="-30" baseline="0">
                <a:solidFill>
                  <a:schemeClr val="bg1"/>
                </a:solidFill>
              </a:defRPr>
            </a:lvl2pPr>
            <a:lvl3pPr>
              <a:lnSpc>
                <a:spcPct val="67000"/>
              </a:lnSpc>
              <a:defRPr sz="4800" spc="-30" baseline="0">
                <a:solidFill>
                  <a:schemeClr val="bg1"/>
                </a:solidFill>
              </a:defRPr>
            </a:lvl3pPr>
            <a:lvl4pPr>
              <a:lnSpc>
                <a:spcPct val="67000"/>
              </a:lnSpc>
              <a:defRPr sz="4800" spc="-30" baseline="0">
                <a:solidFill>
                  <a:schemeClr val="bg1"/>
                </a:solidFill>
              </a:defRPr>
            </a:lvl4pPr>
            <a:lvl5pPr>
              <a:lnSpc>
                <a:spcPct val="67000"/>
              </a:lnSpc>
              <a:defRPr sz="4800" spc="-30" baseline="0">
                <a:solidFill>
                  <a:schemeClr val="bg1"/>
                </a:solidFill>
              </a:defRPr>
            </a:lvl5pPr>
            <a:lvl6pPr>
              <a:lnSpc>
                <a:spcPct val="67000"/>
              </a:lnSpc>
              <a:defRPr sz="4800" spc="-30" baseline="0">
                <a:solidFill>
                  <a:schemeClr val="bg1"/>
                </a:solidFill>
              </a:defRPr>
            </a:lvl6pPr>
            <a:lvl7pPr>
              <a:lnSpc>
                <a:spcPct val="67000"/>
              </a:lnSpc>
              <a:defRPr sz="4800" spc="-30" baseline="0">
                <a:solidFill>
                  <a:schemeClr val="bg1"/>
                </a:solidFill>
              </a:defRPr>
            </a:lvl7pPr>
            <a:lvl8pPr>
              <a:lnSpc>
                <a:spcPct val="67000"/>
              </a:lnSpc>
              <a:defRPr sz="4800" spc="-30" baseline="0">
                <a:solidFill>
                  <a:schemeClr val="bg1"/>
                </a:solidFill>
              </a:defRPr>
            </a:lvl8pPr>
            <a:lvl9pPr>
              <a:lnSpc>
                <a:spcPct val="67000"/>
              </a:lnSpc>
              <a:defRPr sz="4800" spc="-30" baseline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Title of the presentation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540020" y="2968414"/>
            <a:ext cx="4644048" cy="247440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marL="0" indent="0" algn="l">
              <a:lnSpc>
                <a:spcPct val="67000"/>
              </a:lnSpc>
              <a:spcAft>
                <a:spcPts val="907"/>
              </a:spcAft>
              <a:buNone/>
              <a:defRPr sz="2400" cap="all" spc="0" baseline="0">
                <a:solidFill>
                  <a:schemeClr val="bg1"/>
                </a:solidFill>
                <a:latin typeface="+mn-lt"/>
                <a:cs typeface="AdihausDIN" panose="020B0504020101020102" pitchFamily="34" charset="0"/>
              </a:defRPr>
            </a:lvl1pPr>
            <a:lvl2pPr marL="0" indent="0" algn="l">
              <a:lnSpc>
                <a:spcPct val="67000"/>
              </a:lnSpc>
              <a:spcBef>
                <a:spcPts val="0"/>
              </a:spcBef>
              <a:spcAft>
                <a:spcPts val="907"/>
              </a:spcAft>
              <a:buFont typeface="AdihausDIN" panose="020B0604020202020204" pitchFamily="34" charset="0"/>
              <a:buNone/>
              <a:defRPr sz="2400" b="0">
                <a:solidFill>
                  <a:schemeClr val="tx1"/>
                </a:solidFill>
                <a:latin typeface="+mn-lt"/>
              </a:defRPr>
            </a:lvl2pPr>
            <a:lvl3pPr marL="0" indent="0" algn="l">
              <a:lnSpc>
                <a:spcPct val="67000"/>
              </a:lnSpc>
              <a:spcBef>
                <a:spcPts val="0"/>
              </a:spcBef>
              <a:spcAft>
                <a:spcPts val="907"/>
              </a:spcAft>
              <a:buFont typeface="AdihausDIN" panose="020B0604020202020204" pitchFamily="34" charset="0"/>
              <a:buNone/>
              <a:defRPr sz="2400" b="0" cap="all" baseline="0">
                <a:solidFill>
                  <a:schemeClr val="tx1"/>
                </a:solidFill>
                <a:latin typeface="+mn-lt"/>
              </a:defRPr>
            </a:lvl3pPr>
            <a:lvl4pPr marL="0" indent="0" algn="l">
              <a:lnSpc>
                <a:spcPct val="67000"/>
              </a:lnSpc>
              <a:spcBef>
                <a:spcPts val="0"/>
              </a:spcBef>
              <a:spcAft>
                <a:spcPts val="907"/>
              </a:spcAft>
              <a:buFont typeface="AdihausDIN" panose="020B0604020202020204" pitchFamily="34" charset="0"/>
              <a:buNone/>
              <a:defRPr sz="2400" b="0" cap="all" baseline="0">
                <a:solidFill>
                  <a:schemeClr val="tx1"/>
                </a:solidFill>
                <a:latin typeface="+mn-lt"/>
              </a:defRPr>
            </a:lvl4pPr>
            <a:lvl5pPr marL="0" indent="0" algn="l">
              <a:lnSpc>
                <a:spcPct val="67000"/>
              </a:lnSpc>
              <a:spcBef>
                <a:spcPts val="0"/>
              </a:spcBef>
              <a:spcAft>
                <a:spcPts val="907"/>
              </a:spcAft>
              <a:buFont typeface="AdihausDIN" panose="020B0604020202020204" pitchFamily="34" charset="0"/>
              <a:buNone/>
              <a:defRPr sz="2400" b="0" cap="all" baseline="0">
                <a:solidFill>
                  <a:schemeClr val="tx1"/>
                </a:solidFill>
                <a:latin typeface="+mn-lt"/>
              </a:defRPr>
            </a:lvl5pPr>
            <a:lvl6pPr marL="0" indent="0" algn="l">
              <a:lnSpc>
                <a:spcPct val="67000"/>
              </a:lnSpc>
              <a:spcBef>
                <a:spcPts val="0"/>
              </a:spcBef>
              <a:spcAft>
                <a:spcPts val="907"/>
              </a:spcAft>
              <a:buFont typeface="AdihausDIN" panose="020B0604020202020204" pitchFamily="34" charset="0"/>
              <a:buNone/>
              <a:defRPr sz="2400" b="0">
                <a:solidFill>
                  <a:schemeClr val="tx1"/>
                </a:solidFill>
                <a:latin typeface="+mn-lt"/>
              </a:defRPr>
            </a:lvl6pPr>
            <a:lvl7pPr marL="0" indent="0" algn="l">
              <a:lnSpc>
                <a:spcPct val="67000"/>
              </a:lnSpc>
              <a:spcBef>
                <a:spcPts val="0"/>
              </a:spcBef>
              <a:spcAft>
                <a:spcPts val="907"/>
              </a:spcAft>
              <a:buNone/>
              <a:defRPr sz="2400" b="0">
                <a:solidFill>
                  <a:schemeClr val="tx1"/>
                </a:solidFill>
                <a:latin typeface="+mn-lt"/>
              </a:defRPr>
            </a:lvl7pPr>
            <a:lvl8pPr marL="0" indent="0" algn="l">
              <a:lnSpc>
                <a:spcPct val="67000"/>
              </a:lnSpc>
              <a:spcBef>
                <a:spcPts val="0"/>
              </a:spcBef>
              <a:spcAft>
                <a:spcPts val="907"/>
              </a:spcAft>
              <a:buFont typeface="AdihausDIN" panose="020B0604020202020204" pitchFamily="34" charset="0"/>
              <a:buNone/>
              <a:defRPr sz="2400" b="0" cap="all" baseline="0">
                <a:solidFill>
                  <a:schemeClr val="tx1"/>
                </a:solidFill>
                <a:latin typeface="+mn-lt"/>
              </a:defRPr>
            </a:lvl8pPr>
            <a:lvl9pPr marL="0" indent="0" algn="l">
              <a:lnSpc>
                <a:spcPct val="67000"/>
              </a:lnSpc>
              <a:spcBef>
                <a:spcPts val="0"/>
              </a:spcBef>
              <a:spcAft>
                <a:spcPts val="907"/>
              </a:spcAft>
              <a:buNone/>
              <a:defRPr sz="2400" b="0" cap="all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noProof="0" dirty="0"/>
              <a:t>subtitle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001" y="4876277"/>
            <a:ext cx="1514699" cy="123285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009219" y="4732338"/>
            <a:ext cx="2556283" cy="411162"/>
          </a:xfrm>
          <a:prstGeom prst="rect">
            <a:avLst/>
          </a:prstGeom>
        </p:spPr>
        <p:txBody>
          <a:bodyPr bIns="10800" anchor="ctr">
            <a:noAutofit/>
          </a:bodyPr>
          <a:lstStyle>
            <a:lvl1pPr marL="40050" indent="0">
              <a:lnSpc>
                <a:spcPct val="100000"/>
              </a:lnSpc>
              <a:buNone/>
              <a:defRPr sz="1350" cap="all" baseline="0">
                <a:latin typeface="+mn-lt"/>
              </a:defRPr>
            </a:lvl1pPr>
          </a:lstStyle>
          <a:p>
            <a:pPr lvl="0"/>
            <a:r>
              <a:rPr lang="en-US" dirty="0"/>
              <a:t>DD Month YYYY</a:t>
            </a:r>
          </a:p>
        </p:txBody>
      </p:sp>
      <p:sp>
        <p:nvSpPr>
          <p:cNvPr id="11" name="Freeform 10"/>
          <p:cNvSpPr/>
          <p:nvPr userDrawn="1"/>
        </p:nvSpPr>
        <p:spPr bwMode="gray">
          <a:xfrm>
            <a:off x="1943708" y="4862279"/>
            <a:ext cx="0" cy="151280"/>
          </a:xfrm>
          <a:custGeom>
            <a:avLst/>
            <a:gdLst>
              <a:gd name="connsiteX0" fmla="*/ 0 w 0"/>
              <a:gd name="connsiteY0" fmla="*/ 0 h 151280"/>
              <a:gd name="connsiteX1" fmla="*/ 0 w 0"/>
              <a:gd name="connsiteY1" fmla="*/ 151280 h 151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51280">
                <a:moveTo>
                  <a:pt x="0" y="0"/>
                </a:moveTo>
                <a:lnTo>
                  <a:pt x="0" y="151280"/>
                </a:lnTo>
              </a:path>
            </a:pathLst>
          </a:custGeom>
          <a:noFill/>
          <a:ln w="12700" cap="sq">
            <a:solidFill>
              <a:schemeClr val="tx1"/>
            </a:solidFill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5280" y="2273215"/>
            <a:ext cx="2159552" cy="597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463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anchor="ctr"/>
          <a:lstStyle>
            <a:lvl1pPr marL="0" indent="0" algn="ctr">
              <a:tabLst>
                <a:tab pos="2393950" algn="l"/>
              </a:tabLst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image</a:t>
            </a:r>
          </a:p>
        </p:txBody>
      </p:sp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86492366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621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540020" y="1921195"/>
            <a:ext cx="4644048" cy="1047267"/>
          </a:xfrm>
          <a:prstGeom prst="rect">
            <a:avLst/>
          </a:prstGeom>
        </p:spPr>
        <p:txBody>
          <a:bodyPr bIns="35998" anchor="b">
            <a:spAutoFit/>
          </a:bodyPr>
          <a:lstStyle>
            <a:lvl1pPr>
              <a:lnSpc>
                <a:spcPct val="67000"/>
              </a:lnSpc>
              <a:tabLst/>
              <a:defRPr sz="4800" spc="-30" baseline="0">
                <a:solidFill>
                  <a:schemeClr val="bg1"/>
                </a:solidFill>
              </a:defRPr>
            </a:lvl1pPr>
            <a:lvl2pPr>
              <a:lnSpc>
                <a:spcPct val="67000"/>
              </a:lnSpc>
              <a:defRPr sz="4800" spc="-30" baseline="0">
                <a:solidFill>
                  <a:schemeClr val="bg1"/>
                </a:solidFill>
              </a:defRPr>
            </a:lvl2pPr>
            <a:lvl3pPr>
              <a:lnSpc>
                <a:spcPct val="67000"/>
              </a:lnSpc>
              <a:defRPr sz="4800" spc="-30" baseline="0">
                <a:solidFill>
                  <a:schemeClr val="bg1"/>
                </a:solidFill>
              </a:defRPr>
            </a:lvl3pPr>
            <a:lvl4pPr>
              <a:lnSpc>
                <a:spcPct val="67000"/>
              </a:lnSpc>
              <a:defRPr sz="4800" spc="-30" baseline="0">
                <a:solidFill>
                  <a:schemeClr val="bg1"/>
                </a:solidFill>
              </a:defRPr>
            </a:lvl4pPr>
            <a:lvl5pPr>
              <a:lnSpc>
                <a:spcPct val="67000"/>
              </a:lnSpc>
              <a:defRPr sz="4800" spc="-30" baseline="0">
                <a:solidFill>
                  <a:schemeClr val="bg1"/>
                </a:solidFill>
              </a:defRPr>
            </a:lvl5pPr>
            <a:lvl6pPr>
              <a:lnSpc>
                <a:spcPct val="67000"/>
              </a:lnSpc>
              <a:defRPr sz="4800" spc="-30" baseline="0">
                <a:solidFill>
                  <a:schemeClr val="bg1"/>
                </a:solidFill>
              </a:defRPr>
            </a:lvl6pPr>
            <a:lvl7pPr>
              <a:lnSpc>
                <a:spcPct val="67000"/>
              </a:lnSpc>
              <a:defRPr sz="4800" spc="-30" baseline="0">
                <a:solidFill>
                  <a:schemeClr val="bg1"/>
                </a:solidFill>
              </a:defRPr>
            </a:lvl7pPr>
            <a:lvl8pPr>
              <a:lnSpc>
                <a:spcPct val="67000"/>
              </a:lnSpc>
              <a:defRPr sz="4800" spc="-30" baseline="0">
                <a:solidFill>
                  <a:schemeClr val="bg1"/>
                </a:solidFill>
              </a:defRPr>
            </a:lvl8pPr>
            <a:lvl9pPr>
              <a:lnSpc>
                <a:spcPct val="67000"/>
              </a:lnSpc>
              <a:defRPr sz="4800" spc="-30" baseline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Title of the presentation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540020" y="2968414"/>
            <a:ext cx="4644048" cy="247440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marL="0" indent="0" algn="l">
              <a:lnSpc>
                <a:spcPct val="67000"/>
              </a:lnSpc>
              <a:spcAft>
                <a:spcPts val="907"/>
              </a:spcAft>
              <a:buNone/>
              <a:defRPr sz="2400" cap="all" spc="0" baseline="0">
                <a:solidFill>
                  <a:schemeClr val="bg1"/>
                </a:solidFill>
                <a:latin typeface="+mn-lt"/>
                <a:cs typeface="AdihausDIN" panose="020B0504020101020102" pitchFamily="34" charset="0"/>
              </a:defRPr>
            </a:lvl1pPr>
            <a:lvl2pPr marL="0" indent="0" algn="l">
              <a:lnSpc>
                <a:spcPct val="67000"/>
              </a:lnSpc>
              <a:spcBef>
                <a:spcPts val="0"/>
              </a:spcBef>
              <a:spcAft>
                <a:spcPts val="907"/>
              </a:spcAft>
              <a:buFont typeface="AdihausDIN" panose="020B0604020202020204" pitchFamily="34" charset="0"/>
              <a:buNone/>
              <a:defRPr sz="2400" b="0">
                <a:solidFill>
                  <a:schemeClr val="tx1"/>
                </a:solidFill>
                <a:latin typeface="+mn-lt"/>
              </a:defRPr>
            </a:lvl2pPr>
            <a:lvl3pPr marL="0" indent="0" algn="l">
              <a:lnSpc>
                <a:spcPct val="67000"/>
              </a:lnSpc>
              <a:spcBef>
                <a:spcPts val="0"/>
              </a:spcBef>
              <a:spcAft>
                <a:spcPts val="907"/>
              </a:spcAft>
              <a:buFont typeface="AdihausDIN" panose="020B0604020202020204" pitchFamily="34" charset="0"/>
              <a:buNone/>
              <a:defRPr sz="2400" b="0" cap="all" baseline="0">
                <a:solidFill>
                  <a:schemeClr val="tx1"/>
                </a:solidFill>
                <a:latin typeface="+mn-lt"/>
              </a:defRPr>
            </a:lvl3pPr>
            <a:lvl4pPr marL="0" indent="0" algn="l">
              <a:lnSpc>
                <a:spcPct val="67000"/>
              </a:lnSpc>
              <a:spcBef>
                <a:spcPts val="0"/>
              </a:spcBef>
              <a:spcAft>
                <a:spcPts val="907"/>
              </a:spcAft>
              <a:buFont typeface="AdihausDIN" panose="020B0604020202020204" pitchFamily="34" charset="0"/>
              <a:buNone/>
              <a:defRPr sz="2400" b="0" cap="all" baseline="0">
                <a:solidFill>
                  <a:schemeClr val="tx1"/>
                </a:solidFill>
                <a:latin typeface="+mn-lt"/>
              </a:defRPr>
            </a:lvl4pPr>
            <a:lvl5pPr marL="0" indent="0" algn="l">
              <a:lnSpc>
                <a:spcPct val="67000"/>
              </a:lnSpc>
              <a:spcBef>
                <a:spcPts val="0"/>
              </a:spcBef>
              <a:spcAft>
                <a:spcPts val="907"/>
              </a:spcAft>
              <a:buFont typeface="AdihausDIN" panose="020B0604020202020204" pitchFamily="34" charset="0"/>
              <a:buNone/>
              <a:defRPr sz="2400" b="0" cap="all" baseline="0">
                <a:solidFill>
                  <a:schemeClr val="tx1"/>
                </a:solidFill>
                <a:latin typeface="+mn-lt"/>
              </a:defRPr>
            </a:lvl5pPr>
            <a:lvl6pPr marL="0" indent="0" algn="l">
              <a:lnSpc>
                <a:spcPct val="67000"/>
              </a:lnSpc>
              <a:spcBef>
                <a:spcPts val="0"/>
              </a:spcBef>
              <a:spcAft>
                <a:spcPts val="907"/>
              </a:spcAft>
              <a:buFont typeface="AdihausDIN" panose="020B0604020202020204" pitchFamily="34" charset="0"/>
              <a:buNone/>
              <a:defRPr sz="2400" b="0">
                <a:solidFill>
                  <a:schemeClr val="tx1"/>
                </a:solidFill>
                <a:latin typeface="+mn-lt"/>
              </a:defRPr>
            </a:lvl6pPr>
            <a:lvl7pPr marL="0" indent="0" algn="l">
              <a:lnSpc>
                <a:spcPct val="67000"/>
              </a:lnSpc>
              <a:spcBef>
                <a:spcPts val="0"/>
              </a:spcBef>
              <a:spcAft>
                <a:spcPts val="907"/>
              </a:spcAft>
              <a:buNone/>
              <a:defRPr sz="2400" b="0">
                <a:solidFill>
                  <a:schemeClr val="tx1"/>
                </a:solidFill>
                <a:latin typeface="+mn-lt"/>
              </a:defRPr>
            </a:lvl7pPr>
            <a:lvl8pPr marL="0" indent="0" algn="l">
              <a:lnSpc>
                <a:spcPct val="67000"/>
              </a:lnSpc>
              <a:spcBef>
                <a:spcPts val="0"/>
              </a:spcBef>
              <a:spcAft>
                <a:spcPts val="907"/>
              </a:spcAft>
              <a:buFont typeface="AdihausDIN" panose="020B0604020202020204" pitchFamily="34" charset="0"/>
              <a:buNone/>
              <a:defRPr sz="2400" b="0" cap="all" baseline="0">
                <a:solidFill>
                  <a:schemeClr val="tx1"/>
                </a:solidFill>
                <a:latin typeface="+mn-lt"/>
              </a:defRPr>
            </a:lvl8pPr>
            <a:lvl9pPr marL="0" indent="0" algn="l">
              <a:lnSpc>
                <a:spcPct val="67000"/>
              </a:lnSpc>
              <a:spcBef>
                <a:spcPts val="0"/>
              </a:spcBef>
              <a:spcAft>
                <a:spcPts val="907"/>
              </a:spcAft>
              <a:buNone/>
              <a:defRPr sz="2400" b="0" cap="all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noProof="0" dirty="0"/>
              <a:t>subtitle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001" y="4876277"/>
            <a:ext cx="1514699" cy="123285"/>
          </a:xfrm>
          <a:prstGeom prst="rect">
            <a:avLst/>
          </a:prstGeom>
        </p:spPr>
      </p:pic>
      <p:sp>
        <p:nvSpPr>
          <p:cNvPr id="15" name="Freeform 14"/>
          <p:cNvSpPr/>
          <p:nvPr userDrawn="1"/>
        </p:nvSpPr>
        <p:spPr bwMode="gray">
          <a:xfrm>
            <a:off x="1943708" y="4862279"/>
            <a:ext cx="0" cy="151280"/>
          </a:xfrm>
          <a:custGeom>
            <a:avLst/>
            <a:gdLst>
              <a:gd name="connsiteX0" fmla="*/ 0 w 0"/>
              <a:gd name="connsiteY0" fmla="*/ 0 h 151280"/>
              <a:gd name="connsiteX1" fmla="*/ 0 w 0"/>
              <a:gd name="connsiteY1" fmla="*/ 151280 h 151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51280">
                <a:moveTo>
                  <a:pt x="0" y="0"/>
                </a:moveTo>
                <a:lnTo>
                  <a:pt x="0" y="151280"/>
                </a:lnTo>
              </a:path>
            </a:pathLst>
          </a:custGeom>
          <a:noFill/>
          <a:ln w="12700" cap="sq">
            <a:solidFill>
              <a:schemeClr val="bg1"/>
            </a:solidFill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009219" y="4732338"/>
            <a:ext cx="2556283" cy="411162"/>
          </a:xfrm>
          <a:prstGeom prst="rect">
            <a:avLst/>
          </a:prstGeom>
        </p:spPr>
        <p:txBody>
          <a:bodyPr bIns="10800" anchor="ctr">
            <a:noAutofit/>
          </a:bodyPr>
          <a:lstStyle>
            <a:lvl1pPr marL="40050" indent="0">
              <a:lnSpc>
                <a:spcPct val="100000"/>
              </a:lnSpc>
              <a:buNone/>
              <a:defRPr sz="1350" cap="all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DD Month YYYY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358775" y="842963"/>
            <a:ext cx="3277121" cy="3457576"/>
          </a:xfrm>
          <a:prstGeom prst="rect">
            <a:avLst/>
          </a:prstGeom>
        </p:spPr>
        <p:txBody>
          <a:bodyPr rIns="0" bIns="0" anchor="ctr" anchorCtr="0"/>
          <a:lstStyle>
            <a:lvl1pPr algn="ctr">
              <a:defRPr sz="4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0"/>
          </p:nvPr>
        </p:nvSpPr>
        <p:spPr>
          <a:xfrm>
            <a:off x="4319972" y="843757"/>
            <a:ext cx="4366828" cy="345598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342900" indent="-3429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  <a:defRPr sz="1800" b="0" i="0" cap="all" baseline="0">
                <a:solidFill>
                  <a:schemeClr val="tx1"/>
                </a:solidFill>
                <a:latin typeface="AdihausDIN" charset="0"/>
                <a:ea typeface="AdihausDIN" charset="0"/>
                <a:cs typeface="AdihausDIN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35" name="Straight Connector 34"/>
          <p:cNvCxnSpPr/>
          <p:nvPr userDrawn="1"/>
        </p:nvCxnSpPr>
        <p:spPr bwMode="gray">
          <a:xfrm flipV="1">
            <a:off x="3923928" y="864161"/>
            <a:ext cx="1" cy="3415180"/>
          </a:xfrm>
          <a:prstGeom prst="line">
            <a:avLst/>
          </a:prstGeom>
          <a:ln w="381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358776" y="842963"/>
            <a:ext cx="2700338" cy="3457576"/>
          </a:xfrm>
          <a:prstGeom prst="rect">
            <a:avLst/>
          </a:prstGeom>
        </p:spPr>
        <p:txBody>
          <a:bodyPr rIns="0" bIns="0" anchor="ctr" anchorCtr="0"/>
          <a:lstStyle>
            <a:lvl1pPr algn="ctr">
              <a:defRPr sz="4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0"/>
          </p:nvPr>
        </p:nvSpPr>
        <p:spPr>
          <a:xfrm>
            <a:off x="3383868" y="843757"/>
            <a:ext cx="5401356" cy="345598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400" b="0" i="0" cap="none" baseline="0">
                <a:solidFill>
                  <a:schemeClr val="tx1"/>
                </a:solidFill>
                <a:latin typeface="AdihausDIN" charset="0"/>
                <a:ea typeface="AdihausDIN" charset="0"/>
                <a:cs typeface="AdihausDIN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EEA00DE-30B2-CA4E-86C6-D016479668A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6" y="842963"/>
            <a:ext cx="2094157" cy="3457576"/>
          </a:xfrm>
          <a:prstGeom prst="rect">
            <a:avLst/>
          </a:prstGeom>
        </p:spPr>
        <p:txBody>
          <a:bodyPr tIns="180000" rIns="0" bIns="0" anchor="ctr" anchorCtr="0"/>
          <a:lstStyle>
            <a:lvl1pPr algn="r">
              <a:defRPr sz="7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noProof="0" dirty="0"/>
              <a:t>#</a:t>
            </a: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0"/>
          </p:nvPr>
        </p:nvSpPr>
        <p:spPr>
          <a:xfrm>
            <a:off x="3383868" y="843757"/>
            <a:ext cx="5401356" cy="345598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4000" b="0" i="0" cap="all" baseline="0">
                <a:solidFill>
                  <a:schemeClr val="tx1"/>
                </a:solidFill>
                <a:latin typeface="+mn-lt"/>
                <a:ea typeface="AdihausDIN" charset="0"/>
                <a:cs typeface="AdihausDIN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5" name="Straight Connector 4"/>
          <p:cNvCxnSpPr/>
          <p:nvPr userDrawn="1"/>
        </p:nvCxnSpPr>
        <p:spPr bwMode="gray">
          <a:xfrm flipV="1">
            <a:off x="2918400" y="1976793"/>
            <a:ext cx="1" cy="1196999"/>
          </a:xfrm>
          <a:prstGeom prst="line">
            <a:avLst/>
          </a:prstGeom>
          <a:ln w="38100">
            <a:solidFill>
              <a:srgbClr val="2CD5C4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58775" y="303214"/>
            <a:ext cx="8421688" cy="5397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361951" y="1058863"/>
            <a:ext cx="8418512" cy="3652814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spcAft>
                <a:spcPts val="600"/>
              </a:spcAft>
              <a:defRPr b="0" i="0" cap="none" baseline="0">
                <a:latin typeface="AdihausDIN" charset="0"/>
                <a:ea typeface="AdihausDIN" charset="0"/>
                <a:cs typeface="AdihausDIN" charset="0"/>
              </a:defRPr>
            </a:lvl1pPr>
            <a:lvl2pPr>
              <a:lnSpc>
                <a:spcPct val="90000"/>
              </a:lnSpc>
              <a:spcAft>
                <a:spcPts val="600"/>
              </a:spcAft>
              <a:defRPr b="0" i="0" cap="none" baseline="0">
                <a:latin typeface="AdihausDIN" charset="0"/>
                <a:ea typeface="AdihausDIN" charset="0"/>
                <a:cs typeface="AdihausDIN" charset="0"/>
              </a:defRPr>
            </a:lvl2pPr>
            <a:lvl3pPr>
              <a:lnSpc>
                <a:spcPct val="90000"/>
              </a:lnSpc>
              <a:spcAft>
                <a:spcPts val="600"/>
              </a:spcAft>
              <a:defRPr b="0" i="0" cap="none" baseline="0">
                <a:latin typeface="AdihausDIN" charset="0"/>
                <a:ea typeface="AdihausDIN" charset="0"/>
                <a:cs typeface="AdihausDIN" charset="0"/>
              </a:defRPr>
            </a:lvl3pPr>
            <a:lvl4pPr>
              <a:lnSpc>
                <a:spcPct val="90000"/>
              </a:lnSpc>
              <a:spcAft>
                <a:spcPts val="600"/>
              </a:spcAft>
              <a:defRPr b="0" i="0" cap="none" baseline="0">
                <a:latin typeface="AdihausDIN" charset="0"/>
                <a:ea typeface="AdihausDIN" charset="0"/>
                <a:cs typeface="AdihausDIN" charset="0"/>
              </a:defRPr>
            </a:lvl4pPr>
            <a:lvl5pPr>
              <a:lnSpc>
                <a:spcPct val="90000"/>
              </a:lnSpc>
              <a:spcAft>
                <a:spcPts val="600"/>
              </a:spcAft>
              <a:defRPr b="0" i="0" cap="none" baseline="0">
                <a:latin typeface="AdihausDIN" charset="0"/>
                <a:ea typeface="AdihausDIN" charset="0"/>
                <a:cs typeface="AdihausDIN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>
          <a:xfrm>
            <a:off x="8333570" y="4803775"/>
            <a:ext cx="451655" cy="339726"/>
          </a:xfrm>
          <a:prstGeom prst="rect">
            <a:avLst/>
          </a:prstGeom>
        </p:spPr>
        <p:txBody>
          <a:bodyPr/>
          <a:lstStyle/>
          <a:p>
            <a:fld id="{D136C6D1-1D7D-45E1-A7D6-44C33DC01A23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26611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667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>
          <a:xfrm>
            <a:off x="8333570" y="4803775"/>
            <a:ext cx="451655" cy="339726"/>
          </a:xfrm>
          <a:prstGeom prst="rect">
            <a:avLst/>
          </a:prstGeom>
        </p:spPr>
        <p:txBody>
          <a:bodyPr/>
          <a:lstStyle/>
          <a:p>
            <a:fld id="{D136C6D1-1D7D-45E1-A7D6-44C33DC01A23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Slide Number Placeholder 3"/>
          <p:cNvSpPr txBox="1">
            <a:spLocks/>
          </p:cNvSpPr>
          <p:nvPr userDrawn="1"/>
        </p:nvSpPr>
        <p:spPr>
          <a:xfrm>
            <a:off x="8333570" y="4803775"/>
            <a:ext cx="451655" cy="339726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346" rtl="0" eaLnBrk="1" latinLnBrk="0" hangingPunct="1">
              <a:defRPr sz="800" b="1" i="0" kern="1200">
                <a:solidFill>
                  <a:srgbClr val="8C8B8B"/>
                </a:solidFill>
                <a:latin typeface="AdihausDIN" charset="0"/>
                <a:ea typeface="AdihausDIN" charset="0"/>
                <a:cs typeface="AdihausDIN" charset="0"/>
              </a:defRPr>
            </a:lvl1pPr>
            <a:lvl2pPr marL="457173" algn="l" defTabSz="91434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6" algn="l" defTabSz="91434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19" algn="l" defTabSz="91434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1" algn="l" defTabSz="91434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65" algn="l" defTabSz="91434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37" algn="l" defTabSz="91434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10" algn="l" defTabSz="91434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83" algn="l" defTabSz="91434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136C6D1-1D7D-45E1-A7D6-44C33DC01A2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Placeholder 4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9957" b="39957"/>
          <a:stretch>
            <a:fillRect/>
          </a:stretch>
        </p:blipFill>
        <p:spPr>
          <a:xfrm>
            <a:off x="0" y="1"/>
            <a:ext cx="9144000" cy="971550"/>
          </a:xfrm>
          <a:prstGeom prst="rect">
            <a:avLst/>
          </a:prstGeom>
        </p:spPr>
      </p:pic>
      <p:pic>
        <p:nvPicPr>
          <p:cNvPr id="9" name="Bild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285" y="213906"/>
            <a:ext cx="2112852" cy="774803"/>
          </a:xfrm>
          <a:prstGeom prst="rect">
            <a:avLst/>
          </a:prstGeom>
        </p:spPr>
      </p:pic>
      <p:sp>
        <p:nvSpPr>
          <p:cNvPr id="11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358775" y="2301966"/>
            <a:ext cx="4213224" cy="1133383"/>
          </a:xfrm>
        </p:spPr>
        <p:txBody>
          <a:bodyPr anchor="ctr"/>
          <a:lstStyle>
            <a:lvl1pPr>
              <a:defRPr b="1" i="0" baseline="0">
                <a:latin typeface="AdihausDIN" charset="0"/>
                <a:ea typeface="AdihausDIN" charset="0"/>
                <a:cs typeface="AdihausDIN" charset="0"/>
              </a:defRPr>
            </a:lvl1pPr>
          </a:lstStyle>
          <a:p>
            <a:pPr marL="220050" marR="0" lvl="0" indent="-180000" algn="l" defTabSz="7200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0000"/>
              <a:buFont typeface="Wingdings" charset="2"/>
              <a:buNone/>
              <a:tabLst>
                <a:tab pos="360000" algn="l"/>
                <a:tab pos="720000" algn="l"/>
                <a:tab pos="1080000" algn="l"/>
                <a:tab pos="1440000" algn="l"/>
                <a:tab pos="1800000" algn="l"/>
                <a:tab pos="2160000" algn="l"/>
                <a:tab pos="2520000" algn="l"/>
                <a:tab pos="2880000" algn="l"/>
                <a:tab pos="3240000" algn="l"/>
              </a:tabLst>
              <a:defRPr/>
            </a:pPr>
            <a:r>
              <a:rPr lang="en-US" dirty="0"/>
              <a:t>John Doe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667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5"/>
          </p:nvPr>
        </p:nvSpPr>
        <p:spPr>
          <a:xfrm>
            <a:off x="570220" y="1143350"/>
            <a:ext cx="7430189" cy="342847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444644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NUL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ags" Target="../tags/tag2.xml"/><Relationship Id="rId5" Type="http://schemas.openxmlformats.org/officeDocument/2006/relationships/slideLayout" Target="../slideLayouts/slideLayout5.xml"/><Relationship Id="rId10" Type="http://schemas.openxmlformats.org/officeDocument/2006/relationships/vmlDrawing" Target="../drawings/vmlDrawing1.v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764" y="4906545"/>
            <a:ext cx="401094" cy="92534"/>
          </a:xfrm>
          <a:prstGeom prst="rect">
            <a:avLst/>
          </a:prstGeom>
        </p:spPr>
      </p:pic>
      <p:graphicFrame>
        <p:nvGraphicFramePr>
          <p:cNvPr id="8" name="Object 7" hidden="1"/>
          <p:cNvGraphicFramePr>
            <a:graphicFrameLocks noChangeAspect="1"/>
          </p:cNvGraphicFramePr>
          <p:nvPr>
            <p:custDataLst>
              <p:tags r:id="rId11"/>
            </p:custDataLst>
            <p:extLst>
              <p:ext uri="{D42A27DB-BD31-4B8C-83A1-F6EECF244321}">
                <p14:modId xmlns:p14="http://schemas.microsoft.com/office/powerpoint/2010/main" val="1561736601"/>
              </p:ext>
            </p:extLst>
          </p:nvPr>
        </p:nvGraphicFramePr>
        <p:xfrm>
          <a:off x="1601" y="1600"/>
          <a:ext cx="1599" cy="15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3" name="think-cell Slide" r:id="rId13" imgW="270" imgH="270" progId="TCLayout.ActiveDocument.1">
                  <p:embed/>
                </p:oleObj>
              </mc:Choice>
              <mc:Fallback>
                <p:oleObj name="think-cell Slide" r:id="rId13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601" y="1600"/>
                        <a:ext cx="1599" cy="15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-88908" y="-92546"/>
            <a:ext cx="9341424" cy="5327687"/>
            <a:chOff x="-88908" y="-92546"/>
            <a:chExt cx="9341424" cy="5327687"/>
          </a:xfrm>
        </p:grpSpPr>
        <p:grpSp>
          <p:nvGrpSpPr>
            <p:cNvPr id="5" name="Group 4"/>
            <p:cNvGrpSpPr/>
            <p:nvPr userDrawn="1"/>
          </p:nvGrpSpPr>
          <p:grpSpPr>
            <a:xfrm>
              <a:off x="1547813" y="-92546"/>
              <a:ext cx="0" cy="5326781"/>
              <a:chOff x="1522293" y="-92546"/>
              <a:chExt cx="0" cy="5326781"/>
            </a:xfrm>
          </p:grpSpPr>
          <p:cxnSp>
            <p:nvCxnSpPr>
              <p:cNvPr id="253" name="Straight Connector 252"/>
              <p:cNvCxnSpPr/>
              <p:nvPr userDrawn="1"/>
            </p:nvCxnSpPr>
            <p:spPr bwMode="gray">
              <a:xfrm flipV="1">
                <a:off x="1522293" y="5198235"/>
                <a:ext cx="0" cy="36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Straight Connector 253"/>
              <p:cNvCxnSpPr/>
              <p:nvPr/>
            </p:nvCxnSpPr>
            <p:spPr bwMode="gray">
              <a:xfrm flipV="1">
                <a:off x="1522293" y="-92546"/>
                <a:ext cx="0" cy="36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5" name="Group 254"/>
            <p:cNvGrpSpPr/>
            <p:nvPr userDrawn="1"/>
          </p:nvGrpSpPr>
          <p:grpSpPr>
            <a:xfrm>
              <a:off x="-88908" y="303213"/>
              <a:ext cx="9341424" cy="0"/>
              <a:chOff x="-88214" y="428625"/>
              <a:chExt cx="9268445" cy="0"/>
            </a:xfrm>
          </p:grpSpPr>
          <p:cxnSp>
            <p:nvCxnSpPr>
              <p:cNvPr id="256" name="Straight Connector 255"/>
              <p:cNvCxnSpPr/>
              <p:nvPr userDrawn="1"/>
            </p:nvCxnSpPr>
            <p:spPr bwMode="gray">
              <a:xfrm flipH="1">
                <a:off x="-88214" y="428625"/>
                <a:ext cx="3571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/>
              <p:cNvCxnSpPr/>
              <p:nvPr userDrawn="1"/>
            </p:nvCxnSpPr>
            <p:spPr bwMode="gray">
              <a:xfrm flipH="1">
                <a:off x="9144512" y="428625"/>
                <a:ext cx="3571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/>
              <p:cNvCxnSpPr/>
              <p:nvPr userDrawn="1"/>
            </p:nvCxnSpPr>
            <p:spPr bwMode="gray">
              <a:xfrm flipH="1">
                <a:off x="-88214" y="428625"/>
                <a:ext cx="3571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/>
              <p:cNvCxnSpPr/>
              <p:nvPr userDrawn="1"/>
            </p:nvCxnSpPr>
            <p:spPr bwMode="gray">
              <a:xfrm flipH="1">
                <a:off x="9144512" y="428625"/>
                <a:ext cx="3571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0" name="Group 259"/>
            <p:cNvGrpSpPr/>
            <p:nvPr userDrawn="1"/>
          </p:nvGrpSpPr>
          <p:grpSpPr>
            <a:xfrm>
              <a:off x="358775" y="-92546"/>
              <a:ext cx="0" cy="5326781"/>
              <a:chOff x="1746825" y="-56409"/>
              <a:chExt cx="0" cy="5287323"/>
            </a:xfrm>
          </p:grpSpPr>
          <p:cxnSp>
            <p:nvCxnSpPr>
              <p:cNvPr id="261" name="Straight Connector 260"/>
              <p:cNvCxnSpPr/>
              <p:nvPr userDrawn="1"/>
            </p:nvCxnSpPr>
            <p:spPr bwMode="gray">
              <a:xfrm flipV="1">
                <a:off x="1746825" y="5195181"/>
                <a:ext cx="0" cy="3573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2" name="Straight Connector 261"/>
              <p:cNvCxnSpPr/>
              <p:nvPr/>
            </p:nvCxnSpPr>
            <p:spPr bwMode="gray">
              <a:xfrm flipV="1">
                <a:off x="1746825" y="-56409"/>
                <a:ext cx="0" cy="3573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3" name="Group 262"/>
            <p:cNvGrpSpPr/>
            <p:nvPr userDrawn="1"/>
          </p:nvGrpSpPr>
          <p:grpSpPr>
            <a:xfrm>
              <a:off x="3057902" y="-92546"/>
              <a:ext cx="2673" cy="5326781"/>
              <a:chOff x="3140041" y="-56409"/>
              <a:chExt cx="2652" cy="5287323"/>
            </a:xfrm>
          </p:grpSpPr>
          <p:cxnSp>
            <p:nvCxnSpPr>
              <p:cNvPr id="264" name="Straight Connector 263"/>
              <p:cNvCxnSpPr/>
              <p:nvPr userDrawn="1"/>
            </p:nvCxnSpPr>
            <p:spPr bwMode="gray">
              <a:xfrm flipV="1">
                <a:off x="3142693" y="5195181"/>
                <a:ext cx="0" cy="3573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Straight Connector 264"/>
              <p:cNvCxnSpPr/>
              <p:nvPr/>
            </p:nvCxnSpPr>
            <p:spPr bwMode="gray">
              <a:xfrm flipV="1">
                <a:off x="3140041" y="-56409"/>
                <a:ext cx="0" cy="3573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Straight Connector 265"/>
              <p:cNvCxnSpPr/>
              <p:nvPr userDrawn="1"/>
            </p:nvCxnSpPr>
            <p:spPr bwMode="gray">
              <a:xfrm flipV="1">
                <a:off x="3140041" y="5195181"/>
                <a:ext cx="0" cy="3573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Straight Connector 266"/>
              <p:cNvCxnSpPr/>
              <p:nvPr userDrawn="1"/>
            </p:nvCxnSpPr>
            <p:spPr bwMode="gray">
              <a:xfrm flipV="1">
                <a:off x="3140041" y="-56409"/>
                <a:ext cx="0" cy="3573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Group 3"/>
            <p:cNvGrpSpPr/>
            <p:nvPr userDrawn="1"/>
          </p:nvGrpSpPr>
          <p:grpSpPr>
            <a:xfrm>
              <a:off x="7596188" y="-92546"/>
              <a:ext cx="0" cy="5326781"/>
              <a:chOff x="7619200" y="-56830"/>
              <a:chExt cx="0" cy="5326781"/>
            </a:xfrm>
          </p:grpSpPr>
          <p:cxnSp>
            <p:nvCxnSpPr>
              <p:cNvPr id="269" name="Straight Connector 268"/>
              <p:cNvCxnSpPr/>
              <p:nvPr userDrawn="1"/>
            </p:nvCxnSpPr>
            <p:spPr bwMode="gray">
              <a:xfrm flipV="1">
                <a:off x="7619200" y="5233951"/>
                <a:ext cx="0" cy="36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Straight Connector 269"/>
              <p:cNvCxnSpPr/>
              <p:nvPr/>
            </p:nvCxnSpPr>
            <p:spPr bwMode="gray">
              <a:xfrm flipV="1">
                <a:off x="7619200" y="-56830"/>
                <a:ext cx="0" cy="36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Straight Connector 270"/>
              <p:cNvCxnSpPr/>
              <p:nvPr userDrawn="1"/>
            </p:nvCxnSpPr>
            <p:spPr bwMode="gray">
              <a:xfrm flipV="1">
                <a:off x="7619200" y="5233951"/>
                <a:ext cx="0" cy="36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Straight Connector 271"/>
              <p:cNvCxnSpPr/>
              <p:nvPr userDrawn="1"/>
            </p:nvCxnSpPr>
            <p:spPr bwMode="gray">
              <a:xfrm flipV="1">
                <a:off x="7619200" y="-56830"/>
                <a:ext cx="0" cy="36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3" name="Group 272"/>
            <p:cNvGrpSpPr/>
            <p:nvPr userDrawn="1"/>
          </p:nvGrpSpPr>
          <p:grpSpPr>
            <a:xfrm>
              <a:off x="4570664" y="-91640"/>
              <a:ext cx="2673" cy="5326781"/>
              <a:chOff x="3140041" y="-56409"/>
              <a:chExt cx="2652" cy="5287323"/>
            </a:xfrm>
          </p:grpSpPr>
          <p:cxnSp>
            <p:nvCxnSpPr>
              <p:cNvPr id="274" name="Straight Connector 273"/>
              <p:cNvCxnSpPr/>
              <p:nvPr userDrawn="1"/>
            </p:nvCxnSpPr>
            <p:spPr bwMode="gray">
              <a:xfrm flipV="1">
                <a:off x="3142693" y="5195181"/>
                <a:ext cx="0" cy="3573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/>
              <p:cNvCxnSpPr/>
              <p:nvPr/>
            </p:nvCxnSpPr>
            <p:spPr bwMode="gray">
              <a:xfrm flipV="1">
                <a:off x="3140041" y="-56409"/>
                <a:ext cx="0" cy="3573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/>
              <p:cNvCxnSpPr/>
              <p:nvPr userDrawn="1"/>
            </p:nvCxnSpPr>
            <p:spPr bwMode="gray">
              <a:xfrm flipV="1">
                <a:off x="3140041" y="5195181"/>
                <a:ext cx="0" cy="3573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Straight Connector 276"/>
              <p:cNvCxnSpPr/>
              <p:nvPr userDrawn="1"/>
            </p:nvCxnSpPr>
            <p:spPr bwMode="gray">
              <a:xfrm flipV="1">
                <a:off x="3140041" y="-56409"/>
                <a:ext cx="0" cy="3573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8" name="Group 277"/>
            <p:cNvGrpSpPr/>
            <p:nvPr userDrawn="1"/>
          </p:nvGrpSpPr>
          <p:grpSpPr>
            <a:xfrm>
              <a:off x="6083426" y="-92546"/>
              <a:ext cx="2673" cy="5326781"/>
              <a:chOff x="3140041" y="-56409"/>
              <a:chExt cx="2652" cy="5287323"/>
            </a:xfrm>
          </p:grpSpPr>
          <p:cxnSp>
            <p:nvCxnSpPr>
              <p:cNvPr id="279" name="Straight Connector 278"/>
              <p:cNvCxnSpPr/>
              <p:nvPr userDrawn="1"/>
            </p:nvCxnSpPr>
            <p:spPr bwMode="gray">
              <a:xfrm flipV="1">
                <a:off x="3142693" y="5195181"/>
                <a:ext cx="0" cy="3573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Straight Connector 279"/>
              <p:cNvCxnSpPr/>
              <p:nvPr/>
            </p:nvCxnSpPr>
            <p:spPr bwMode="gray">
              <a:xfrm flipV="1">
                <a:off x="3140041" y="-56409"/>
                <a:ext cx="0" cy="3573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1" name="Straight Connector 280"/>
              <p:cNvCxnSpPr/>
              <p:nvPr userDrawn="1"/>
            </p:nvCxnSpPr>
            <p:spPr bwMode="gray">
              <a:xfrm flipV="1">
                <a:off x="3140041" y="5195181"/>
                <a:ext cx="0" cy="3573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Straight Connector 281"/>
              <p:cNvCxnSpPr/>
              <p:nvPr userDrawn="1"/>
            </p:nvCxnSpPr>
            <p:spPr bwMode="gray">
              <a:xfrm flipV="1">
                <a:off x="3140041" y="-56409"/>
                <a:ext cx="0" cy="3573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3" name="Group 282"/>
            <p:cNvGrpSpPr/>
            <p:nvPr userDrawn="1"/>
          </p:nvGrpSpPr>
          <p:grpSpPr>
            <a:xfrm>
              <a:off x="8785225" y="-91640"/>
              <a:ext cx="0" cy="5326781"/>
              <a:chOff x="1746825" y="-56409"/>
              <a:chExt cx="0" cy="5287323"/>
            </a:xfrm>
          </p:grpSpPr>
          <p:cxnSp>
            <p:nvCxnSpPr>
              <p:cNvPr id="284" name="Straight Connector 283"/>
              <p:cNvCxnSpPr/>
              <p:nvPr userDrawn="1"/>
            </p:nvCxnSpPr>
            <p:spPr bwMode="gray">
              <a:xfrm flipV="1">
                <a:off x="1746825" y="5195181"/>
                <a:ext cx="0" cy="3573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Straight Connector 284"/>
              <p:cNvCxnSpPr/>
              <p:nvPr/>
            </p:nvCxnSpPr>
            <p:spPr bwMode="gray">
              <a:xfrm flipV="1">
                <a:off x="1746825" y="-56409"/>
                <a:ext cx="0" cy="3573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6" name="Group 285"/>
            <p:cNvGrpSpPr/>
            <p:nvPr userDrawn="1"/>
          </p:nvGrpSpPr>
          <p:grpSpPr>
            <a:xfrm>
              <a:off x="-88908" y="842963"/>
              <a:ext cx="9341424" cy="0"/>
              <a:chOff x="-88214" y="406099"/>
              <a:chExt cx="9268445" cy="0"/>
            </a:xfrm>
          </p:grpSpPr>
          <p:cxnSp>
            <p:nvCxnSpPr>
              <p:cNvPr id="287" name="Straight Connector 286"/>
              <p:cNvCxnSpPr/>
              <p:nvPr userDrawn="1"/>
            </p:nvCxnSpPr>
            <p:spPr bwMode="gray">
              <a:xfrm flipH="1">
                <a:off x="-88214" y="406099"/>
                <a:ext cx="3571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Straight Connector 287"/>
              <p:cNvCxnSpPr/>
              <p:nvPr userDrawn="1"/>
            </p:nvCxnSpPr>
            <p:spPr bwMode="gray">
              <a:xfrm flipH="1">
                <a:off x="9144512" y="406099"/>
                <a:ext cx="3571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Straight Connector 288"/>
              <p:cNvCxnSpPr/>
              <p:nvPr userDrawn="1"/>
            </p:nvCxnSpPr>
            <p:spPr bwMode="gray">
              <a:xfrm flipH="1">
                <a:off x="-88214" y="406099"/>
                <a:ext cx="3571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/>
              <p:cNvCxnSpPr/>
              <p:nvPr userDrawn="1"/>
            </p:nvCxnSpPr>
            <p:spPr bwMode="gray">
              <a:xfrm flipH="1">
                <a:off x="9144512" y="406099"/>
                <a:ext cx="3571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1" name="Group 290"/>
            <p:cNvGrpSpPr/>
            <p:nvPr userDrawn="1"/>
          </p:nvGrpSpPr>
          <p:grpSpPr>
            <a:xfrm>
              <a:off x="-88908" y="1707357"/>
              <a:ext cx="9341424" cy="0"/>
              <a:chOff x="-88214" y="406099"/>
              <a:chExt cx="9268445" cy="0"/>
            </a:xfrm>
          </p:grpSpPr>
          <p:cxnSp>
            <p:nvCxnSpPr>
              <p:cNvPr id="292" name="Straight Connector 291"/>
              <p:cNvCxnSpPr/>
              <p:nvPr userDrawn="1"/>
            </p:nvCxnSpPr>
            <p:spPr bwMode="gray">
              <a:xfrm flipH="1">
                <a:off x="-88214" y="406099"/>
                <a:ext cx="3571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Straight Connector 292"/>
              <p:cNvCxnSpPr/>
              <p:nvPr userDrawn="1"/>
            </p:nvCxnSpPr>
            <p:spPr bwMode="gray">
              <a:xfrm flipH="1">
                <a:off x="9144512" y="406099"/>
                <a:ext cx="3571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Straight Connector 293"/>
              <p:cNvCxnSpPr/>
              <p:nvPr userDrawn="1"/>
            </p:nvCxnSpPr>
            <p:spPr bwMode="gray">
              <a:xfrm flipH="1">
                <a:off x="-88214" y="406099"/>
                <a:ext cx="3571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Straight Connector 294"/>
              <p:cNvCxnSpPr/>
              <p:nvPr userDrawn="1"/>
            </p:nvCxnSpPr>
            <p:spPr bwMode="gray">
              <a:xfrm flipH="1">
                <a:off x="9144512" y="406099"/>
                <a:ext cx="3571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6" name="Group 295"/>
            <p:cNvGrpSpPr/>
            <p:nvPr userDrawn="1"/>
          </p:nvGrpSpPr>
          <p:grpSpPr>
            <a:xfrm>
              <a:off x="-88908" y="3436145"/>
              <a:ext cx="9341424" cy="0"/>
              <a:chOff x="-88214" y="406099"/>
              <a:chExt cx="9268445" cy="0"/>
            </a:xfrm>
          </p:grpSpPr>
          <p:cxnSp>
            <p:nvCxnSpPr>
              <p:cNvPr id="297" name="Straight Connector 296"/>
              <p:cNvCxnSpPr/>
              <p:nvPr userDrawn="1"/>
            </p:nvCxnSpPr>
            <p:spPr bwMode="gray">
              <a:xfrm flipH="1">
                <a:off x="-88214" y="406099"/>
                <a:ext cx="3571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Straight Connector 297"/>
              <p:cNvCxnSpPr/>
              <p:nvPr userDrawn="1"/>
            </p:nvCxnSpPr>
            <p:spPr bwMode="gray">
              <a:xfrm flipH="1">
                <a:off x="9144512" y="406099"/>
                <a:ext cx="3571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9" name="Straight Connector 298"/>
              <p:cNvCxnSpPr/>
              <p:nvPr userDrawn="1"/>
            </p:nvCxnSpPr>
            <p:spPr bwMode="gray">
              <a:xfrm flipH="1">
                <a:off x="-88214" y="406099"/>
                <a:ext cx="3571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0" name="Straight Connector 299"/>
              <p:cNvCxnSpPr/>
              <p:nvPr userDrawn="1"/>
            </p:nvCxnSpPr>
            <p:spPr bwMode="gray">
              <a:xfrm flipH="1">
                <a:off x="9144512" y="406099"/>
                <a:ext cx="3571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1" name="Group 300"/>
            <p:cNvGrpSpPr/>
            <p:nvPr userDrawn="1"/>
          </p:nvGrpSpPr>
          <p:grpSpPr>
            <a:xfrm>
              <a:off x="-88908" y="4300538"/>
              <a:ext cx="9341424" cy="0"/>
              <a:chOff x="-88214" y="406099"/>
              <a:chExt cx="9268445" cy="0"/>
            </a:xfrm>
          </p:grpSpPr>
          <p:cxnSp>
            <p:nvCxnSpPr>
              <p:cNvPr id="302" name="Straight Connector 301"/>
              <p:cNvCxnSpPr/>
              <p:nvPr userDrawn="1"/>
            </p:nvCxnSpPr>
            <p:spPr bwMode="gray">
              <a:xfrm flipH="1">
                <a:off x="-88214" y="406099"/>
                <a:ext cx="3571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Straight Connector 302"/>
              <p:cNvCxnSpPr/>
              <p:nvPr userDrawn="1"/>
            </p:nvCxnSpPr>
            <p:spPr bwMode="gray">
              <a:xfrm flipH="1">
                <a:off x="9144512" y="406099"/>
                <a:ext cx="3571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Straight Connector 303"/>
              <p:cNvCxnSpPr/>
              <p:nvPr userDrawn="1"/>
            </p:nvCxnSpPr>
            <p:spPr bwMode="gray">
              <a:xfrm flipH="1">
                <a:off x="-88214" y="406099"/>
                <a:ext cx="3571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5" name="Straight Connector 304"/>
              <p:cNvCxnSpPr/>
              <p:nvPr userDrawn="1"/>
            </p:nvCxnSpPr>
            <p:spPr bwMode="gray">
              <a:xfrm flipH="1">
                <a:off x="9144512" y="406099"/>
                <a:ext cx="3571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6" name="Group 305"/>
            <p:cNvGrpSpPr/>
            <p:nvPr userDrawn="1"/>
          </p:nvGrpSpPr>
          <p:grpSpPr>
            <a:xfrm>
              <a:off x="-88908" y="2571751"/>
              <a:ext cx="9341424" cy="0"/>
              <a:chOff x="-88214" y="406099"/>
              <a:chExt cx="9268445" cy="0"/>
            </a:xfrm>
          </p:grpSpPr>
          <p:cxnSp>
            <p:nvCxnSpPr>
              <p:cNvPr id="307" name="Straight Connector 306"/>
              <p:cNvCxnSpPr/>
              <p:nvPr userDrawn="1"/>
            </p:nvCxnSpPr>
            <p:spPr bwMode="gray">
              <a:xfrm flipH="1">
                <a:off x="-88214" y="406099"/>
                <a:ext cx="3571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Straight Connector 307"/>
              <p:cNvCxnSpPr/>
              <p:nvPr userDrawn="1"/>
            </p:nvCxnSpPr>
            <p:spPr bwMode="gray">
              <a:xfrm flipH="1">
                <a:off x="9144512" y="406099"/>
                <a:ext cx="3571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Straight Connector 308"/>
              <p:cNvCxnSpPr/>
              <p:nvPr userDrawn="1"/>
            </p:nvCxnSpPr>
            <p:spPr bwMode="gray">
              <a:xfrm flipH="1">
                <a:off x="-88214" y="406099"/>
                <a:ext cx="3571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Straight Connector 309"/>
              <p:cNvCxnSpPr/>
              <p:nvPr userDrawn="1"/>
            </p:nvCxnSpPr>
            <p:spPr bwMode="gray">
              <a:xfrm flipH="1">
                <a:off x="9144512" y="406099"/>
                <a:ext cx="3571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1" name="Group 310"/>
            <p:cNvGrpSpPr/>
            <p:nvPr userDrawn="1"/>
          </p:nvGrpSpPr>
          <p:grpSpPr>
            <a:xfrm>
              <a:off x="-88908" y="4732338"/>
              <a:ext cx="9341424" cy="0"/>
              <a:chOff x="-88214" y="406099"/>
              <a:chExt cx="9268445" cy="0"/>
            </a:xfrm>
          </p:grpSpPr>
          <p:cxnSp>
            <p:nvCxnSpPr>
              <p:cNvPr id="312" name="Straight Connector 311"/>
              <p:cNvCxnSpPr/>
              <p:nvPr userDrawn="1"/>
            </p:nvCxnSpPr>
            <p:spPr bwMode="gray">
              <a:xfrm flipH="1">
                <a:off x="-88214" y="406099"/>
                <a:ext cx="3571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3" name="Straight Connector 312"/>
              <p:cNvCxnSpPr/>
              <p:nvPr userDrawn="1"/>
            </p:nvCxnSpPr>
            <p:spPr bwMode="gray">
              <a:xfrm flipH="1">
                <a:off x="9144512" y="406099"/>
                <a:ext cx="3571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" name="Straight Connector 313"/>
              <p:cNvCxnSpPr/>
              <p:nvPr userDrawn="1"/>
            </p:nvCxnSpPr>
            <p:spPr bwMode="gray">
              <a:xfrm flipH="1">
                <a:off x="9144512" y="406099"/>
                <a:ext cx="3571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58775" y="303213"/>
            <a:ext cx="8426450" cy="53975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>
          <a:xfrm>
            <a:off x="7596187" y="4732338"/>
            <a:ext cx="1189037" cy="4111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 b="1" i="0">
                <a:solidFill>
                  <a:srgbClr val="8C8B8B"/>
                </a:solidFill>
                <a:latin typeface="AdihausDIN" charset="0"/>
                <a:ea typeface="AdihausDIN" charset="0"/>
                <a:cs typeface="AdihausDIN" charset="0"/>
              </a:defRPr>
            </a:lvl1pPr>
          </a:lstStyle>
          <a:p>
            <a:fld id="{FEEA00DE-30B2-CA4E-86C6-D016479668A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358775" y="850824"/>
            <a:ext cx="8426449" cy="388151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Level 1</a:t>
            </a:r>
          </a:p>
          <a:p>
            <a:pPr lvl="1"/>
            <a:r>
              <a:rPr lang="en-US" dirty="0"/>
              <a:t>Level 2</a:t>
            </a:r>
          </a:p>
          <a:p>
            <a:pPr lvl="2"/>
            <a:r>
              <a:rPr lang="en-US" dirty="0"/>
              <a:t>Level 3</a:t>
            </a:r>
          </a:p>
          <a:p>
            <a:pPr lvl="3"/>
            <a:r>
              <a:rPr lang="en-US" dirty="0"/>
              <a:t>Level 4</a:t>
            </a:r>
          </a:p>
          <a:p>
            <a:pPr lvl="4"/>
            <a:r>
              <a:rPr lang="en-US" dirty="0"/>
              <a:t>Level 5</a:t>
            </a:r>
          </a:p>
          <a:p>
            <a:pPr lvl="5"/>
            <a:r>
              <a:rPr lang="en-US" dirty="0"/>
              <a:t>Level 6</a:t>
            </a:r>
          </a:p>
          <a:p>
            <a:pPr lvl="6"/>
            <a:r>
              <a:rPr lang="en-US" dirty="0"/>
              <a:t>Level 7</a:t>
            </a:r>
          </a:p>
          <a:p>
            <a:pPr lvl="7"/>
            <a:r>
              <a:rPr lang="en-US" dirty="0"/>
              <a:t>Level 8</a:t>
            </a:r>
          </a:p>
          <a:p>
            <a:pPr lvl="8"/>
            <a:r>
              <a:rPr lang="en-US" dirty="0"/>
              <a:t>Level 9</a:t>
            </a:r>
          </a:p>
        </p:txBody>
      </p:sp>
    </p:spTree>
    <p:extLst>
      <p:ext uri="{BB962C8B-B14F-4D97-AF65-F5344CB8AC3E}">
        <p14:creationId xmlns:p14="http://schemas.microsoft.com/office/powerpoint/2010/main" val="4290229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9" r:id="rId1"/>
    <p:sldLayoutId id="2147484080" r:id="rId2"/>
    <p:sldLayoutId id="2147484078" r:id="rId3"/>
    <p:sldLayoutId id="2147484079" r:id="rId4"/>
    <p:sldLayoutId id="2147484081" r:id="rId5"/>
    <p:sldLayoutId id="2147484041" r:id="rId6"/>
    <p:sldLayoutId id="2147484084" r:id="rId7"/>
    <p:sldLayoutId id="2147484085" r:id="rId8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hdr="0" ftr="0" dt="0"/>
  <p:txStyles>
    <p:titleStyle>
      <a:lvl1pPr algn="l" defTabSz="914346" rtl="0" eaLnBrk="1" latinLnBrk="0" hangingPunct="1">
        <a:lnSpc>
          <a:spcPct val="80000"/>
        </a:lnSpc>
        <a:spcBef>
          <a:spcPct val="0"/>
        </a:spcBef>
        <a:buClrTx/>
        <a:buNone/>
        <a:defRPr sz="1800" strike="noStrike" kern="1200" cap="all" spc="0" baseline="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hangingPunct="1">
        <a:lnSpc>
          <a:spcPct val="80000"/>
        </a:lnSpc>
        <a:defRPr kern="1200" cap="all" spc="0" baseline="0">
          <a:solidFill>
            <a:sysClr val="windowText" lastClr="000000"/>
          </a:solidFill>
          <a:latin typeface="+mj-lt"/>
        </a:defRPr>
      </a:lvl2pPr>
      <a:lvl3pPr algn="l" rtl="0" eaLnBrk="1" hangingPunct="1">
        <a:lnSpc>
          <a:spcPct val="80000"/>
        </a:lnSpc>
        <a:defRPr kern="1200" cap="all" baseline="0">
          <a:latin typeface="+mj-lt"/>
        </a:defRPr>
      </a:lvl3pPr>
      <a:lvl4pPr algn="l" rtl="0" eaLnBrk="1" hangingPunct="1">
        <a:lnSpc>
          <a:spcPct val="80000"/>
        </a:lnSpc>
        <a:defRPr kern="1200" cap="all" baseline="0">
          <a:latin typeface="+mj-lt"/>
        </a:defRPr>
      </a:lvl4pPr>
      <a:lvl5pPr algn="l" rtl="0" eaLnBrk="1" hangingPunct="1">
        <a:lnSpc>
          <a:spcPct val="80000"/>
        </a:lnSpc>
        <a:defRPr kern="1200" cap="all" baseline="0">
          <a:latin typeface="+mj-lt"/>
        </a:defRPr>
      </a:lvl5pPr>
      <a:lvl6pPr algn="l" rtl="0" eaLnBrk="1" hangingPunct="1">
        <a:lnSpc>
          <a:spcPct val="80000"/>
        </a:lnSpc>
        <a:defRPr kern="1200" cap="all" baseline="0">
          <a:latin typeface="+mj-lt"/>
        </a:defRPr>
      </a:lvl6pPr>
      <a:lvl7pPr algn="l" rtl="0" eaLnBrk="1" hangingPunct="1">
        <a:lnSpc>
          <a:spcPct val="80000"/>
        </a:lnSpc>
        <a:defRPr kern="1200" cap="all" baseline="0">
          <a:latin typeface="+mj-lt"/>
        </a:defRPr>
      </a:lvl7pPr>
      <a:lvl8pPr algn="l" rtl="0" eaLnBrk="1" hangingPunct="1">
        <a:lnSpc>
          <a:spcPct val="80000"/>
        </a:lnSpc>
        <a:defRPr kern="1200" cap="all" baseline="0">
          <a:latin typeface="+mj-lt"/>
        </a:defRPr>
      </a:lvl8pPr>
      <a:lvl9pPr eaLnBrk="1" hangingPunct="1">
        <a:lnSpc>
          <a:spcPct val="80000"/>
        </a:lnSpc>
        <a:defRPr kern="1200" cap="all" baseline="0">
          <a:latin typeface="+mj-lt"/>
        </a:defRPr>
      </a:lvl9pPr>
    </p:titleStyle>
    <p:bodyStyle>
      <a:lvl1pPr marL="220050" indent="-180000" algn="l" defTabSz="720000" rtl="0" eaLnBrk="1" latinLnBrk="0" hangingPunct="1">
        <a:lnSpc>
          <a:spcPct val="80000"/>
        </a:lnSpc>
        <a:spcBef>
          <a:spcPts val="0"/>
        </a:spcBef>
        <a:spcAft>
          <a:spcPts val="600"/>
        </a:spcAft>
        <a:buClr>
          <a:schemeClr val="accent1"/>
        </a:buClr>
        <a:buSzPct val="90000"/>
        <a:buFont typeface="Wingdings" charset="2"/>
        <a:buChar char="§"/>
        <a:tabLst>
          <a:tab pos="360000" algn="l"/>
          <a:tab pos="720000" algn="l"/>
          <a:tab pos="1080000" algn="l"/>
          <a:tab pos="1440000" algn="l"/>
          <a:tab pos="1800000" algn="l"/>
          <a:tab pos="2160000" algn="l"/>
          <a:tab pos="2520000" algn="l"/>
          <a:tab pos="2880000" algn="l"/>
          <a:tab pos="3240000" algn="l"/>
        </a:tabLst>
        <a:defRPr sz="1200" b="0" i="0" kern="1200" baseline="0">
          <a:solidFill>
            <a:schemeClr val="tx1"/>
          </a:solidFill>
          <a:latin typeface="AdihausDIN" charset="0"/>
          <a:ea typeface="AdihausDIN" charset="0"/>
          <a:cs typeface="AdihausDIN" charset="0"/>
        </a:defRPr>
      </a:lvl1pPr>
      <a:lvl2pPr marL="580050" indent="-180000" algn="l" defTabSz="10800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1"/>
        </a:buClr>
        <a:buSzPct val="90000"/>
        <a:buFont typeface="Wingdings" charset="2"/>
        <a:buChar char="§"/>
        <a:tabLst>
          <a:tab pos="720000" algn="l"/>
          <a:tab pos="1080000" algn="l"/>
          <a:tab pos="1440000" algn="l"/>
        </a:tabLst>
        <a:defRPr sz="1200" b="0" i="0" kern="1200" cap="none" baseline="0">
          <a:solidFill>
            <a:schemeClr val="tx1"/>
          </a:solidFill>
          <a:latin typeface="AdihausDIN" charset="0"/>
          <a:ea typeface="AdihausDIN" charset="0"/>
          <a:cs typeface="AdihausDIN" charset="0"/>
        </a:defRPr>
      </a:lvl2pPr>
      <a:lvl3pPr marL="940050" indent="-180000" algn="l" defTabSz="914346" rtl="0" eaLnBrk="1" latinLnBrk="0" hangingPunct="1">
        <a:lnSpc>
          <a:spcPct val="80000"/>
        </a:lnSpc>
        <a:spcBef>
          <a:spcPts val="0"/>
        </a:spcBef>
        <a:spcAft>
          <a:spcPts val="600"/>
        </a:spcAft>
        <a:buClr>
          <a:schemeClr val="accent1"/>
        </a:buClr>
        <a:buSzPct val="100000"/>
        <a:buFont typeface="Wingdings" charset="2"/>
        <a:buChar char="§"/>
        <a:defRPr sz="1200" b="0" i="0" kern="1200" baseline="0">
          <a:solidFill>
            <a:schemeClr val="tx1"/>
          </a:solidFill>
          <a:latin typeface="AdihausDIN" charset="0"/>
          <a:ea typeface="AdihausDIN" charset="0"/>
          <a:cs typeface="AdihausDIN" charset="0"/>
        </a:defRPr>
      </a:lvl3pPr>
      <a:lvl4pPr marL="1300050" indent="-180000" algn="l" defTabSz="914346" rtl="0" eaLnBrk="1" latinLnBrk="0" hangingPunct="1">
        <a:lnSpc>
          <a:spcPct val="80000"/>
        </a:lnSpc>
        <a:spcBef>
          <a:spcPts val="0"/>
        </a:spcBef>
        <a:spcAft>
          <a:spcPts val="600"/>
        </a:spcAft>
        <a:buClr>
          <a:schemeClr val="accent1"/>
        </a:buClr>
        <a:buSzPct val="90000"/>
        <a:buFont typeface="Wingdings" charset="2"/>
        <a:buChar char="§"/>
        <a:defRPr sz="1200" b="0" i="0" kern="1200" baseline="0">
          <a:solidFill>
            <a:schemeClr val="tx1"/>
          </a:solidFill>
          <a:latin typeface="AdihausDIN" charset="0"/>
          <a:ea typeface="AdihausDIN" charset="0"/>
          <a:cs typeface="AdihausDIN" charset="0"/>
        </a:defRPr>
      </a:lvl4pPr>
      <a:lvl5pPr marL="1660050" indent="-180000" algn="l" defTabSz="914346" rtl="0" eaLnBrk="1" latinLnBrk="0" hangingPunct="1">
        <a:lnSpc>
          <a:spcPct val="80000"/>
        </a:lnSpc>
        <a:spcBef>
          <a:spcPts val="0"/>
        </a:spcBef>
        <a:spcAft>
          <a:spcPts val="600"/>
        </a:spcAft>
        <a:buClr>
          <a:schemeClr val="accent1"/>
        </a:buClr>
        <a:buSzPct val="90000"/>
        <a:buFont typeface="Wingdings" charset="2"/>
        <a:buChar char="§"/>
        <a:tabLst>
          <a:tab pos="982604" algn="l"/>
        </a:tabLst>
        <a:defRPr sz="1200" b="0" i="0" kern="1200" baseline="0">
          <a:solidFill>
            <a:schemeClr val="tx1"/>
          </a:solidFill>
          <a:latin typeface="AdihausDIN" charset="0"/>
          <a:ea typeface="AdihausDIN" charset="0"/>
          <a:cs typeface="AdihausDIN" charset="0"/>
        </a:defRPr>
      </a:lvl5pPr>
      <a:lvl6pPr marL="2020050" indent="-180000" algn="l" defTabSz="914346" rtl="0" eaLnBrk="1" latinLnBrk="0" hangingPunct="1">
        <a:lnSpc>
          <a:spcPct val="80000"/>
        </a:lnSpc>
        <a:spcBef>
          <a:spcPts val="0"/>
        </a:spcBef>
        <a:spcAft>
          <a:spcPts val="600"/>
        </a:spcAft>
        <a:buClr>
          <a:schemeClr val="accent1"/>
        </a:buClr>
        <a:buSzPct val="90000"/>
        <a:buFont typeface="Wingdings" charset="2"/>
        <a:buChar char="§"/>
        <a:tabLst>
          <a:tab pos="982604" algn="l"/>
        </a:tabLst>
        <a:defRPr sz="1200" b="0" i="0" kern="1200" cap="none" baseline="0">
          <a:solidFill>
            <a:schemeClr val="tx1"/>
          </a:solidFill>
          <a:latin typeface="AdihausDIN" charset="0"/>
          <a:ea typeface="AdihausDIN" charset="0"/>
          <a:cs typeface="AdihausDIN" charset="0"/>
        </a:defRPr>
      </a:lvl6pPr>
      <a:lvl7pPr marL="2380050" indent="-180000" algn="l" defTabSz="914346" rtl="0" eaLnBrk="1" latinLnBrk="0" hangingPunct="1">
        <a:lnSpc>
          <a:spcPct val="80000"/>
        </a:lnSpc>
        <a:spcBef>
          <a:spcPts val="0"/>
        </a:spcBef>
        <a:spcAft>
          <a:spcPts val="600"/>
        </a:spcAft>
        <a:buClr>
          <a:schemeClr val="accent1"/>
        </a:buClr>
        <a:buSzPct val="90000"/>
        <a:buFont typeface="Wingdings" charset="2"/>
        <a:buChar char="§"/>
        <a:tabLst>
          <a:tab pos="982604" algn="l"/>
        </a:tabLst>
        <a:defRPr sz="1200" b="0" i="0" kern="1200" cap="none" baseline="0">
          <a:solidFill>
            <a:schemeClr val="tx1"/>
          </a:solidFill>
          <a:latin typeface="AdihausDIN" charset="0"/>
          <a:ea typeface="AdihausDIN" charset="0"/>
          <a:cs typeface="AdihausDIN" charset="0"/>
        </a:defRPr>
      </a:lvl7pPr>
      <a:lvl8pPr marL="2740050" indent="-180000" algn="l" defTabSz="914346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1"/>
        </a:buClr>
        <a:buSzPct val="90000"/>
        <a:buFont typeface="Wingdings" charset="2"/>
        <a:buChar char="§"/>
        <a:tabLst>
          <a:tab pos="982604" algn="l"/>
        </a:tabLst>
        <a:defRPr sz="1200" b="0" i="0" kern="1200" baseline="0">
          <a:solidFill>
            <a:schemeClr val="tx1"/>
          </a:solidFill>
          <a:latin typeface="AdihausDIN"/>
          <a:ea typeface="+mn-ea"/>
          <a:cs typeface="AdihausDIN"/>
        </a:defRPr>
      </a:lvl8pPr>
      <a:lvl9pPr marL="3051450" indent="-180000" algn="l" defTabSz="914346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1"/>
        </a:buClr>
        <a:buSzPct val="90000"/>
        <a:buFont typeface="Wingdings" charset="2"/>
        <a:buChar char="§"/>
        <a:tabLst>
          <a:tab pos="982604" algn="l"/>
        </a:tabLst>
        <a:defRPr sz="1200" b="0" i="0" kern="1200" baseline="0">
          <a:solidFill>
            <a:schemeClr val="tx1"/>
          </a:solidFill>
          <a:latin typeface="AdihausDIN"/>
          <a:ea typeface="+mn-ea"/>
          <a:cs typeface="AdihausDIN"/>
        </a:defRPr>
      </a:lvl9pPr>
    </p:bodyStyle>
    <p:otherStyle>
      <a:defPPr>
        <a:defRPr lang="en-US"/>
      </a:defPPr>
      <a:lvl1pPr marL="0" algn="l" defTabSz="9143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3" algn="l" defTabSz="9143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46" algn="l" defTabSz="9143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19" algn="l" defTabSz="9143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91" algn="l" defTabSz="9143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65" algn="l" defTabSz="9143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37" algn="l" defTabSz="9143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10" algn="l" defTabSz="9143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83" algn="l" defTabSz="9143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  <p15:guide id="3" pos="1927" userDrawn="1">
          <p15:clr>
            <a:srgbClr val="F26B43"/>
          </p15:clr>
        </p15:guide>
        <p15:guide id="4" pos="3833" userDrawn="1">
          <p15:clr>
            <a:srgbClr val="F26B43"/>
          </p15:clr>
        </p15:guide>
        <p15:guide id="5" pos="4785" userDrawn="1">
          <p15:clr>
            <a:srgbClr val="F26B43"/>
          </p15:clr>
        </p15:guide>
        <p15:guide id="6" pos="975" userDrawn="1">
          <p15:clr>
            <a:srgbClr val="F26B43"/>
          </p15:clr>
        </p15:guide>
        <p15:guide id="7" pos="226" userDrawn="1">
          <p15:clr>
            <a:srgbClr val="F26B43"/>
          </p15:clr>
        </p15:guide>
        <p15:guide id="8" pos="5534" userDrawn="1">
          <p15:clr>
            <a:srgbClr val="F26B43"/>
          </p15:clr>
        </p15:guide>
        <p15:guide id="9" orient="horz" pos="1076" userDrawn="1">
          <p15:clr>
            <a:srgbClr val="F26B43"/>
          </p15:clr>
        </p15:guide>
        <p15:guide id="10" orient="horz" pos="2164" userDrawn="1">
          <p15:clr>
            <a:srgbClr val="F26B43"/>
          </p15:clr>
        </p15:guide>
        <p15:guide id="11" orient="horz" pos="2709" userDrawn="1">
          <p15:clr>
            <a:srgbClr val="F26B43"/>
          </p15:clr>
        </p15:guide>
        <p15:guide id="12" orient="horz" pos="531" userDrawn="1">
          <p15:clr>
            <a:srgbClr val="F26B43"/>
          </p15:clr>
        </p15:guide>
        <p15:guide id="13" orient="horz" pos="191" userDrawn="1">
          <p15:clr>
            <a:srgbClr val="F26B43"/>
          </p15:clr>
        </p15:guide>
        <p15:guide id="14" orient="horz" pos="2981" userDrawn="1">
          <p15:clr>
            <a:srgbClr val="F26B43"/>
          </p15:clr>
        </p15:guide>
        <p15:guide id="15" orient="horz" pos="314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613A6-9041-5F44-BE61-463E01BC0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775" y="303213"/>
            <a:ext cx="8426450" cy="53975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400" dirty="0"/>
              <a:t>Demand forecasting</a:t>
            </a:r>
            <a:br>
              <a:rPr lang="en-US" sz="2400" dirty="0"/>
            </a:br>
            <a:r>
              <a:rPr lang="en-US" sz="2400" dirty="0">
                <a:solidFill>
                  <a:schemeClr val="accent6"/>
                </a:solidFill>
              </a:rPr>
              <a:t>optimizing overestimation</a:t>
            </a:r>
            <a:br>
              <a:rPr lang="en-US" sz="2400" dirty="0">
                <a:solidFill>
                  <a:schemeClr val="accent6"/>
                </a:solidFill>
              </a:rPr>
            </a:b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4C6C5B-4153-C24D-8FD1-BFD92F4AFFFF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CA33FE-16F9-7F48-BA4D-F8CA50A6E268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82660" y="1047750"/>
            <a:ext cx="7430189" cy="4038600"/>
          </a:xfrm>
        </p:spPr>
        <p:txBody>
          <a:bodyPr numCol="1">
            <a:normAutofit/>
          </a:bodyPr>
          <a:lstStyle/>
          <a:p>
            <a:pPr>
              <a:lnSpc>
                <a:spcPct val="100000"/>
              </a:lnSpc>
            </a:pPr>
            <a:endParaRPr lang="en-US" sz="1400" dirty="0"/>
          </a:p>
          <a:p>
            <a:pPr>
              <a:lnSpc>
                <a:spcPct val="200000"/>
              </a:lnSpc>
            </a:pPr>
            <a:r>
              <a:rPr lang="en-US" sz="1400" dirty="0"/>
              <a:t>We don’t have a crystal ball</a:t>
            </a:r>
          </a:p>
          <a:p>
            <a:pPr>
              <a:lnSpc>
                <a:spcPct val="200000"/>
              </a:lnSpc>
            </a:pPr>
            <a:r>
              <a:rPr lang="en-US" sz="1400" dirty="0"/>
              <a:t>We make predictions, with </a:t>
            </a:r>
            <a:r>
              <a:rPr lang="en-US" sz="1400" b="1" dirty="0"/>
              <a:t>uncertainty </a:t>
            </a:r>
          </a:p>
          <a:p>
            <a:pPr lvl="1">
              <a:lnSpc>
                <a:spcPct val="200000"/>
              </a:lnSpc>
            </a:pPr>
            <a:r>
              <a:rPr lang="en-US" sz="1400" dirty="0"/>
              <a:t>We can quantify and incorporate uncertainty</a:t>
            </a:r>
          </a:p>
          <a:p>
            <a:pPr>
              <a:lnSpc>
                <a:spcPct val="200000"/>
              </a:lnSpc>
            </a:pPr>
            <a:r>
              <a:rPr lang="en-US" sz="1400" dirty="0">
                <a:sym typeface="Wingdings" pitchFamily="2" charset="2"/>
              </a:rPr>
              <a:t>But we know underprediction is worse than overprediction</a:t>
            </a:r>
          </a:p>
          <a:p>
            <a:pPr lvl="1">
              <a:lnSpc>
                <a:spcPct val="200000"/>
              </a:lnSpc>
            </a:pPr>
            <a:r>
              <a:rPr lang="en-US" sz="1400" dirty="0">
                <a:sym typeface="Wingdings" pitchFamily="2" charset="2"/>
              </a:rPr>
              <a:t>Margin &gt; cost</a:t>
            </a:r>
          </a:p>
          <a:p>
            <a:pPr>
              <a:lnSpc>
                <a:spcPct val="200000"/>
              </a:lnSpc>
            </a:pPr>
            <a:r>
              <a:rPr lang="en-US" sz="1400" dirty="0">
                <a:sym typeface="Wingdings" pitchFamily="2" charset="2"/>
              </a:rPr>
              <a:t>Should we buy what we predict? No.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C9E4D3-A261-AD46-AD50-86C8FF7A981A}"/>
              </a:ext>
            </a:extLst>
          </p:cNvPr>
          <p:cNvSpPr txBox="1"/>
          <p:nvPr/>
        </p:nvSpPr>
        <p:spPr bwMode="gray">
          <a:xfrm>
            <a:off x="1030514" y="493486"/>
            <a:ext cx="0" cy="0"/>
          </a:xfrm>
          <a:prstGeom prst="rect">
            <a:avLst/>
          </a:prstGeom>
          <a:noFill/>
          <a:ln w="12700" cap="sq">
            <a:noFill/>
            <a:miter lim="800000"/>
          </a:ln>
        </p:spPr>
        <p:txBody>
          <a:bodyPr vert="horz" wrap="none" lIns="0" tIns="0" rIns="0" bIns="0" rtlCol="0" anchor="t" anchorCtr="0">
            <a:noAutofit/>
          </a:bodyPr>
          <a:lstStyle/>
          <a:p>
            <a:pPr>
              <a:lnSpc>
                <a:spcPct val="90000"/>
              </a:lnSpc>
            </a:pPr>
            <a:endParaRPr lang="en-US" sz="1200" dirty="0">
              <a:latin typeface="AdihausDIN" panose="020B0504020101020102" pitchFamily="34" charset="0"/>
              <a:cs typeface="AdihausDIN" panose="020B0504020101020102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3BE5608-784F-DE47-9538-13D573C9E6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6614" y="1161279"/>
            <a:ext cx="2668609" cy="2374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393163"/>
      </p:ext>
    </p:extLst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613A6-9041-5F44-BE61-463E01BC0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775" y="303213"/>
            <a:ext cx="8426450" cy="53975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400" dirty="0"/>
              <a:t>Demand forecasting</a:t>
            </a:r>
            <a:br>
              <a:rPr lang="en-US" sz="2400" dirty="0"/>
            </a:br>
            <a:r>
              <a:rPr lang="en-US" sz="2400" dirty="0">
                <a:solidFill>
                  <a:schemeClr val="accent6"/>
                </a:solidFill>
              </a:rPr>
              <a:t>Distribution framework</a:t>
            </a:r>
            <a:br>
              <a:rPr lang="en-US" sz="2400" dirty="0">
                <a:solidFill>
                  <a:schemeClr val="accent6"/>
                </a:solidFill>
              </a:rPr>
            </a:b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4C6C5B-4153-C24D-8FD1-BFD92F4AFFFF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CA33FE-16F9-7F48-BA4D-F8CA50A6E268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82660" y="1047750"/>
            <a:ext cx="7430189" cy="4038600"/>
          </a:xfrm>
        </p:spPr>
        <p:txBody>
          <a:bodyPr numCol="2">
            <a:normAutofit/>
          </a:bodyPr>
          <a:lstStyle/>
          <a:p>
            <a:pPr>
              <a:lnSpc>
                <a:spcPct val="100000"/>
              </a:lnSpc>
            </a:pPr>
            <a:endParaRPr lang="en-US" sz="1400" dirty="0"/>
          </a:p>
          <a:p>
            <a:pPr lvl="1">
              <a:lnSpc>
                <a:spcPct val="150000"/>
              </a:lnSpc>
            </a:pPr>
            <a:r>
              <a:rPr lang="en-US" sz="1400" dirty="0">
                <a:sym typeface="Wingdings" pitchFamily="2" charset="2"/>
              </a:rPr>
              <a:t>Asymmetric/skewed distributions</a:t>
            </a:r>
          </a:p>
          <a:p>
            <a:pPr lvl="2">
              <a:lnSpc>
                <a:spcPct val="150000"/>
              </a:lnSpc>
            </a:pPr>
            <a:r>
              <a:rPr lang="en-US" sz="1400" dirty="0">
                <a:sym typeface="Wingdings" pitchFamily="2" charset="2"/>
              </a:rPr>
              <a:t>e.g. marketing campaign – large upside</a:t>
            </a:r>
          </a:p>
          <a:p>
            <a:pPr lvl="1">
              <a:lnSpc>
                <a:spcPct val="150000"/>
              </a:lnSpc>
            </a:pPr>
            <a:r>
              <a:rPr lang="en-US" sz="1400" dirty="0">
                <a:sym typeface="Wingdings" pitchFamily="2" charset="2"/>
              </a:rPr>
              <a:t>Distribution can capture small probability of large impact</a:t>
            </a:r>
          </a:p>
          <a:p>
            <a:pPr lvl="2">
              <a:lnSpc>
                <a:spcPct val="150000"/>
              </a:lnSpc>
            </a:pPr>
            <a:r>
              <a:rPr lang="en-US" sz="1400" dirty="0">
                <a:sym typeface="Wingdings" pitchFamily="2" charset="2"/>
              </a:rPr>
              <a:t>Mean: 1000 units</a:t>
            </a:r>
          </a:p>
          <a:p>
            <a:pPr lvl="2">
              <a:lnSpc>
                <a:spcPct val="150000"/>
              </a:lnSpc>
            </a:pPr>
            <a:r>
              <a:rPr lang="en-US" sz="1400" dirty="0">
                <a:sym typeface="Wingdings" pitchFamily="2" charset="2"/>
              </a:rPr>
              <a:t>Buy 1200 units</a:t>
            </a:r>
          </a:p>
          <a:p>
            <a:pPr lvl="1">
              <a:lnSpc>
                <a:spcPct val="150000"/>
              </a:lnSpc>
            </a:pPr>
            <a:endParaRPr lang="en-US" sz="1400" dirty="0">
              <a:sym typeface="Wingdings" pitchFamily="2" charset="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C9E4D3-A261-AD46-AD50-86C8FF7A981A}"/>
              </a:ext>
            </a:extLst>
          </p:cNvPr>
          <p:cNvSpPr txBox="1"/>
          <p:nvPr/>
        </p:nvSpPr>
        <p:spPr bwMode="gray">
          <a:xfrm>
            <a:off x="1030514" y="493486"/>
            <a:ext cx="0" cy="0"/>
          </a:xfrm>
          <a:prstGeom prst="rect">
            <a:avLst/>
          </a:prstGeom>
          <a:noFill/>
          <a:ln w="12700" cap="sq">
            <a:noFill/>
            <a:miter lim="800000"/>
          </a:ln>
        </p:spPr>
        <p:txBody>
          <a:bodyPr vert="horz" wrap="none" lIns="0" tIns="0" rIns="0" bIns="0" rtlCol="0" anchor="t" anchorCtr="0">
            <a:noAutofit/>
          </a:bodyPr>
          <a:lstStyle/>
          <a:p>
            <a:pPr>
              <a:lnSpc>
                <a:spcPct val="90000"/>
              </a:lnSpc>
            </a:pPr>
            <a:endParaRPr lang="en-US" sz="1200" dirty="0">
              <a:latin typeface="AdihausDIN" panose="020B0504020101020102" pitchFamily="34" charset="0"/>
              <a:cs typeface="AdihausDIN" panose="020B0504020101020102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327569F-6849-F04D-8845-3070F41F1B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2724150"/>
            <a:ext cx="3021806" cy="221281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EAB6A44-F076-8743-BEE4-A5A6564330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7400" y="965304"/>
            <a:ext cx="3169203" cy="2227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667157"/>
      </p:ext>
    </p:extLst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613A6-9041-5F44-BE61-463E01BC0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775" y="303213"/>
            <a:ext cx="8426450" cy="53975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400" dirty="0"/>
              <a:t>Demand forecasting</a:t>
            </a:r>
            <a:br>
              <a:rPr lang="en-US" sz="2400" dirty="0"/>
            </a:br>
            <a:r>
              <a:rPr lang="en-US" sz="2400" dirty="0">
                <a:solidFill>
                  <a:schemeClr val="accent6"/>
                </a:solidFill>
              </a:rPr>
              <a:t>optimizing overestimation</a:t>
            </a:r>
            <a:br>
              <a:rPr lang="en-US" sz="2400" dirty="0">
                <a:solidFill>
                  <a:schemeClr val="accent6"/>
                </a:solidFill>
              </a:rPr>
            </a:br>
            <a:r>
              <a:rPr lang="en-US" sz="2400" dirty="0">
                <a:solidFill>
                  <a:schemeClr val="accent6"/>
                </a:solidFill>
              </a:rPr>
              <a:t>(SUPPLEMENTAL SLIDE)</a:t>
            </a:r>
            <a:br>
              <a:rPr lang="en-US" sz="2400" dirty="0">
                <a:solidFill>
                  <a:schemeClr val="accent6"/>
                </a:solidFill>
              </a:rPr>
            </a:br>
            <a:br>
              <a:rPr lang="en-US" sz="2400" dirty="0">
                <a:solidFill>
                  <a:schemeClr val="accent6"/>
                </a:solidFill>
              </a:rPr>
            </a:b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4C6C5B-4153-C24D-8FD1-BFD92F4AFFFF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E5CA33FE-16F9-7F48-BA4D-F8CA50A6E268}"/>
                  </a:ext>
                </a:extLst>
              </p:cNvPr>
              <p:cNvSpPr>
                <a:spLocks noGrp="1"/>
              </p:cNvSpPr>
              <p:nvPr>
                <p:ph type="body" sz="quarter" idx="25"/>
              </p:nvPr>
            </p:nvSpPr>
            <p:spPr>
              <a:xfrm>
                <a:off x="582660" y="1047750"/>
                <a:ext cx="7430189" cy="4038600"/>
              </a:xfrm>
            </p:spPr>
            <p:txBody>
              <a:bodyPr numCol="2">
                <a:normAutofit/>
              </a:bodyPr>
              <a:lstStyle/>
              <a:p>
                <a:pPr>
                  <a:lnSpc>
                    <a:spcPct val="100000"/>
                  </a:lnSpc>
                </a:pPr>
                <a:endParaRPr lang="en-US" sz="1400" dirty="0"/>
              </a:p>
              <a:p>
                <a:pPr>
                  <a:lnSpc>
                    <a:spcPct val="150000"/>
                  </a:lnSpc>
                </a:pPr>
                <a:r>
                  <a:rPr lang="en-US" sz="1400" dirty="0">
                    <a:sym typeface="Wingdings" pitchFamily="2" charset="2"/>
                  </a:rPr>
                  <a:t>Minimize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 b="0" i="0" smtClean="0">
                        <a:latin typeface="Cambria Math" panose="02040503050406030204" pitchFamily="18" charset="0"/>
                        <a:sym typeface="Wingdings" pitchFamily="2" charset="2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0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L</m:t>
                        </m:r>
                      </m:e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sz="1400" dirty="0">
                    <a:sym typeface="Wingdings" pitchFamily="2" charset="2"/>
                  </a:rPr>
                  <a:t>. --- expected value of loss function --- over all b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400" dirty="0">
                    <a:sym typeface="Wingdings" pitchFamily="2" charset="2"/>
                  </a:rPr>
                  <a:t>Normal density f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sz="1400" dirty="0">
                    <a:sym typeface="Wingdings" pitchFamily="2" charset="2"/>
                  </a:rPr>
                  <a:t>Mean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𝜇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400" dirty="0">
                    <a:sym typeface="Wingdings" pitchFamily="2" charset="2"/>
                  </a:rPr>
                  <a:t> (our prediction)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sz="1400" dirty="0">
                    <a:sym typeface="Wingdings" pitchFamily="2" charset="2"/>
                  </a:rPr>
                  <a:t>Confidence-informed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𝜎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400" dirty="0">
                    <a:sym typeface="Wingdings" pitchFamily="2" charset="2"/>
                  </a:rPr>
                  <a:t>,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400" dirty="0">
                    <a:sym typeface="Wingdings" pitchFamily="2" charset="2"/>
                  </a:rPr>
                  <a:t>Expected value of loss function:</a:t>
                </a:r>
              </a:p>
              <a:p>
                <a:pPr>
                  <a:lnSpc>
                    <a:spcPct val="150000"/>
                  </a:lnSpc>
                </a:pPr>
                <a:endParaRPr lang="en-US" sz="1400" dirty="0">
                  <a:sym typeface="Wingdings" pitchFamily="2" charset="2"/>
                </a:endParaRPr>
              </a:p>
              <a:p>
                <a:pPr>
                  <a:lnSpc>
                    <a:spcPct val="150000"/>
                  </a:lnSpc>
                </a:pPr>
                <a:endParaRPr lang="en-US" sz="1400" dirty="0">
                  <a:sym typeface="Wingdings" pitchFamily="2" charset="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400" dirty="0">
                    <a:sym typeface="Wingdings" pitchFamily="2" charset="2"/>
                  </a:rPr>
                  <a:t>Minimize over buy quantity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𝑏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0</m:t>
                        </m:r>
                      </m:sub>
                    </m:sSub>
                  </m:oMath>
                </a14:m>
                <a:endParaRPr lang="en-US" sz="1400" dirty="0">
                  <a:sym typeface="Wingdings" pitchFamily="2" charset="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400" dirty="0">
                    <a:sym typeface="Wingdings" pitchFamily="2" charset="2"/>
                  </a:rPr>
                  <a:t>Suppose we predict </a:t>
                </a:r>
                <a:r>
                  <a:rPr lang="en-US" sz="1400" dirty="0" err="1">
                    <a:sym typeface="Wingdings" pitchFamily="2" charset="2"/>
                  </a:rPr>
                  <a:t>net_qty</a:t>
                </a:r>
                <a:r>
                  <a:rPr lang="en-US" sz="1400" dirty="0">
                    <a:sym typeface="Wingdings" pitchFamily="2" charset="2"/>
                  </a:rPr>
                  <a:t> ~ N(1000, 100), and margin = 80, cost = 20.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400" dirty="0">
                    <a:sym typeface="Wingdings" pitchFamily="2" charset="2"/>
                  </a:rPr>
                  <a:t>Then we buy 1077 units.</a:t>
                </a:r>
              </a:p>
            </p:txBody>
          </p:sp>
        </mc:Choice>
        <mc:Fallback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E5CA33FE-16F9-7F48-BA4D-F8CA50A6E2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25"/>
              </p:nvPr>
            </p:nvSpPr>
            <p:spPr>
              <a:xfrm>
                <a:off x="582660" y="1047750"/>
                <a:ext cx="7430189" cy="4038600"/>
              </a:xfrm>
              <a:blipFill>
                <a:blip r:embed="rId2"/>
                <a:stretch>
                  <a:fillRect l="-683" r="-3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80C9E4D3-A261-AD46-AD50-86C8FF7A981A}"/>
              </a:ext>
            </a:extLst>
          </p:cNvPr>
          <p:cNvSpPr txBox="1"/>
          <p:nvPr/>
        </p:nvSpPr>
        <p:spPr bwMode="gray">
          <a:xfrm>
            <a:off x="1030514" y="493486"/>
            <a:ext cx="0" cy="0"/>
          </a:xfrm>
          <a:prstGeom prst="rect">
            <a:avLst/>
          </a:prstGeom>
          <a:noFill/>
          <a:ln w="12700" cap="sq">
            <a:noFill/>
            <a:miter lim="800000"/>
          </a:ln>
        </p:spPr>
        <p:txBody>
          <a:bodyPr vert="horz" wrap="none" lIns="0" tIns="0" rIns="0" bIns="0" rtlCol="0" anchor="t" anchorCtr="0">
            <a:noAutofit/>
          </a:bodyPr>
          <a:lstStyle/>
          <a:p>
            <a:pPr>
              <a:lnSpc>
                <a:spcPct val="90000"/>
              </a:lnSpc>
            </a:pPr>
            <a:endParaRPr lang="en-US" sz="1200" dirty="0">
              <a:latin typeface="AdihausDIN" panose="020B0504020101020102" pitchFamily="34" charset="0"/>
              <a:cs typeface="AdihausDIN" panose="020B0504020101020102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D034438-E481-DB4C-BC65-6DE6CB2FDD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3562350"/>
            <a:ext cx="2698750" cy="8566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E91CB83-D636-C94F-B920-4DEFEEB659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2266950"/>
            <a:ext cx="3733800" cy="2702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577492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613A6-9041-5F44-BE61-463E01BC0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775" y="303213"/>
            <a:ext cx="8426450" cy="53975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400" dirty="0"/>
              <a:t>Demand forecasting</a:t>
            </a:r>
            <a:br>
              <a:rPr lang="en-US" sz="2400" dirty="0"/>
            </a:br>
            <a:r>
              <a:rPr lang="en-US" sz="2400" dirty="0">
                <a:solidFill>
                  <a:schemeClr val="accent6"/>
                </a:solidFill>
              </a:rPr>
              <a:t>optimizing overestimation</a:t>
            </a:r>
            <a:br>
              <a:rPr lang="en-US" sz="2400" dirty="0">
                <a:solidFill>
                  <a:schemeClr val="accent6"/>
                </a:solidFill>
              </a:rPr>
            </a:b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4C6C5B-4153-C24D-8FD1-BFD92F4AFFFF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CA33FE-16F9-7F48-BA4D-F8CA50A6E268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82660" y="1047750"/>
            <a:ext cx="7430189" cy="4038600"/>
          </a:xfrm>
        </p:spPr>
        <p:txBody>
          <a:bodyPr numCol="1">
            <a:normAutofit/>
          </a:bodyPr>
          <a:lstStyle/>
          <a:p>
            <a:pPr>
              <a:lnSpc>
                <a:spcPct val="100000"/>
              </a:lnSpc>
            </a:pPr>
            <a:endParaRPr lang="en-US" sz="1400" dirty="0"/>
          </a:p>
          <a:p>
            <a:pPr>
              <a:lnSpc>
                <a:spcPct val="150000"/>
              </a:lnSpc>
            </a:pPr>
            <a:r>
              <a:rPr lang="en-US" sz="1400" dirty="0">
                <a:sym typeface="Wingdings" pitchFamily="2" charset="2"/>
              </a:rPr>
              <a:t>How can we maximize profits per article given cost/margin asymmetry? 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sym typeface="Wingdings" pitchFamily="2" charset="2"/>
              </a:rPr>
              <a:t>I propose a framework and solution to answer this important question</a:t>
            </a:r>
          </a:p>
          <a:p>
            <a:pPr lvl="1">
              <a:lnSpc>
                <a:spcPct val="150000"/>
              </a:lnSpc>
            </a:pPr>
            <a:r>
              <a:rPr lang="en-US" sz="1400" dirty="0">
                <a:sym typeface="Wingdings" pitchFamily="2" charset="2"/>
              </a:rPr>
              <a:t>Incorporate our prediction </a:t>
            </a:r>
          </a:p>
          <a:p>
            <a:pPr lvl="1">
              <a:lnSpc>
                <a:spcPct val="150000"/>
              </a:lnSpc>
            </a:pPr>
            <a:r>
              <a:rPr lang="en-US" sz="1400" dirty="0">
                <a:sym typeface="Wingdings" pitchFamily="2" charset="2"/>
              </a:rPr>
              <a:t>Incorporate our degree of uncertainty</a:t>
            </a:r>
          </a:p>
          <a:p>
            <a:pPr lvl="1">
              <a:lnSpc>
                <a:spcPct val="150000"/>
              </a:lnSpc>
            </a:pPr>
            <a:r>
              <a:rPr lang="en-US" sz="1400" dirty="0">
                <a:sym typeface="Wingdings" pitchFamily="2" charset="2"/>
              </a:rPr>
              <a:t>Incorporate article margin</a:t>
            </a:r>
          </a:p>
          <a:p>
            <a:pPr lvl="1">
              <a:lnSpc>
                <a:spcPct val="150000"/>
              </a:lnSpc>
            </a:pPr>
            <a:r>
              <a:rPr lang="en-US" sz="1400" dirty="0">
                <a:sym typeface="Wingdings" pitchFamily="2" charset="2"/>
              </a:rPr>
              <a:t>Incorporate article cost</a:t>
            </a:r>
            <a:endParaRPr 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C9E4D3-A261-AD46-AD50-86C8FF7A981A}"/>
              </a:ext>
            </a:extLst>
          </p:cNvPr>
          <p:cNvSpPr txBox="1"/>
          <p:nvPr/>
        </p:nvSpPr>
        <p:spPr bwMode="gray">
          <a:xfrm>
            <a:off x="1030514" y="493486"/>
            <a:ext cx="0" cy="0"/>
          </a:xfrm>
          <a:prstGeom prst="rect">
            <a:avLst/>
          </a:prstGeom>
          <a:noFill/>
          <a:ln w="12700" cap="sq">
            <a:noFill/>
            <a:miter lim="800000"/>
          </a:ln>
        </p:spPr>
        <p:txBody>
          <a:bodyPr vert="horz" wrap="none" lIns="0" tIns="0" rIns="0" bIns="0" rtlCol="0" anchor="t" anchorCtr="0">
            <a:noAutofit/>
          </a:bodyPr>
          <a:lstStyle/>
          <a:p>
            <a:pPr>
              <a:lnSpc>
                <a:spcPct val="90000"/>
              </a:lnSpc>
            </a:pPr>
            <a:endParaRPr lang="en-US" sz="1200" dirty="0">
              <a:latin typeface="AdihausDIN" panose="020B0504020101020102" pitchFamily="34" charset="0"/>
              <a:cs typeface="AdihausDIN" panose="020B0504020101020102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C4CB302-0564-C040-B511-DB59CBF7F8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0" y="990600"/>
            <a:ext cx="1748059" cy="1555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774238"/>
      </p:ext>
    </p:extLst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613A6-9041-5F44-BE61-463E01BC0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775" y="303213"/>
            <a:ext cx="8426450" cy="53975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400" dirty="0"/>
              <a:t>Demand forecasting</a:t>
            </a:r>
            <a:br>
              <a:rPr lang="en-US" sz="2400" dirty="0"/>
            </a:br>
            <a:r>
              <a:rPr lang="en-US" sz="2400" dirty="0">
                <a:solidFill>
                  <a:schemeClr val="accent6"/>
                </a:solidFill>
              </a:rPr>
              <a:t>optimizing overestimation</a:t>
            </a:r>
            <a:br>
              <a:rPr lang="en-US" sz="2400" dirty="0">
                <a:solidFill>
                  <a:schemeClr val="accent6"/>
                </a:solidFill>
              </a:rPr>
            </a:b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4C6C5B-4153-C24D-8FD1-BFD92F4AFFFF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CA33FE-16F9-7F48-BA4D-F8CA50A6E268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82660" y="842963"/>
            <a:ext cx="7430189" cy="4243387"/>
          </a:xfrm>
        </p:spPr>
        <p:txBody>
          <a:bodyPr numCol="1">
            <a:normAutofit/>
          </a:bodyPr>
          <a:lstStyle/>
          <a:p>
            <a:pPr>
              <a:lnSpc>
                <a:spcPct val="100000"/>
              </a:lnSpc>
            </a:pPr>
            <a:endParaRPr lang="en-US" sz="1400" dirty="0"/>
          </a:p>
          <a:p>
            <a:pPr>
              <a:lnSpc>
                <a:spcPct val="150000"/>
              </a:lnSpc>
            </a:pPr>
            <a:r>
              <a:rPr lang="en-US" sz="1400" dirty="0">
                <a:sym typeface="Wingdings" pitchFamily="2" charset="2"/>
              </a:rPr>
              <a:t>Suppose we predict Boost Icon 4 cleats will sell 1000 units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sym typeface="Wingdings" pitchFamily="2" charset="2"/>
              </a:rPr>
              <a:t>We characterize our prediction with a distribution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sym typeface="Wingdings" pitchFamily="2" charset="2"/>
              </a:rPr>
              <a:t>A distribution incorporates our degree of confidence</a:t>
            </a:r>
          </a:p>
          <a:p>
            <a:pPr marL="40050" indent="0">
              <a:lnSpc>
                <a:spcPct val="150000"/>
              </a:lnSpc>
              <a:buNone/>
            </a:pPr>
            <a:endParaRPr lang="en-US" sz="1400" dirty="0">
              <a:sym typeface="Wingdings" pitchFamily="2" charset="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C9E4D3-A261-AD46-AD50-86C8FF7A981A}"/>
              </a:ext>
            </a:extLst>
          </p:cNvPr>
          <p:cNvSpPr txBox="1"/>
          <p:nvPr/>
        </p:nvSpPr>
        <p:spPr bwMode="gray">
          <a:xfrm>
            <a:off x="1030514" y="493486"/>
            <a:ext cx="0" cy="0"/>
          </a:xfrm>
          <a:prstGeom prst="rect">
            <a:avLst/>
          </a:prstGeom>
          <a:noFill/>
          <a:ln w="12700" cap="sq">
            <a:noFill/>
            <a:miter lim="800000"/>
          </a:ln>
        </p:spPr>
        <p:txBody>
          <a:bodyPr vert="horz" wrap="none" lIns="0" tIns="0" rIns="0" bIns="0" rtlCol="0" anchor="t" anchorCtr="0">
            <a:noAutofit/>
          </a:bodyPr>
          <a:lstStyle/>
          <a:p>
            <a:pPr>
              <a:lnSpc>
                <a:spcPct val="90000"/>
              </a:lnSpc>
            </a:pPr>
            <a:endParaRPr lang="en-US" sz="1200" dirty="0">
              <a:latin typeface="AdihausDIN" panose="020B0504020101020102" pitchFamily="34" charset="0"/>
              <a:cs typeface="AdihausDIN" panose="020B0504020101020102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5E47E84-F574-5B45-B254-651510AEC9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2845883"/>
            <a:ext cx="3962400" cy="2092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324226"/>
      </p:ext>
    </p:extLst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613A6-9041-5F44-BE61-463E01BC0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775" y="303213"/>
            <a:ext cx="8426450" cy="53975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400" dirty="0"/>
              <a:t>Demand forecasting</a:t>
            </a:r>
            <a:br>
              <a:rPr lang="en-US" sz="2400" dirty="0"/>
            </a:br>
            <a:r>
              <a:rPr lang="en-US" sz="2400" dirty="0">
                <a:solidFill>
                  <a:schemeClr val="accent6"/>
                </a:solidFill>
              </a:rPr>
              <a:t>optimizing overestimation</a:t>
            </a:r>
            <a:br>
              <a:rPr lang="en-US" sz="2400" dirty="0">
                <a:solidFill>
                  <a:schemeClr val="accent6"/>
                </a:solidFill>
              </a:rPr>
            </a:b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4C6C5B-4153-C24D-8FD1-BFD92F4AFFFF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CA33FE-16F9-7F48-BA4D-F8CA50A6E268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82660" y="1047750"/>
            <a:ext cx="7430189" cy="4038600"/>
          </a:xfrm>
        </p:spPr>
        <p:txBody>
          <a:bodyPr numCol="2">
            <a:normAutofit/>
          </a:bodyPr>
          <a:lstStyle/>
          <a:p>
            <a:pPr>
              <a:lnSpc>
                <a:spcPct val="100000"/>
              </a:lnSpc>
            </a:pPr>
            <a:endParaRPr lang="en-US" sz="1400" dirty="0"/>
          </a:p>
          <a:p>
            <a:pPr>
              <a:lnSpc>
                <a:spcPct val="150000"/>
              </a:lnSpc>
            </a:pPr>
            <a:r>
              <a:rPr lang="en-US" sz="1400" dirty="0">
                <a:sym typeface="Wingdings" pitchFamily="2" charset="2"/>
              </a:rPr>
              <a:t>Our prediction as the mean.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sym typeface="Wingdings" pitchFamily="2" charset="2"/>
              </a:rPr>
              <a:t>Standard deviation reflects confidence</a:t>
            </a:r>
          </a:p>
          <a:p>
            <a:pPr lvl="1">
              <a:lnSpc>
                <a:spcPct val="150000"/>
              </a:lnSpc>
            </a:pPr>
            <a:r>
              <a:rPr lang="en-US" sz="1400" dirty="0">
                <a:sym typeface="Wingdings" pitchFamily="2" charset="2"/>
              </a:rPr>
              <a:t>Base on model, buyers, article, etc.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sym typeface="Wingdings" pitchFamily="2" charset="2"/>
              </a:rPr>
              <a:t>Here: Normal(1000, 100)</a:t>
            </a:r>
          </a:p>
          <a:p>
            <a:pPr lvl="1">
              <a:lnSpc>
                <a:spcPct val="150000"/>
              </a:lnSpc>
            </a:pPr>
            <a:r>
              <a:rPr lang="en-US" sz="1400" dirty="0">
                <a:sym typeface="Wingdings" pitchFamily="2" charset="2"/>
              </a:rPr>
              <a:t> 95% confident net demand qty will be between 800 and 1200.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sym typeface="Wingdings" pitchFamily="2" charset="2"/>
              </a:rPr>
              <a:t>Flexibility/versatility in choosing distribution, mean, and variance.</a:t>
            </a:r>
          </a:p>
          <a:p>
            <a:pPr marL="40050" indent="0">
              <a:lnSpc>
                <a:spcPct val="150000"/>
              </a:lnSpc>
              <a:buNone/>
            </a:pPr>
            <a:endParaRPr lang="en-US" sz="1400" dirty="0">
              <a:sym typeface="Wingdings" pitchFamily="2" charset="2"/>
            </a:endParaRPr>
          </a:p>
          <a:p>
            <a:pPr>
              <a:lnSpc>
                <a:spcPct val="150000"/>
              </a:lnSpc>
            </a:pPr>
            <a:endParaRPr lang="en-US" sz="1400" dirty="0">
              <a:sym typeface="Wingdings" pitchFamily="2" charset="2"/>
            </a:endParaRPr>
          </a:p>
          <a:p>
            <a:pPr marL="40050" indent="0">
              <a:lnSpc>
                <a:spcPct val="150000"/>
              </a:lnSpc>
              <a:buNone/>
            </a:pPr>
            <a:endParaRPr lang="en-US" sz="1400" dirty="0">
              <a:sym typeface="Wingdings" pitchFamily="2" charset="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C9E4D3-A261-AD46-AD50-86C8FF7A981A}"/>
              </a:ext>
            </a:extLst>
          </p:cNvPr>
          <p:cNvSpPr txBox="1"/>
          <p:nvPr/>
        </p:nvSpPr>
        <p:spPr bwMode="gray">
          <a:xfrm>
            <a:off x="1030514" y="493486"/>
            <a:ext cx="0" cy="0"/>
          </a:xfrm>
          <a:prstGeom prst="rect">
            <a:avLst/>
          </a:prstGeom>
          <a:noFill/>
          <a:ln w="12700" cap="sq">
            <a:noFill/>
            <a:miter lim="800000"/>
          </a:ln>
        </p:spPr>
        <p:txBody>
          <a:bodyPr vert="horz" wrap="none" lIns="0" tIns="0" rIns="0" bIns="0" rtlCol="0" anchor="t" anchorCtr="0">
            <a:noAutofit/>
          </a:bodyPr>
          <a:lstStyle/>
          <a:p>
            <a:pPr>
              <a:lnSpc>
                <a:spcPct val="90000"/>
              </a:lnSpc>
            </a:pPr>
            <a:endParaRPr lang="en-US" sz="1200" dirty="0">
              <a:latin typeface="AdihausDIN" panose="020B0504020101020102" pitchFamily="34" charset="0"/>
              <a:cs typeface="AdihausDIN" panose="020B0504020101020102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5E47E84-F574-5B45-B254-651510AEC9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8984" y="1641318"/>
            <a:ext cx="4648200" cy="2454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453640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613A6-9041-5F44-BE61-463E01BC0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775" y="303213"/>
            <a:ext cx="8426450" cy="53975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400" dirty="0"/>
              <a:t>Demand forecasting</a:t>
            </a:r>
            <a:br>
              <a:rPr lang="en-US" sz="2400" dirty="0"/>
            </a:br>
            <a:r>
              <a:rPr lang="en-US" sz="2400" dirty="0">
                <a:solidFill>
                  <a:schemeClr val="accent6"/>
                </a:solidFill>
              </a:rPr>
              <a:t>optimizing overestimation</a:t>
            </a:r>
            <a:br>
              <a:rPr lang="en-US" sz="2400" dirty="0">
                <a:solidFill>
                  <a:schemeClr val="accent6"/>
                </a:solidFill>
              </a:rPr>
            </a:b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4C6C5B-4153-C24D-8FD1-BFD92F4AFFFF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CA33FE-16F9-7F48-BA4D-F8CA50A6E268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82660" y="1047750"/>
            <a:ext cx="7430189" cy="4038600"/>
          </a:xfrm>
        </p:spPr>
        <p:txBody>
          <a:bodyPr numCol="2">
            <a:normAutofit/>
          </a:bodyPr>
          <a:lstStyle/>
          <a:p>
            <a:pPr marL="40050" indent="0">
              <a:lnSpc>
                <a:spcPct val="150000"/>
              </a:lnSpc>
              <a:buNone/>
            </a:pPr>
            <a:endParaRPr lang="en-US" sz="1400" dirty="0">
              <a:sym typeface="Wingdings" pitchFamily="2" charset="2"/>
            </a:endParaRPr>
          </a:p>
          <a:p>
            <a:pPr>
              <a:lnSpc>
                <a:spcPct val="150000"/>
              </a:lnSpc>
            </a:pPr>
            <a:r>
              <a:rPr lang="en-US" sz="1400" dirty="0">
                <a:sym typeface="Wingdings" pitchFamily="2" charset="2"/>
              </a:rPr>
              <a:t>Buy: b units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sym typeface="Wingdings" pitchFamily="2" charset="2"/>
              </a:rPr>
              <a:t>Demand: d units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sym typeface="Wingdings" pitchFamily="2" charset="2"/>
              </a:rPr>
              <a:t>Define Loss function:</a:t>
            </a:r>
          </a:p>
          <a:p>
            <a:pPr lvl="1">
              <a:lnSpc>
                <a:spcPct val="150000"/>
              </a:lnSpc>
            </a:pPr>
            <a:endParaRPr lang="en-US" sz="1400" dirty="0">
              <a:sym typeface="Wingdings" pitchFamily="2" charset="2"/>
            </a:endParaRPr>
          </a:p>
          <a:p>
            <a:pPr marL="400050" lvl="1" indent="0">
              <a:lnSpc>
                <a:spcPct val="150000"/>
              </a:lnSpc>
              <a:buNone/>
            </a:pPr>
            <a:endParaRPr lang="en-US" sz="1400" dirty="0">
              <a:sym typeface="Wingdings" pitchFamily="2" charset="2"/>
            </a:endParaRPr>
          </a:p>
          <a:p>
            <a:pPr marL="40050" indent="0">
              <a:lnSpc>
                <a:spcPct val="150000"/>
              </a:lnSpc>
              <a:buNone/>
            </a:pPr>
            <a:endParaRPr lang="en-US" sz="1400" dirty="0">
              <a:sym typeface="Wingdings" pitchFamily="2" charset="2"/>
            </a:endParaRPr>
          </a:p>
          <a:p>
            <a:pPr>
              <a:lnSpc>
                <a:spcPct val="150000"/>
              </a:lnSpc>
            </a:pPr>
            <a:endParaRPr lang="en-US" sz="1400" dirty="0">
              <a:sym typeface="Wingdings" pitchFamily="2" charset="2"/>
            </a:endParaRPr>
          </a:p>
          <a:p>
            <a:pPr marL="40050" indent="0">
              <a:lnSpc>
                <a:spcPct val="150000"/>
              </a:lnSpc>
              <a:buNone/>
            </a:pPr>
            <a:endParaRPr lang="en-US" sz="1400" dirty="0">
              <a:sym typeface="Wingdings" pitchFamily="2" charset="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C9E4D3-A261-AD46-AD50-86C8FF7A981A}"/>
              </a:ext>
            </a:extLst>
          </p:cNvPr>
          <p:cNvSpPr txBox="1"/>
          <p:nvPr/>
        </p:nvSpPr>
        <p:spPr bwMode="gray">
          <a:xfrm>
            <a:off x="1030514" y="493486"/>
            <a:ext cx="0" cy="0"/>
          </a:xfrm>
          <a:prstGeom prst="rect">
            <a:avLst/>
          </a:prstGeom>
          <a:noFill/>
          <a:ln w="12700" cap="sq">
            <a:noFill/>
            <a:miter lim="800000"/>
          </a:ln>
        </p:spPr>
        <p:txBody>
          <a:bodyPr vert="horz" wrap="none" lIns="0" tIns="0" rIns="0" bIns="0" rtlCol="0" anchor="t" anchorCtr="0">
            <a:noAutofit/>
          </a:bodyPr>
          <a:lstStyle/>
          <a:p>
            <a:pPr>
              <a:lnSpc>
                <a:spcPct val="90000"/>
              </a:lnSpc>
            </a:pPr>
            <a:endParaRPr lang="en-US" sz="1200" dirty="0">
              <a:latin typeface="AdihausDIN" panose="020B0504020101020102" pitchFamily="34" charset="0"/>
              <a:cs typeface="AdihausDIN" panose="020B0504020101020102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5E47E84-F574-5B45-B254-651510AEC9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2500" y="1657350"/>
            <a:ext cx="3912399" cy="206563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E0A7B3F-29C3-B048-B06D-2B45806401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2690168"/>
            <a:ext cx="3477322" cy="805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679889"/>
      </p:ext>
    </p:extLst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613A6-9041-5F44-BE61-463E01BC0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775" y="303213"/>
            <a:ext cx="8426450" cy="53975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400" dirty="0"/>
              <a:t>Demand forecasting</a:t>
            </a:r>
            <a:br>
              <a:rPr lang="en-US" sz="2400" dirty="0"/>
            </a:br>
            <a:r>
              <a:rPr lang="en-US" sz="2400" dirty="0">
                <a:solidFill>
                  <a:schemeClr val="accent6"/>
                </a:solidFill>
              </a:rPr>
              <a:t>optimizing overestimation</a:t>
            </a:r>
            <a:br>
              <a:rPr lang="en-US" sz="2400" dirty="0">
                <a:solidFill>
                  <a:schemeClr val="accent6"/>
                </a:solidFill>
              </a:rPr>
            </a:b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4C6C5B-4153-C24D-8FD1-BFD92F4AFFFF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CA33FE-16F9-7F48-BA4D-F8CA50A6E268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82660" y="1047750"/>
            <a:ext cx="7430189" cy="4038600"/>
          </a:xfrm>
        </p:spPr>
        <p:txBody>
          <a:bodyPr numCol="2">
            <a:normAutofit/>
          </a:bodyPr>
          <a:lstStyle/>
          <a:p>
            <a:pPr>
              <a:lnSpc>
                <a:spcPct val="100000"/>
              </a:lnSpc>
            </a:pPr>
            <a:endParaRPr lang="en-US" sz="1400" dirty="0"/>
          </a:p>
          <a:p>
            <a:pPr>
              <a:lnSpc>
                <a:spcPct val="150000"/>
              </a:lnSpc>
            </a:pPr>
            <a:r>
              <a:rPr lang="en-US" sz="1400" dirty="0">
                <a:sym typeface="Wingdings" pitchFamily="2" charset="2"/>
              </a:rPr>
              <a:t>We can maximize expected profits!  </a:t>
            </a:r>
          </a:p>
          <a:p>
            <a:pPr lvl="1">
              <a:lnSpc>
                <a:spcPct val="150000"/>
              </a:lnSpc>
            </a:pPr>
            <a:r>
              <a:rPr lang="en-US" sz="1400" dirty="0">
                <a:sym typeface="Wingdings" pitchFamily="2" charset="2"/>
              </a:rPr>
              <a:t>Choose b to minimize </a:t>
            </a:r>
            <a:r>
              <a:rPr lang="en-US" sz="1400" b="1" dirty="0">
                <a:sym typeface="Wingdings" pitchFamily="2" charset="2"/>
              </a:rPr>
              <a:t>expected</a:t>
            </a:r>
            <a:r>
              <a:rPr lang="en-US" sz="1400" dirty="0">
                <a:sym typeface="Wingdings" pitchFamily="2" charset="2"/>
              </a:rPr>
              <a:t> losses 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sym typeface="Wingdings" pitchFamily="2" charset="2"/>
              </a:rPr>
              <a:t>Suppose we predict: </a:t>
            </a:r>
          </a:p>
          <a:p>
            <a:pPr lvl="1">
              <a:lnSpc>
                <a:spcPct val="150000"/>
              </a:lnSpc>
            </a:pPr>
            <a:r>
              <a:rPr lang="en-US" sz="1400" dirty="0" err="1">
                <a:sym typeface="Wingdings" pitchFamily="2" charset="2"/>
              </a:rPr>
              <a:t>net_qty</a:t>
            </a:r>
            <a:r>
              <a:rPr lang="en-US" sz="1400" dirty="0">
                <a:sym typeface="Wingdings" pitchFamily="2" charset="2"/>
              </a:rPr>
              <a:t> ~ N(1000, 100)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sym typeface="Wingdings" pitchFamily="2" charset="2"/>
              </a:rPr>
              <a:t>And know:</a:t>
            </a:r>
          </a:p>
          <a:p>
            <a:pPr lvl="1">
              <a:lnSpc>
                <a:spcPct val="150000"/>
              </a:lnSpc>
            </a:pPr>
            <a:r>
              <a:rPr lang="en-US" sz="1400" dirty="0">
                <a:sym typeface="Wingdings" pitchFamily="2" charset="2"/>
              </a:rPr>
              <a:t>Margin = 80, cost = 20.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sym typeface="Wingdings" pitchFamily="2" charset="2"/>
              </a:rPr>
              <a:t>Then we buy 1077 units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sym typeface="Wingdings" pitchFamily="2" charset="2"/>
              </a:rPr>
              <a:t>123 x 20 = €2460 saved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C9E4D3-A261-AD46-AD50-86C8FF7A981A}"/>
              </a:ext>
            </a:extLst>
          </p:cNvPr>
          <p:cNvSpPr txBox="1"/>
          <p:nvPr/>
        </p:nvSpPr>
        <p:spPr bwMode="gray">
          <a:xfrm>
            <a:off x="1030514" y="493486"/>
            <a:ext cx="0" cy="0"/>
          </a:xfrm>
          <a:prstGeom prst="rect">
            <a:avLst/>
          </a:prstGeom>
          <a:noFill/>
          <a:ln w="12700" cap="sq">
            <a:noFill/>
            <a:miter lim="800000"/>
          </a:ln>
        </p:spPr>
        <p:txBody>
          <a:bodyPr vert="horz" wrap="none" lIns="0" tIns="0" rIns="0" bIns="0" rtlCol="0" anchor="t" anchorCtr="0">
            <a:noAutofit/>
          </a:bodyPr>
          <a:lstStyle/>
          <a:p>
            <a:pPr>
              <a:lnSpc>
                <a:spcPct val="90000"/>
              </a:lnSpc>
            </a:pPr>
            <a:endParaRPr lang="en-US" sz="1200" dirty="0">
              <a:latin typeface="AdihausDIN" panose="020B0504020101020102" pitchFamily="34" charset="0"/>
              <a:cs typeface="AdihausDIN" panose="020B0504020101020102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167485A-4B55-DF4C-A209-9771F837EF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200" y="1123950"/>
            <a:ext cx="4734689" cy="3327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833007"/>
      </p:ext>
    </p:extLst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613A6-9041-5F44-BE61-463E01BC0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775" y="303213"/>
            <a:ext cx="8426450" cy="53975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400" dirty="0"/>
              <a:t>Demand forecasting</a:t>
            </a:r>
            <a:br>
              <a:rPr lang="en-US" sz="2400" dirty="0"/>
            </a:br>
            <a:r>
              <a:rPr lang="en-US" sz="2400" dirty="0">
                <a:solidFill>
                  <a:schemeClr val="accent6"/>
                </a:solidFill>
              </a:rPr>
              <a:t>Distribution framework</a:t>
            </a:r>
            <a:br>
              <a:rPr lang="en-US" sz="2400" dirty="0">
                <a:solidFill>
                  <a:schemeClr val="accent6"/>
                </a:solidFill>
              </a:rPr>
            </a:b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4C6C5B-4153-C24D-8FD1-BFD92F4AFFFF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CA33FE-16F9-7F48-BA4D-F8CA50A6E268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82660" y="1047750"/>
            <a:ext cx="7430189" cy="4038600"/>
          </a:xfrm>
        </p:spPr>
        <p:txBody>
          <a:bodyPr numCol="1">
            <a:normAutofit/>
          </a:bodyPr>
          <a:lstStyle/>
          <a:p>
            <a:pPr>
              <a:lnSpc>
                <a:spcPct val="100000"/>
              </a:lnSpc>
            </a:pPr>
            <a:endParaRPr lang="en-US" sz="1400" dirty="0"/>
          </a:p>
          <a:p>
            <a:pPr>
              <a:lnSpc>
                <a:spcPct val="150000"/>
              </a:lnSpc>
            </a:pPr>
            <a:r>
              <a:rPr lang="en-US" sz="1400" dirty="0">
                <a:sym typeface="Wingdings" pitchFamily="2" charset="2"/>
              </a:rPr>
              <a:t>What if we adopt this framework more broadly?</a:t>
            </a:r>
          </a:p>
          <a:p>
            <a:pPr lvl="1">
              <a:lnSpc>
                <a:spcPct val="150000"/>
              </a:lnSpc>
            </a:pPr>
            <a:r>
              <a:rPr lang="en-US" sz="1400" dirty="0">
                <a:sym typeface="Wingdings" pitchFamily="2" charset="2"/>
              </a:rPr>
              <a:t>All predictions as distributions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sym typeface="Wingdings" pitchFamily="2" charset="2"/>
              </a:rPr>
              <a:t>Many benefits</a:t>
            </a:r>
          </a:p>
          <a:p>
            <a:pPr lvl="1">
              <a:lnSpc>
                <a:spcPct val="150000"/>
              </a:lnSpc>
            </a:pPr>
            <a:r>
              <a:rPr lang="en-US" sz="1400" dirty="0">
                <a:sym typeface="Wingdings" pitchFamily="2" charset="2"/>
              </a:rPr>
              <a:t>Evaluation: compare prediction distributions to empirical distributions (statistical methods exist)</a:t>
            </a:r>
          </a:p>
          <a:p>
            <a:pPr lvl="1">
              <a:lnSpc>
                <a:spcPct val="150000"/>
              </a:lnSpc>
            </a:pPr>
            <a:r>
              <a:rPr lang="en-US" sz="1400" dirty="0">
                <a:sym typeface="Wingdings" pitchFamily="2" charset="2"/>
              </a:rPr>
              <a:t>Easier to incorporate disparate information into single distribution than prediction, and that translates probabilistically into a buy number</a:t>
            </a:r>
          </a:p>
          <a:p>
            <a:pPr lvl="1">
              <a:lnSpc>
                <a:spcPct val="150000"/>
              </a:lnSpc>
            </a:pPr>
            <a:r>
              <a:rPr lang="en-US" sz="1400" dirty="0">
                <a:sym typeface="Wingdings" pitchFamily="2" charset="2"/>
              </a:rPr>
              <a:t>Asymmetric/skewed distributions</a:t>
            </a:r>
          </a:p>
          <a:p>
            <a:pPr lvl="2">
              <a:lnSpc>
                <a:spcPct val="150000"/>
              </a:lnSpc>
            </a:pPr>
            <a:r>
              <a:rPr lang="en-US" sz="1400" dirty="0">
                <a:sym typeface="Wingdings" pitchFamily="2" charset="2"/>
              </a:rPr>
              <a:t>e.g. marketing campaign – large upside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C9E4D3-A261-AD46-AD50-86C8FF7A981A}"/>
              </a:ext>
            </a:extLst>
          </p:cNvPr>
          <p:cNvSpPr txBox="1"/>
          <p:nvPr/>
        </p:nvSpPr>
        <p:spPr bwMode="gray">
          <a:xfrm>
            <a:off x="1030514" y="493486"/>
            <a:ext cx="0" cy="0"/>
          </a:xfrm>
          <a:prstGeom prst="rect">
            <a:avLst/>
          </a:prstGeom>
          <a:noFill/>
          <a:ln w="12700" cap="sq">
            <a:noFill/>
            <a:miter lim="800000"/>
          </a:ln>
        </p:spPr>
        <p:txBody>
          <a:bodyPr vert="horz" wrap="none" lIns="0" tIns="0" rIns="0" bIns="0" rtlCol="0" anchor="t" anchorCtr="0">
            <a:noAutofit/>
          </a:bodyPr>
          <a:lstStyle/>
          <a:p>
            <a:pPr>
              <a:lnSpc>
                <a:spcPct val="90000"/>
              </a:lnSpc>
            </a:pPr>
            <a:endParaRPr lang="en-US" sz="1200" dirty="0">
              <a:latin typeface="AdihausDIN" panose="020B0504020101020102" pitchFamily="34" charset="0"/>
              <a:cs typeface="AdihausDIN" panose="020B050402010102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2575972"/>
      </p:ext>
    </p:extLst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613A6-9041-5F44-BE61-463E01BC0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775" y="303213"/>
            <a:ext cx="8426450" cy="53975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400" dirty="0"/>
              <a:t>Demand forecasting</a:t>
            </a:r>
            <a:br>
              <a:rPr lang="en-US" sz="2400" dirty="0"/>
            </a:br>
            <a:r>
              <a:rPr lang="en-US" sz="2400" dirty="0">
                <a:solidFill>
                  <a:schemeClr val="accent6"/>
                </a:solidFill>
              </a:rPr>
              <a:t>Distribution framework: evaluation</a:t>
            </a:r>
            <a:br>
              <a:rPr lang="en-US" sz="2400" dirty="0">
                <a:solidFill>
                  <a:schemeClr val="accent6"/>
                </a:solidFill>
              </a:rPr>
            </a:b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4C6C5B-4153-C24D-8FD1-BFD92F4AFFFF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CA33FE-16F9-7F48-BA4D-F8CA50A6E268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82660" y="1047750"/>
            <a:ext cx="7430189" cy="4038600"/>
          </a:xfrm>
        </p:spPr>
        <p:txBody>
          <a:bodyPr numCol="2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ym typeface="Wingdings" pitchFamily="2" charset="2"/>
              </a:rPr>
              <a:t>Calibration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sym typeface="Wingdings" pitchFamily="2" charset="2"/>
              </a:rPr>
              <a:t>Weatherman: 40% chance of rain</a:t>
            </a:r>
          </a:p>
          <a:p>
            <a:pPr lvl="1">
              <a:lnSpc>
                <a:spcPct val="150000"/>
              </a:lnSpc>
            </a:pPr>
            <a:r>
              <a:rPr lang="en-US" sz="1400" dirty="0">
                <a:sym typeface="Wingdings" pitchFamily="2" charset="2"/>
              </a:rPr>
              <a:t>How often does it rain when he says 40% chance? 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sym typeface="Wingdings" pitchFamily="2" charset="2"/>
              </a:rPr>
              <a:t>E.g. predict N(1000, 100) – observe 1150 =  1.5 standardized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sym typeface="Wingdings" pitchFamily="2" charset="2"/>
              </a:rPr>
              <a:t>Kolmogorov-Smirnov test</a:t>
            </a:r>
          </a:p>
          <a:p>
            <a:pPr marL="40050" indent="0">
              <a:lnSpc>
                <a:spcPct val="150000"/>
              </a:lnSpc>
              <a:buNone/>
            </a:pPr>
            <a:endParaRPr lang="en-US" sz="1400" dirty="0">
              <a:sym typeface="Wingdings" pitchFamily="2" charset="2"/>
            </a:endParaRPr>
          </a:p>
          <a:p>
            <a:pPr>
              <a:lnSpc>
                <a:spcPct val="150000"/>
              </a:lnSpc>
            </a:pPr>
            <a:endParaRPr lang="en-US" sz="1400" dirty="0">
              <a:sym typeface="Wingdings" pitchFamily="2" charset="2"/>
            </a:endParaRPr>
          </a:p>
          <a:p>
            <a:pPr>
              <a:lnSpc>
                <a:spcPct val="150000"/>
              </a:lnSpc>
            </a:pPr>
            <a:endParaRPr lang="en-US" sz="1400" dirty="0">
              <a:sym typeface="Wingdings" pitchFamily="2" charset="2"/>
            </a:endParaRPr>
          </a:p>
          <a:p>
            <a:pPr>
              <a:lnSpc>
                <a:spcPct val="150000"/>
              </a:lnSpc>
            </a:pPr>
            <a:endParaRPr lang="en-US" sz="1400" dirty="0">
              <a:sym typeface="Wingdings" pitchFamily="2" charset="2"/>
            </a:endParaRPr>
          </a:p>
          <a:p>
            <a:pPr>
              <a:lnSpc>
                <a:spcPct val="150000"/>
              </a:lnSpc>
            </a:pPr>
            <a:endParaRPr lang="en-US" sz="1400" dirty="0">
              <a:sym typeface="Wingdings" pitchFamily="2" charset="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C9E4D3-A261-AD46-AD50-86C8FF7A981A}"/>
              </a:ext>
            </a:extLst>
          </p:cNvPr>
          <p:cNvSpPr txBox="1"/>
          <p:nvPr/>
        </p:nvSpPr>
        <p:spPr bwMode="gray">
          <a:xfrm>
            <a:off x="1030514" y="493486"/>
            <a:ext cx="0" cy="0"/>
          </a:xfrm>
          <a:prstGeom prst="rect">
            <a:avLst/>
          </a:prstGeom>
          <a:noFill/>
          <a:ln w="12700" cap="sq">
            <a:noFill/>
            <a:miter lim="800000"/>
          </a:ln>
        </p:spPr>
        <p:txBody>
          <a:bodyPr vert="horz" wrap="none" lIns="0" tIns="0" rIns="0" bIns="0" rtlCol="0" anchor="t" anchorCtr="0">
            <a:noAutofit/>
          </a:bodyPr>
          <a:lstStyle/>
          <a:p>
            <a:pPr>
              <a:lnSpc>
                <a:spcPct val="90000"/>
              </a:lnSpc>
            </a:pPr>
            <a:endParaRPr lang="en-US" sz="1200" dirty="0">
              <a:latin typeface="AdihausDIN" panose="020B0504020101020102" pitchFamily="34" charset="0"/>
              <a:cs typeface="AdihausDIN" panose="020B0504020101020102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EF37006-59FA-1A4B-B309-D547AA31D9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7991" y="1336461"/>
            <a:ext cx="4477233" cy="319109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6B86DFB-0677-834F-B53F-4250081E16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3860" y="3660549"/>
            <a:ext cx="1915564" cy="1414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824785"/>
      </p:ext>
    </p:extLst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613A6-9041-5F44-BE61-463E01BC0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775" y="303213"/>
            <a:ext cx="8426450" cy="53975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400" dirty="0"/>
              <a:t>Demand forecasting</a:t>
            </a:r>
            <a:br>
              <a:rPr lang="en-US" sz="2400" dirty="0"/>
            </a:br>
            <a:r>
              <a:rPr lang="en-US" sz="2400" dirty="0">
                <a:solidFill>
                  <a:schemeClr val="accent6"/>
                </a:solidFill>
              </a:rPr>
              <a:t>Distribution framework</a:t>
            </a:r>
            <a:br>
              <a:rPr lang="en-US" sz="2400" dirty="0">
                <a:solidFill>
                  <a:schemeClr val="accent6"/>
                </a:solidFill>
              </a:rPr>
            </a:b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4C6C5B-4153-C24D-8FD1-BFD92F4AFFFF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CA33FE-16F9-7F48-BA4D-F8CA50A6E268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82660" y="971550"/>
            <a:ext cx="7430189" cy="4114800"/>
          </a:xfrm>
        </p:spPr>
        <p:txBody>
          <a:bodyPr numCol="1">
            <a:normAutofit/>
          </a:bodyPr>
          <a:lstStyle/>
          <a:p>
            <a:pPr>
              <a:lnSpc>
                <a:spcPct val="100000"/>
              </a:lnSpc>
            </a:pPr>
            <a:endParaRPr lang="en-US" sz="1400" dirty="0"/>
          </a:p>
          <a:p>
            <a:pPr lvl="1">
              <a:lnSpc>
                <a:spcPct val="150000"/>
              </a:lnSpc>
            </a:pPr>
            <a:r>
              <a:rPr lang="en-US" sz="1400" dirty="0">
                <a:sym typeface="Wingdings" pitchFamily="2" charset="2"/>
              </a:rPr>
              <a:t>Easier to incorporate disparate information into single distribution than prediction, and that translates probabilistically into a buy number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C9E4D3-A261-AD46-AD50-86C8FF7A981A}"/>
              </a:ext>
            </a:extLst>
          </p:cNvPr>
          <p:cNvSpPr txBox="1"/>
          <p:nvPr/>
        </p:nvSpPr>
        <p:spPr bwMode="gray">
          <a:xfrm>
            <a:off x="1030514" y="493486"/>
            <a:ext cx="0" cy="0"/>
          </a:xfrm>
          <a:prstGeom prst="rect">
            <a:avLst/>
          </a:prstGeom>
          <a:noFill/>
          <a:ln w="12700" cap="sq">
            <a:noFill/>
            <a:miter lim="800000"/>
          </a:ln>
        </p:spPr>
        <p:txBody>
          <a:bodyPr vert="horz" wrap="none" lIns="0" tIns="0" rIns="0" bIns="0" rtlCol="0" anchor="t" anchorCtr="0">
            <a:noAutofit/>
          </a:bodyPr>
          <a:lstStyle/>
          <a:p>
            <a:pPr>
              <a:lnSpc>
                <a:spcPct val="90000"/>
              </a:lnSpc>
            </a:pPr>
            <a:endParaRPr lang="en-US" sz="1200" dirty="0">
              <a:latin typeface="AdihausDIN" panose="020B0504020101020102" pitchFamily="34" charset="0"/>
              <a:cs typeface="AdihausDIN" panose="020B0504020101020102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8B2AA4-4914-E146-91C0-989B1C2043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1962150"/>
            <a:ext cx="4407141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027882"/>
      </p:ext>
    </p:extLst>
  </p:cSld>
  <p:clrMapOvr>
    <a:masterClrMapping/>
  </p:clrMapOvr>
  <p:transition spd="med"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ISPRING_RESOURCE_PATHS_HASH_2" val="43ef732248e4e4fbc1f78a43fe4c73af8c5bffc"/>
  <p:tag name="ISPRING_RESOURCE_PATHS_HASH_PRESENTER" val="9dda88443082203f79f77cdab4a4d557b43c7dba"/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20170921_Digital_Analytics_Template">
  <a:themeElements>
    <a:clrScheme name="Digital Analytics 1">
      <a:dk1>
        <a:srgbClr val="000000"/>
      </a:dk1>
      <a:lt1>
        <a:srgbClr val="FFFFFF"/>
      </a:lt1>
      <a:dk2>
        <a:srgbClr val="D6D6D6"/>
      </a:dk2>
      <a:lt2>
        <a:srgbClr val="FFFFFF"/>
      </a:lt2>
      <a:accent1>
        <a:srgbClr val="04D5C3"/>
      </a:accent1>
      <a:accent2>
        <a:srgbClr val="F9413A"/>
      </a:accent2>
      <a:accent3>
        <a:srgbClr val="009638"/>
      </a:accent3>
      <a:accent4>
        <a:srgbClr val="5BC2E7"/>
      </a:accent4>
      <a:accent5>
        <a:srgbClr val="FEDD00"/>
      </a:accent5>
      <a:accent6>
        <a:srgbClr val="3078E2"/>
      </a:accent6>
      <a:hlink>
        <a:srgbClr val="000000"/>
      </a:hlink>
      <a:folHlink>
        <a:srgbClr val="000000"/>
      </a:folHlink>
    </a:clrScheme>
    <a:fontScheme name="Custom 1">
      <a:majorFont>
        <a:latin typeface="adineue PRO TT Black"/>
        <a:ea typeface=""/>
        <a:cs typeface=""/>
      </a:majorFont>
      <a:minorFont>
        <a:latin typeface="adineue PRO T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rgbClr val="2CD5C4"/>
        </a:solidFill>
        <a:ln w="12700" cap="sq">
          <a:noFill/>
          <a:miter lim="800000"/>
        </a:ln>
        <a:effectLst/>
      </a:spPr>
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90000"/>
          </a:lnSpc>
          <a:spcBef>
            <a:spcPts val="0"/>
          </a:spcBef>
          <a:defRPr sz="1400" cap="all" dirty="0" smtClean="0">
            <a:latin typeface="+mj-lt"/>
            <a:cs typeface="AdihausDIN" panose="020B0504020101020102" pitchFamily="34" charset="0"/>
          </a:defRPr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28575" cmpd="sng">
          <a:solidFill>
            <a:srgbClr val="2CD5C4"/>
          </a:solidFill>
          <a:prstDash val="solid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 bwMode="gray">
        <a:noFill/>
        <a:ln w="12700" cap="sq">
          <a:noFill/>
          <a:miter lim="800000"/>
        </a:ln>
      </a:spPr>
      <a:bodyPr vert="horz" wrap="none" lIns="0" tIns="0" rIns="0" bIns="0" rtlCol="0" anchor="t" anchorCtr="0">
        <a:noAutofit/>
      </a:bodyPr>
      <a:lstStyle>
        <a:defPPr>
          <a:lnSpc>
            <a:spcPct val="90000"/>
          </a:lnSpc>
          <a:defRPr sz="1200" dirty="0" smtClean="0">
            <a:latin typeface="AdihausDIN" panose="020B0504020101020102" pitchFamily="34" charset="0"/>
            <a:cs typeface="AdihausDIN" panose="020B0504020101020102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20170921_Digital_Analytics_Template" id="{16EF9967-9395-5444-9C97-DFF82C54F1DD}" vid="{FE673D85-9B1C-6D43-87B3-28F6E0466FEF}"/>
    </a:ext>
  </a:extLst>
</a:theme>
</file>

<file path=ppt/theme/theme2.xml><?xml version="1.0" encoding="utf-8"?>
<a:theme xmlns:a="http://schemas.openxmlformats.org/drawingml/2006/main" name="Office Theme">
  <a:themeElements>
    <a:clrScheme name="GBC 2015">
      <a:dk1>
        <a:srgbClr val="000000"/>
      </a:dk1>
      <a:lt1>
        <a:srgbClr val="FFFFFF"/>
      </a:lt1>
      <a:dk2>
        <a:srgbClr val="FFFFFF"/>
      </a:dk2>
      <a:lt2>
        <a:srgbClr val="FFFFFF"/>
      </a:lt2>
      <a:accent1>
        <a:srgbClr val="000000"/>
      </a:accent1>
      <a:accent2>
        <a:srgbClr val="404040"/>
      </a:accent2>
      <a:accent3>
        <a:srgbClr val="EA5649"/>
      </a:accent3>
      <a:accent4>
        <a:srgbClr val="6AB1AA"/>
      </a:accent4>
      <a:accent5>
        <a:srgbClr val="3E00C4"/>
      </a:accent5>
      <a:accent6>
        <a:srgbClr val="FCDD00"/>
      </a:accent6>
      <a:hlink>
        <a:srgbClr val="000000"/>
      </a:hlink>
      <a:folHlink>
        <a:srgbClr val="000000"/>
      </a:folHlink>
    </a:clrScheme>
    <a:fontScheme name="GBC 2015">
      <a:majorFont>
        <a:latin typeface="adineue PRO TT Black"/>
        <a:ea typeface=""/>
        <a:cs typeface=""/>
      </a:majorFont>
      <a:minorFont>
        <a:latin typeface="adineue PRO T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miter lim="800000"/>
        </a:ln>
      </a:spPr>
      <a:bodyPr lIns="72000" tIns="72000" rIns="72000" bIns="72000" rtlCol="0" anchor="ctr"/>
      <a:lstStyle>
        <a:defPPr algn="ctr">
          <a:spcBef>
            <a:spcPts val="0"/>
          </a:spcBef>
          <a:defRPr sz="1400" smtClean="0"/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 bwMode="gray">
        <a:ln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 anchor="t" anchorCtr="0">
        <a:noAutofit/>
      </a:bodyPr>
      <a:lstStyle>
        <a:defPPr algn="l">
          <a:lnSpc>
            <a:spcPct val="90000"/>
          </a:lnSpc>
          <a:defRPr sz="1400" dirty="0" err="1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Adidas (Sport)">
      <a:dk1>
        <a:srgbClr val="000000"/>
      </a:dk1>
      <a:lt1>
        <a:srgbClr val="FFFFFF"/>
      </a:lt1>
      <a:dk2>
        <a:srgbClr val="FFFFFF"/>
      </a:dk2>
      <a:lt2>
        <a:srgbClr val="FFFFFF"/>
      </a:lt2>
      <a:accent1>
        <a:srgbClr val="000000"/>
      </a:accent1>
      <a:accent2>
        <a:srgbClr val="969696"/>
      </a:accent2>
      <a:accent3>
        <a:srgbClr val="B71234"/>
      </a:accent3>
      <a:accent4>
        <a:srgbClr val="007934"/>
      </a:accent4>
      <a:accent5>
        <a:srgbClr val="0046AD"/>
      </a:accent5>
      <a:accent6>
        <a:srgbClr val="FFA100"/>
      </a:accent6>
      <a:hlink>
        <a:srgbClr val="000000"/>
      </a:hlink>
      <a:folHlink>
        <a:srgbClr val="000000"/>
      </a:folHlink>
    </a:clrScheme>
    <a:fontScheme name="adiNeue - AdihausDIN">
      <a:majorFont>
        <a:latin typeface="adiNeue2013 Bold"/>
        <a:ea typeface=""/>
        <a:cs typeface=""/>
      </a:majorFont>
      <a:minorFont>
        <a:latin typeface="AdihausDI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 w="12700" cap="sq">
          <a:solidFill>
            <a:schemeClr val="accent1"/>
          </a:solidFill>
          <a:miter lim="800000"/>
        </a:ln>
      </a:spPr>
      <a:bodyPr rot="0" spcFirstLastPara="0" vertOverflow="overflow" horzOverflow="overflow" vert="horz" wrap="square" lIns="144000" tIns="144000" rIns="144000" bIns="144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0"/>
          </a:spcBef>
          <a:defRPr sz="1400" dirty="0" err="1" smtClean="0">
            <a:latin typeface="+mj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 anchor="b" anchorCtr="0">
        <a:noAutofit/>
      </a:bodyPr>
      <a:lstStyle>
        <a:defPPr algn="l">
          <a:lnSpc>
            <a:spcPct val="90000"/>
          </a:lnSpc>
          <a:defRPr sz="2400" dirty="0" err="1" smtClean="0">
            <a:solidFill>
              <a:schemeClr val="accent1"/>
            </a:solidFill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20170921_Digital_Analytics_Template</Template>
  <TotalTime>51479</TotalTime>
  <Words>460</Words>
  <Application>Microsoft Macintosh PowerPoint</Application>
  <PresentationFormat>On-screen Show (16:9)</PresentationFormat>
  <Paragraphs>99</Paragraphs>
  <Slides>11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AdihausDIN</vt:lpstr>
      <vt:lpstr>adineue PRO TT Black</vt:lpstr>
      <vt:lpstr>adineue PRO TT Light</vt:lpstr>
      <vt:lpstr>Cambria Math</vt:lpstr>
      <vt:lpstr>Symbol</vt:lpstr>
      <vt:lpstr>Wingdings</vt:lpstr>
      <vt:lpstr>20170921_Digital_Analytics_Template</vt:lpstr>
      <vt:lpstr>think-cell Slide</vt:lpstr>
      <vt:lpstr>Demand forecasting optimizing overestimation </vt:lpstr>
      <vt:lpstr>Demand forecasting optimizing overestimation </vt:lpstr>
      <vt:lpstr>Demand forecasting optimizing overestimation </vt:lpstr>
      <vt:lpstr>Demand forecasting optimizing overestimation </vt:lpstr>
      <vt:lpstr>Demand forecasting optimizing overestimation </vt:lpstr>
      <vt:lpstr>Demand forecasting optimizing overestimation </vt:lpstr>
      <vt:lpstr>Demand forecasting Distribution framework </vt:lpstr>
      <vt:lpstr>Demand forecasting Distribution framework: evaluation </vt:lpstr>
      <vt:lpstr>Demand forecasting Distribution framework </vt:lpstr>
      <vt:lpstr>Demand forecasting Distribution framework </vt:lpstr>
      <vt:lpstr>Demand forecasting optimizing overestimation (SUPPLEMENTAL SLIDE)  </vt:lpstr>
    </vt:vector>
  </TitlesOfParts>
  <Company>adidas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Zhang, Yuchun</dc:creator>
  <cp:lastModifiedBy>Comiskey, Chris [External]</cp:lastModifiedBy>
  <cp:revision>583</cp:revision>
  <cp:lastPrinted>2019-03-27T13:46:10Z</cp:lastPrinted>
  <dcterms:created xsi:type="dcterms:W3CDTF">2017-11-15T09:49:52Z</dcterms:created>
  <dcterms:modified xsi:type="dcterms:W3CDTF">2019-06-11T13:24:04Z</dcterms:modified>
  <dc:language>English-UK</dc:language>
</cp:coreProperties>
</file>