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47625CF-9AB4-4EE6-A51B-BB3A3D751089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D8BB956-17DE-4B32-AA95-0F713E7487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arnBoost/socket.io/wiki/Contribu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arnBoost/Socket.IO/wiki/Configuring-Socket.IO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arnBoost/socket.io-spe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Boost/Socket.IO/wiki/Configuring-Socket.IO" TargetMode="External"/><Relationship Id="rId2" Type="http://schemas.openxmlformats.org/officeDocument/2006/relationships/hyperlink" Target="http://www.tutorialspoint.com/unix_sockets/what_is_socke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arnBoost/socket.io/wiki/Contributing" TargetMode="External"/><Relationship Id="rId4" Type="http://schemas.openxmlformats.org/officeDocument/2006/relationships/hyperlink" Target="https://github.com/LearnBoost/socket.io-sp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Socket I/O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Fitzpatrick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9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Socket?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want to communicate with another computer or server we open a port and attach a socket.</a:t>
            </a:r>
          </a:p>
          <a:p>
            <a:endParaRPr lang="en-US" dirty="0"/>
          </a:p>
          <a:p>
            <a:r>
              <a:rPr lang="en-US" dirty="0" smtClean="0"/>
              <a:t>Once the socket is in place and the port is open communication can commence. </a:t>
            </a:r>
          </a:p>
          <a:p>
            <a:endParaRPr lang="en-US" dirty="0"/>
          </a:p>
          <a:p>
            <a:r>
              <a:rPr lang="en-US" dirty="0" smtClean="0"/>
              <a:t>Sockets are code that is developed which enables communication between a client and a server.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FTP, SMTP, SFTP are examples of a few types of communication protocols that flow throw a socket.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6" y="1752600"/>
            <a:ext cx="3558527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0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github.com/LearnBoost/socket.io/wiki/Contributing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Socket I/O </a:t>
            </a:r>
            <a:r>
              <a:rPr lang="en-US" dirty="0" smtClean="0"/>
              <a:t>Projects on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Communication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Configuring socket I/O:  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https://github.com/LearnBoost/Socket.IO/wiki/Configuring-Socket.IO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7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github.com/LearnBoost/socket.io-spec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Protocol and Encoding are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8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code for Java Script Client and Server</a:t>
            </a:r>
          </a:p>
          <a:p>
            <a:r>
              <a:rPr lang="en-US" dirty="0"/>
              <a:t>http://socket.io/#home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other Socket I/O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2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www.tutorialspoint.com/unix_sockets/what_is_socket.htm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github.com/LearnBoost/Socket.IO/wiki/Configuring-Socket.IO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github.com/LearnBoost/socket.io-spec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github.com/LearnBoost/socket.io/wiki/Contributing</a:t>
            </a:r>
            <a:endParaRPr lang="en-US" dirty="0" smtClean="0"/>
          </a:p>
          <a:p>
            <a:r>
              <a:rPr lang="en-US" dirty="0"/>
              <a:t>http://socket.io/#home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Cited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4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82</TotalTime>
  <Words>148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Socket I/O</vt:lpstr>
      <vt:lpstr>What is a Socket?</vt:lpstr>
      <vt:lpstr>Communication Path </vt:lpstr>
      <vt:lpstr>Two Socket I/O Projects on Git Hub</vt:lpstr>
      <vt:lpstr>Socket Communication</vt:lpstr>
      <vt:lpstr>What Protocol and Encoding are needed?</vt:lpstr>
      <vt:lpstr>Example of other Socket I/O Code</vt:lpstr>
      <vt:lpstr>Sources Cited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IO</dc:title>
  <dc:creator>Shawn Fitzpatrick</dc:creator>
  <cp:lastModifiedBy>Shawn Fitzpatrick</cp:lastModifiedBy>
  <cp:revision>16</cp:revision>
  <dcterms:created xsi:type="dcterms:W3CDTF">2013-06-01T22:51:25Z</dcterms:created>
  <dcterms:modified xsi:type="dcterms:W3CDTF">2013-06-05T02:27:42Z</dcterms:modified>
</cp:coreProperties>
</file>