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5" r:id="rId4"/>
    <p:sldId id="268" r:id="rId5"/>
    <p:sldId id="260" r:id="rId6"/>
    <p:sldId id="262" r:id="rId7"/>
    <p:sldId id="269" r:id="rId8"/>
    <p:sldId id="259" r:id="rId9"/>
    <p:sldId id="261" r:id="rId10"/>
    <p:sldId id="263" r:id="rId11"/>
    <p:sldId id="27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1" autoAdjust="0"/>
    <p:restoredTop sz="86316" autoAdjust="0"/>
  </p:normalViewPr>
  <p:slideViewPr>
    <p:cSldViewPr snapToGrid="0" snapToObjects="1">
      <p:cViewPr varScale="1">
        <p:scale>
          <a:sx n="101" d="100"/>
          <a:sy n="101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1BD6-3C27-AE4B-8E1D-F2E88D3E25BE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59E0-0C9E-B44E-B3B1-2F0A462D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Presenter = Craig</a:t>
            </a:r>
          </a:p>
          <a:p>
            <a:r>
              <a:rPr lang="en-US" sz="1200" dirty="0" smtClean="0"/>
              <a:t>Give keyboard and mouse access to Shawn</a:t>
            </a:r>
          </a:p>
          <a:p>
            <a:endParaRPr lang="en-US" sz="1200" dirty="0" smtClean="0"/>
          </a:p>
          <a:p>
            <a:r>
              <a:rPr lang="en-US" sz="1200" dirty="0" smtClean="0"/>
              <a:t>Keeping up to date on all your current stock information.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0 - 30 sec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u="sng" dirty="0" smtClean="0"/>
              <a:t>Self reflection/meta-cognition </a:t>
            </a:r>
            <a:r>
              <a:rPr lang="en-US" dirty="0" smtClean="0"/>
              <a:t>(aka.</a:t>
            </a:r>
            <a:r>
              <a:rPr lang="en-US" baseline="0" dirty="0" smtClean="0"/>
              <a:t> </a:t>
            </a:r>
            <a:r>
              <a:rPr lang="en-US" dirty="0" smtClean="0"/>
              <a:t>awareness or analysis of one's own learning or thinking processes)</a:t>
            </a:r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  <a:r>
              <a:rPr lang="en-US" b="1" u="sng" dirty="0" smtClean="0"/>
              <a:t>/</a:t>
            </a:r>
            <a:r>
              <a:rPr lang="en-US" b="1" u="sng" dirty="0" smtClean="0"/>
              <a:t>Jeff</a:t>
            </a:r>
            <a:endParaRPr lang="en-US" b="1" u="sng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UML </a:t>
            </a:r>
            <a:r>
              <a:rPr lang="en-US" dirty="0" smtClean="0"/>
              <a:t>helped programming</a:t>
            </a:r>
          </a:p>
          <a:p>
            <a:endParaRPr lang="en-US" dirty="0" smtClean="0"/>
          </a:p>
          <a:p>
            <a:r>
              <a:rPr lang="en-US" dirty="0" smtClean="0"/>
              <a:t>5:00 – 7:00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ALL – Jeff &gt; Shawn &gt; Craig</a:t>
            </a:r>
          </a:p>
          <a:p>
            <a:r>
              <a:rPr lang="en-US" b="0" u="none" dirty="0" smtClean="0"/>
              <a:t>Summary</a:t>
            </a:r>
            <a:r>
              <a:rPr lang="en-US" b="0" u="none" baseline="0" dirty="0" smtClean="0"/>
              <a:t> of self reflection.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0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u="sng" dirty="0" smtClean="0"/>
              <a:t>Ability to communicate well</a:t>
            </a:r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baseline="0" dirty="0" smtClean="0"/>
              <a:t>Craig &gt; </a:t>
            </a:r>
            <a:r>
              <a:rPr lang="en-US" b="1" u="sng" dirty="0" smtClean="0"/>
              <a:t>Shawn</a:t>
            </a:r>
            <a:r>
              <a:rPr lang="en-US" b="1" u="sng" baseline="0" dirty="0" smtClean="0"/>
              <a:t> &gt; Jeff</a:t>
            </a:r>
            <a:endParaRPr lang="en-US" b="1" u="sng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Share </a:t>
            </a:r>
            <a:r>
              <a:rPr lang="en-US" dirty="0" smtClean="0"/>
              <a:t>experiences 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GoToMeeting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Learn </a:t>
            </a:r>
            <a:r>
              <a:rPr lang="en-US" baseline="0" dirty="0" smtClean="0"/>
              <a:t>on our own then come </a:t>
            </a:r>
            <a:r>
              <a:rPr lang="en-US" baseline="0" dirty="0" smtClean="0"/>
              <a:t>together and taught </a:t>
            </a:r>
            <a:r>
              <a:rPr lang="en-US" baseline="0" dirty="0" err="1" smtClean="0"/>
              <a:t>eachother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30 – 5:00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Jeff</a:t>
            </a:r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By creating diagrams helped visualize the flow</a:t>
            </a:r>
            <a:r>
              <a:rPr lang="en-US" b="0" u="none" baseline="0" dirty="0" smtClean="0"/>
              <a:t> and relationships of classes that allows to organize the code in a more efficient modular </a:t>
            </a:r>
            <a:r>
              <a:rPr lang="en-US" b="0" u="none" baseline="0" dirty="0" smtClean="0"/>
              <a:t>manner</a:t>
            </a:r>
          </a:p>
          <a:p>
            <a:pPr marL="171450" indent="-171450">
              <a:buFont typeface="Arial"/>
              <a:buChar char="•"/>
            </a:pPr>
            <a:endParaRPr lang="en-US" b="0" u="none" baseline="0" dirty="0" smtClean="0"/>
          </a:p>
          <a:p>
            <a:pPr marL="0" indent="0">
              <a:buFont typeface="Arial"/>
              <a:buNone/>
            </a:pPr>
            <a:r>
              <a:rPr lang="en-US" b="0" u="none" baseline="0" dirty="0" smtClean="0"/>
              <a:t>7:00 – 8:00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Shawn</a:t>
            </a:r>
          </a:p>
          <a:p>
            <a:endParaRPr lang="en-US" b="0" u="none" dirty="0" smtClean="0"/>
          </a:p>
          <a:p>
            <a:endParaRPr lang="en-US" b="0" u="none" dirty="0" smtClean="0"/>
          </a:p>
          <a:p>
            <a:r>
              <a:rPr lang="en-US" b="0" u="none" dirty="0" smtClean="0"/>
              <a:t>8:00 – 9:00</a:t>
            </a:r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u="sng" dirty="0" smtClean="0"/>
              <a:t>Originality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  <a:endParaRPr lang="en-US" b="1" u="sng" dirty="0" smtClean="0"/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Simplify </a:t>
            </a:r>
            <a:r>
              <a:rPr lang="en-US" b="0" u="none" dirty="0" smtClean="0"/>
              <a:t>Java </a:t>
            </a:r>
            <a:r>
              <a:rPr lang="en-US" b="0" u="none" dirty="0" smtClean="0"/>
              <a:t>code and distribute work load.</a:t>
            </a:r>
          </a:p>
          <a:p>
            <a:pPr marL="171450" indent="-171450">
              <a:buFont typeface="Arial"/>
              <a:buChar char="•"/>
            </a:pPr>
            <a:endParaRPr lang="en-US" b="0" u="none" dirty="0" smtClean="0"/>
          </a:p>
          <a:p>
            <a:pPr marL="0" indent="0">
              <a:buFont typeface="Arial"/>
              <a:buNone/>
            </a:pPr>
            <a:r>
              <a:rPr lang="en-US" b="0" u="none" dirty="0" smtClean="0"/>
              <a:t>10 - 11</a:t>
            </a:r>
            <a:endParaRPr lang="en-US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u="sng" dirty="0" smtClean="0"/>
              <a:t>Explain why options were selected</a:t>
            </a:r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Working smarter</a:t>
            </a:r>
            <a:r>
              <a:rPr lang="en-US" b="0" u="none" baseline="0" dirty="0" smtClean="0"/>
              <a:t> not harder.</a:t>
            </a:r>
          </a:p>
          <a:p>
            <a:pPr marL="171450" indent="-171450">
              <a:buFont typeface="Arial"/>
              <a:buChar char="•"/>
            </a:pPr>
            <a:r>
              <a:rPr lang="en-US" b="0" u="none" baseline="0" dirty="0" smtClean="0"/>
              <a:t>Finding alternatives.</a:t>
            </a:r>
          </a:p>
          <a:p>
            <a:pPr marL="171450" indent="-171450">
              <a:buFont typeface="Arial"/>
              <a:buChar char="•"/>
            </a:pPr>
            <a:endParaRPr lang="en-US" b="0" u="none" baseline="0" dirty="0" smtClean="0"/>
          </a:p>
          <a:p>
            <a:pPr marL="0" indent="0">
              <a:buFont typeface="Arial"/>
              <a:buNone/>
            </a:pPr>
            <a:r>
              <a:rPr lang="en-US" b="0" u="none" dirty="0" smtClean="0"/>
              <a:t>9 - 10</a:t>
            </a:r>
            <a:endParaRPr lang="en-US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Shawn</a:t>
            </a:r>
          </a:p>
          <a:p>
            <a:endParaRPr lang="en-US" b="0" u="none" dirty="0" smtClean="0"/>
          </a:p>
          <a:p>
            <a:endParaRPr lang="en-US" b="0" u="none" dirty="0" smtClean="0"/>
          </a:p>
          <a:p>
            <a:r>
              <a:rPr lang="en-US" b="0" u="none" dirty="0" smtClean="0"/>
              <a:t>11</a:t>
            </a:r>
            <a:r>
              <a:rPr lang="en-US" b="0" u="none" baseline="0" dirty="0" smtClean="0"/>
              <a:t> - 13</a:t>
            </a:r>
            <a:endParaRPr lang="en-US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strike="noStrike" dirty="0" smtClean="0"/>
              <a:t>Creativity</a:t>
            </a:r>
          </a:p>
          <a:p>
            <a:endParaRPr lang="en-US" b="1" u="sng" strike="noStrike" dirty="0" smtClean="0"/>
          </a:p>
          <a:p>
            <a:r>
              <a:rPr lang="en-US" b="1" u="sng" strike="noStrike" dirty="0" smtClean="0"/>
              <a:t>Craig</a:t>
            </a:r>
            <a:endParaRPr lang="en-US" b="1" u="sng" strike="noStrike" dirty="0" smtClean="0"/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Database </a:t>
            </a:r>
            <a:r>
              <a:rPr lang="en-US" dirty="0" smtClean="0"/>
              <a:t>Design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What!? No</a:t>
            </a:r>
            <a:r>
              <a:rPr lang="en-US" baseline="0" dirty="0" smtClean="0"/>
              <a:t> SQL!?</a:t>
            </a:r>
            <a:endParaRPr lang="en-US" dirty="0" smtClean="0"/>
          </a:p>
          <a:p>
            <a:r>
              <a:rPr lang="en-US" sz="1400" b="1" u="sng" dirty="0" smtClean="0"/>
              <a:t>Jeff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b="0" u="none" dirty="0" smtClean="0"/>
              <a:t>Hibernate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0" u="none" dirty="0" smtClean="0"/>
              <a:t>READ THE BOOK FIRST</a:t>
            </a:r>
            <a:endParaRPr lang="en-US" sz="1400" b="0" u="none" dirty="0" smtClean="0"/>
          </a:p>
          <a:p>
            <a:pPr marL="742950" lvl="1" indent="-285750">
              <a:buFont typeface="Arial"/>
              <a:buChar char="•"/>
            </a:pPr>
            <a:r>
              <a:rPr lang="en-US" sz="1400" b="0" u="none" dirty="0" smtClean="0"/>
              <a:t>Adds layer of security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0" u="none" dirty="0" smtClean="0"/>
              <a:t>Middle </a:t>
            </a:r>
            <a:r>
              <a:rPr lang="en-US" sz="1400" b="0" u="none" dirty="0" smtClean="0"/>
              <a:t>man</a:t>
            </a:r>
            <a:endParaRPr lang="en-US" sz="1400" b="0" u="none" dirty="0"/>
          </a:p>
          <a:p>
            <a:pPr marL="742950" lvl="1" indent="-285750">
              <a:buFont typeface="Arial"/>
              <a:buChar char="•"/>
            </a:pPr>
            <a:endParaRPr lang="en-US" sz="1400" b="0" u="none" dirty="0"/>
          </a:p>
          <a:p>
            <a:pPr marL="0" lvl="0" indent="0">
              <a:buFont typeface="Arial"/>
              <a:buNone/>
            </a:pPr>
            <a:r>
              <a:rPr lang="en-US" sz="1400" b="0" u="none" dirty="0" smtClean="0"/>
              <a:t>13 - 15</a:t>
            </a:r>
            <a:endParaRPr lang="en-US" sz="1400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u="sng" dirty="0" smtClean="0"/>
              <a:t>Openness to new</a:t>
            </a:r>
            <a:r>
              <a:rPr lang="en-US" b="1" u="sng" baseline="0" dirty="0" smtClean="0"/>
              <a:t> ideas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b="1" u="sng" dirty="0" smtClean="0"/>
          </a:p>
          <a:p>
            <a:pPr marL="0" indent="0">
              <a:buFont typeface="Arial"/>
              <a:buNone/>
            </a:pPr>
            <a:r>
              <a:rPr lang="en-US" b="1" u="sng" dirty="0" smtClean="0"/>
              <a:t>Craig</a:t>
            </a:r>
            <a:endParaRPr lang="en-US" b="1" u="sng" dirty="0" smtClean="0"/>
          </a:p>
          <a:p>
            <a:pPr marL="171450" indent="-171450">
              <a:buFont typeface="Arial"/>
              <a:buChar char="•"/>
            </a:pPr>
            <a:r>
              <a:rPr lang="en-US" b="0" u="none" dirty="0" smtClean="0"/>
              <a:t>Wanted to implement in current/existing </a:t>
            </a:r>
            <a:r>
              <a:rPr lang="en-US" b="0" u="none" dirty="0" smtClean="0"/>
              <a:t>projects</a:t>
            </a:r>
          </a:p>
          <a:p>
            <a:pPr marL="171450" indent="-171450">
              <a:buFont typeface="Arial"/>
              <a:buChar char="•"/>
            </a:pPr>
            <a:endParaRPr lang="en-US" b="0" u="none" dirty="0" smtClean="0"/>
          </a:p>
          <a:p>
            <a:pPr marL="0" indent="0">
              <a:buFont typeface="Arial"/>
              <a:buNone/>
            </a:pPr>
            <a:r>
              <a:rPr lang="en-US" b="0" u="none" dirty="0" smtClean="0"/>
              <a:t>15 - 16</a:t>
            </a:r>
            <a:endParaRPr lang="en-US" b="0" u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59E0-0C9E-B44E-B3B1-2F0A462DBE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7/10/13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wcraigo.com/stockfeed.php?symbols=GOOG+AAPL+ORC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71138"/>
            <a:ext cx="7772400" cy="372518"/>
          </a:xfrm>
        </p:spPr>
        <p:txBody>
          <a:bodyPr/>
          <a:lstStyle/>
          <a:p>
            <a:r>
              <a:rPr lang="en-US" sz="7200" b="1" dirty="0" err="1" smtClean="0"/>
              <a:t>TicWatch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2400" dirty="0" smtClean="0"/>
              <a:t>Keeping up to date on </a:t>
            </a:r>
            <a:r>
              <a:rPr lang="en-US" sz="2400" dirty="0" smtClean="0"/>
              <a:t>all your </a:t>
            </a:r>
            <a:r>
              <a:rPr lang="en-US" sz="2400" dirty="0" smtClean="0"/>
              <a:t>current stock information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457515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solidFill>
                  <a:srgbClr val="9ED0F1"/>
                </a:solidFill>
              </a:rPr>
              <a:t>Shawn Fitzpatrick, Jeff McFarlane, Craig Christensen</a:t>
            </a:r>
            <a:endParaRPr lang="en-US" sz="1800" i="1" dirty="0">
              <a:solidFill>
                <a:srgbClr val="9ED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5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Think first, then act.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575269"/>
          </a:xfrm>
        </p:spPr>
        <p:txBody>
          <a:bodyPr/>
          <a:lstStyle/>
          <a:p>
            <a:r>
              <a:rPr lang="en-US" b="1" dirty="0" smtClean="0">
                <a:solidFill>
                  <a:srgbClr val="94D66C"/>
                </a:solidFill>
              </a:rPr>
              <a:t>Learn and understand the technology first.</a:t>
            </a:r>
          </a:p>
          <a:p>
            <a:pPr lvl="1"/>
            <a:r>
              <a:rPr lang="en-US" dirty="0" smtClean="0"/>
              <a:t>Ask about other’s experiences. </a:t>
            </a:r>
          </a:p>
          <a:p>
            <a:pPr lvl="1"/>
            <a:r>
              <a:rPr lang="en-US" dirty="0" smtClean="0"/>
              <a:t>Learn the alternatives.</a:t>
            </a:r>
          </a:p>
          <a:p>
            <a:pPr lvl="1"/>
            <a:r>
              <a:rPr lang="en-US" dirty="0" smtClean="0"/>
              <a:t>Ask lots of questions.</a:t>
            </a:r>
          </a:p>
          <a:p>
            <a:r>
              <a:rPr lang="en-US" b="1" dirty="0" smtClean="0">
                <a:solidFill>
                  <a:srgbClr val="94D66C"/>
                </a:solidFill>
              </a:rPr>
              <a:t>Simplify, simplify, simplify.  </a:t>
            </a:r>
          </a:p>
          <a:p>
            <a:pPr lvl="1"/>
            <a:r>
              <a:rPr lang="en-US" dirty="0" smtClean="0"/>
              <a:t>When planning use simple tools. (</a:t>
            </a:r>
            <a:r>
              <a:rPr lang="en-US" dirty="0"/>
              <a:t>e</a:t>
            </a:r>
            <a:r>
              <a:rPr lang="en-US" dirty="0" smtClean="0"/>
              <a:t>x. whiteboard, paper/pencil)</a:t>
            </a:r>
          </a:p>
          <a:p>
            <a:pPr lvl="1"/>
            <a:r>
              <a:rPr lang="en-US" dirty="0" smtClean="0"/>
              <a:t>Using software too soon makes it too complicated.</a:t>
            </a:r>
          </a:p>
          <a:p>
            <a:r>
              <a:rPr lang="en-US" b="1" dirty="0" smtClean="0">
                <a:solidFill>
                  <a:srgbClr val="94D66C"/>
                </a:solidFill>
              </a:rPr>
              <a:t>Think smarter, not harder.</a:t>
            </a:r>
          </a:p>
          <a:p>
            <a:pPr lvl="1"/>
            <a:r>
              <a:rPr lang="en-US" dirty="0" smtClean="0"/>
              <a:t>Saves resources.</a:t>
            </a:r>
          </a:p>
          <a:p>
            <a:pPr lvl="1"/>
            <a:r>
              <a:rPr lang="en-US" dirty="0" smtClean="0"/>
              <a:t>Teamwork is key.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5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 think, therefore I am.</a:t>
            </a:r>
            <a:endParaRPr lang="en-US" b="1" dirty="0"/>
          </a:p>
        </p:txBody>
      </p:sp>
      <p:pic>
        <p:nvPicPr>
          <p:cNvPr id="4" name="Content Placeholder 3" descr="images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-513"/>
          <a:stretch/>
        </p:blipFill>
        <p:spPr>
          <a:xfrm>
            <a:off x="2419247" y="1550894"/>
            <a:ext cx="4294166" cy="4797597"/>
          </a:xfrm>
        </p:spPr>
      </p:pic>
    </p:spTree>
    <p:extLst>
      <p:ext uri="{BB962C8B-B14F-4D97-AF65-F5344CB8AC3E}">
        <p14:creationId xmlns:p14="http://schemas.microsoft.com/office/powerpoint/2010/main" val="383136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Rejected </a:t>
            </a:r>
            <a:r>
              <a:rPr lang="en-US" b="1" dirty="0" err="1" smtClean="0"/>
              <a:t>TicWatch</a:t>
            </a:r>
            <a:r>
              <a:rPr lang="en-US" b="1" dirty="0" smtClean="0"/>
              <a:t> descriptions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Watch</a:t>
            </a:r>
            <a:r>
              <a:rPr lang="en-US" sz="2400" dirty="0" smtClean="0"/>
              <a:t>ing </a:t>
            </a:r>
            <a:r>
              <a:rPr lang="en-US" sz="2400" dirty="0"/>
              <a:t>your stock like an annoying </a:t>
            </a:r>
            <a:r>
              <a:rPr lang="en-US" sz="2400" dirty="0">
                <a:solidFill>
                  <a:srgbClr val="FF0000"/>
                </a:solidFill>
              </a:rPr>
              <a:t>tic</a:t>
            </a:r>
            <a:r>
              <a:rPr lang="en-US" sz="2400" dirty="0"/>
              <a:t>k in your hair.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Watch</a:t>
            </a:r>
            <a:r>
              <a:rPr lang="en-US" sz="2400" dirty="0"/>
              <a:t>ing your stock like a persistent </a:t>
            </a:r>
            <a:r>
              <a:rPr lang="en-US" sz="2400" dirty="0" smtClean="0">
                <a:solidFill>
                  <a:srgbClr val="FF0000"/>
                </a:solidFill>
              </a:rPr>
              <a:t>stock</a:t>
            </a:r>
            <a:r>
              <a:rPr lang="en-US" sz="2400" dirty="0" smtClean="0"/>
              <a:t>er</a:t>
            </a:r>
            <a:r>
              <a:rPr lang="en-US" sz="2400" dirty="0"/>
              <a:t>.</a:t>
            </a:r>
          </a:p>
          <a:p>
            <a:r>
              <a:rPr lang="en-US" dirty="0"/>
              <a:t>This app will NOT </a:t>
            </a:r>
            <a:r>
              <a:rPr lang="en-US" dirty="0" smtClean="0">
                <a:solidFill>
                  <a:srgbClr val="FF0000"/>
                </a:solidFill>
              </a:rPr>
              <a:t>Tic</a:t>
            </a:r>
            <a:r>
              <a:rPr lang="en-US" dirty="0" smtClean="0"/>
              <a:t> </a:t>
            </a:r>
            <a:r>
              <a:rPr lang="en-US" dirty="0"/>
              <a:t>you off.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Watch</a:t>
            </a:r>
            <a:r>
              <a:rPr lang="en-US" dirty="0" smtClean="0"/>
              <a:t> </a:t>
            </a:r>
            <a:r>
              <a:rPr lang="en-US" dirty="0"/>
              <a:t>out</a:t>
            </a:r>
            <a:r>
              <a:rPr lang="en-US" dirty="0" smtClean="0"/>
              <a:t>! </a:t>
            </a:r>
            <a:r>
              <a:rPr lang="en-US" dirty="0"/>
              <a:t>You’re loosing all </a:t>
            </a:r>
            <a:r>
              <a:rPr lang="en-US" dirty="0" smtClean="0"/>
              <a:t>you’re money!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GoToMeeting</a:t>
            </a:r>
            <a:r>
              <a:rPr lang="en-US" b="1" dirty="0" smtClean="0"/>
              <a:t> &amp;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0813" cy="47545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94D66C"/>
                </a:solidFill>
              </a:rPr>
              <a:t>Working remotely can be </a:t>
            </a:r>
            <a:r>
              <a:rPr lang="en-US" dirty="0" smtClean="0">
                <a:solidFill>
                  <a:srgbClr val="94D66C"/>
                </a:solidFill>
              </a:rPr>
              <a:t>a big challenge, however, </a:t>
            </a:r>
            <a:r>
              <a:rPr lang="en-US" dirty="0" smtClean="0">
                <a:solidFill>
                  <a:srgbClr val="94D66C"/>
                </a:solidFill>
              </a:rPr>
              <a:t>technology today provides </a:t>
            </a:r>
            <a:r>
              <a:rPr lang="en-US" dirty="0">
                <a:solidFill>
                  <a:srgbClr val="94D66C"/>
                </a:solidFill>
              </a:rPr>
              <a:t>a</a:t>
            </a:r>
            <a:r>
              <a:rPr lang="en-US" dirty="0" smtClean="0">
                <a:solidFill>
                  <a:srgbClr val="94D66C"/>
                </a:solidFill>
              </a:rPr>
              <a:t> </a:t>
            </a:r>
            <a:r>
              <a:rPr lang="en-US" dirty="0" smtClean="0">
                <a:solidFill>
                  <a:srgbClr val="94D66C"/>
                </a:solidFill>
              </a:rPr>
              <a:t>solution to this obstacle.</a:t>
            </a:r>
          </a:p>
          <a:p>
            <a:pPr>
              <a:buFont typeface="Arial"/>
              <a:buChar char="•"/>
            </a:pPr>
            <a:r>
              <a:rPr lang="en-US" sz="3200" dirty="0"/>
              <a:t>Frustrating at times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Echo</a:t>
            </a:r>
            <a:endParaRPr lang="en-US" sz="2600" dirty="0" smtClean="0"/>
          </a:p>
          <a:p>
            <a:pPr>
              <a:buFont typeface="Arial"/>
              <a:buChar char="•"/>
            </a:pPr>
            <a:r>
              <a:rPr lang="en-US" sz="3200" dirty="0" smtClean="0"/>
              <a:t>Have </a:t>
            </a:r>
            <a:r>
              <a:rPr lang="en-US" sz="3200" dirty="0" smtClean="0"/>
              <a:t>a plan of attack.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Use the time wisely</a:t>
            </a:r>
            <a:r>
              <a:rPr lang="en-US" sz="3200" dirty="0" smtClean="0"/>
              <a:t>.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Agreed to each research topics </a:t>
            </a:r>
            <a:r>
              <a:rPr lang="en-US" sz="2600" dirty="0" smtClean="0"/>
              <a:t>then…</a:t>
            </a:r>
            <a:endParaRPr lang="en-US" sz="2600" dirty="0" smtClean="0"/>
          </a:p>
          <a:p>
            <a:pPr>
              <a:buFont typeface="Arial"/>
              <a:buChar char="•"/>
            </a:pPr>
            <a:r>
              <a:rPr lang="en-US" sz="3200" dirty="0" smtClean="0"/>
              <a:t>Teach yourself then teach each </a:t>
            </a:r>
            <a:r>
              <a:rPr lang="en-US" sz="3200" dirty="0" smtClean="0"/>
              <a:t>other.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#</a:t>
            </a:r>
            <a:r>
              <a:rPr lang="en-US" sz="3200" dirty="0" smtClean="0"/>
              <a:t>?*! happens. 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When life gives you lemons…use </a:t>
            </a:r>
            <a:r>
              <a:rPr lang="en-US" sz="2600" dirty="0" err="1" smtClean="0"/>
              <a:t>GoToMeeting</a:t>
            </a:r>
            <a:r>
              <a:rPr lang="en-US" sz="2600" dirty="0" smtClean="0"/>
              <a:t> &amp; </a:t>
            </a:r>
            <a:r>
              <a:rPr lang="en-US" sz="2600" dirty="0" err="1" smtClean="0"/>
              <a:t>GitHub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34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Visualizing the </a:t>
            </a:r>
            <a:r>
              <a:rPr lang="en-US" b="1" dirty="0" smtClean="0"/>
              <a:t>Outcome</a:t>
            </a:r>
            <a:endParaRPr lang="en-US" b="1" dirty="0"/>
          </a:p>
        </p:txBody>
      </p:sp>
      <p:pic>
        <p:nvPicPr>
          <p:cNvPr id="4" name="Content Placeholder 3" descr="Screen Shot 2013-07-09 at 8.08.0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" r="125"/>
          <a:stretch/>
        </p:blipFill>
        <p:spPr>
          <a:xfrm>
            <a:off x="689476" y="1625292"/>
            <a:ext cx="7767137" cy="4500871"/>
          </a:xfrm>
        </p:spPr>
      </p:pic>
    </p:spTree>
    <p:extLst>
      <p:ext uri="{BB962C8B-B14F-4D97-AF65-F5344CB8AC3E}">
        <p14:creationId xmlns:p14="http://schemas.microsoft.com/office/powerpoint/2010/main" val="3178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UML fosters change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63185"/>
            <a:ext cx="80105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7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wcraigo’s</a:t>
            </a:r>
            <a:r>
              <a:rPr lang="en-US" b="1" dirty="0" smtClean="0"/>
              <a:t> JSON 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575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i="1" dirty="0" smtClean="0">
                <a:solidFill>
                  <a:srgbClr val="94D66C"/>
                </a:solidFill>
              </a:rPr>
              <a:t>FROM</a:t>
            </a:r>
          </a:p>
          <a:p>
            <a:pPr marL="0" indent="0" algn="ctr"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www.finance.yahoo.com</a:t>
            </a:r>
            <a:r>
              <a:rPr lang="en-US" sz="2800" dirty="0"/>
              <a:t>/d/</a:t>
            </a:r>
            <a:r>
              <a:rPr lang="en-US" sz="2800" dirty="0" smtClean="0"/>
              <a:t>quotes.</a:t>
            </a:r>
            <a:r>
              <a:rPr lang="en-US" sz="2800" dirty="0" smtClean="0">
                <a:solidFill>
                  <a:srgbClr val="FF0000"/>
                </a:solidFill>
              </a:rPr>
              <a:t>csv</a:t>
            </a:r>
            <a:r>
              <a:rPr lang="en-US" sz="2800" dirty="0" smtClean="0"/>
              <a:t>?f</a:t>
            </a:r>
            <a:r>
              <a:rPr lang="en-US" sz="2800" dirty="0"/>
              <a:t>=nsl1c1p2oghx&amp;s</a:t>
            </a:r>
            <a:r>
              <a:rPr lang="en-US" sz="2800" dirty="0" smtClean="0"/>
              <a:t>=AAPL+GOOG+ORCL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800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</a:t>
            </a:r>
            <a:endParaRPr lang="en-US" sz="2800" i="1" dirty="0" smtClean="0">
              <a:solidFill>
                <a:schemeClr val="accent5">
                  <a:lumMod val="60000"/>
                  <a:lumOff val="40000"/>
                </a:schemeClr>
              </a:solidFill>
              <a:hlinkClick r:id="rId3"/>
            </a:endParaRPr>
          </a:p>
          <a:p>
            <a:pPr marL="0" indent="0" algn="ctr">
              <a:buNone/>
            </a:pPr>
            <a:r>
              <a:rPr lang="en-US" sz="2800" dirty="0"/>
              <a:t>http://</a:t>
            </a:r>
            <a:r>
              <a:rPr lang="en-US" sz="2800" dirty="0" err="1"/>
              <a:t>www.</a:t>
            </a:r>
            <a:r>
              <a:rPr lang="en-US" sz="2800" dirty="0" err="1" smtClean="0"/>
              <a:t>cwcraigo.com</a:t>
            </a:r>
            <a:r>
              <a:rPr lang="en-US" sz="2800" dirty="0"/>
              <a:t>/</a:t>
            </a:r>
            <a:r>
              <a:rPr lang="en-US" sz="2800" dirty="0" err="1"/>
              <a:t>stockfeed.php?</a:t>
            </a:r>
            <a:r>
              <a:rPr lang="en-US" sz="2800" dirty="0" err="1" smtClean="0"/>
              <a:t>symbols</a:t>
            </a:r>
            <a:r>
              <a:rPr lang="en-US" sz="2800" dirty="0" smtClean="0"/>
              <a:t>=AAPL+</a:t>
            </a:r>
            <a:r>
              <a:rPr lang="en-US" sz="2800" dirty="0"/>
              <a:t>GOOG</a:t>
            </a:r>
            <a:r>
              <a:rPr lang="en-US" sz="2800" dirty="0" smtClean="0"/>
              <a:t>+</a:t>
            </a:r>
            <a:r>
              <a:rPr lang="en-US" sz="2800" dirty="0"/>
              <a:t>ORCL</a:t>
            </a:r>
            <a:endParaRPr lang="en-US" sz="2800" dirty="0">
              <a:hlinkClick r:id="rId3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94D66C"/>
                </a:solidFill>
              </a:rPr>
              <a:t>produces JSON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4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Smarter not Harder</a:t>
            </a:r>
            <a:endParaRPr lang="en-US" b="1" dirty="0"/>
          </a:p>
        </p:txBody>
      </p:sp>
      <p:pic>
        <p:nvPicPr>
          <p:cNvPr id="4" name="Content Placeholder 3" descr="Screen Shot 2013-07-09 at 12.12.34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" b="-594"/>
          <a:stretch/>
        </p:blipFill>
        <p:spPr>
          <a:xfrm>
            <a:off x="685801" y="3007405"/>
            <a:ext cx="7469668" cy="3486487"/>
          </a:xfrm>
        </p:spPr>
      </p:pic>
      <p:pic>
        <p:nvPicPr>
          <p:cNvPr id="5" name="Picture 4" descr="Screen Shot 2013-07-09 at 12.15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4943"/>
            <a:ext cx="7469669" cy="1069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83972"/>
            <a:ext cx="746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4D66C"/>
                </a:solidFill>
              </a:rPr>
              <a:t>Which would you choose?</a:t>
            </a:r>
            <a:endParaRPr lang="en-US" sz="2800" dirty="0">
              <a:solidFill>
                <a:srgbClr val="94D6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Learning while solving real problems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" y="2159069"/>
            <a:ext cx="8009830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16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Hibernate</a:t>
            </a:r>
            <a:endParaRPr lang="en-US" b="1" dirty="0"/>
          </a:p>
        </p:txBody>
      </p:sp>
      <p:pic>
        <p:nvPicPr>
          <p:cNvPr id="5" name="Content Placeholder 4" descr="tic_tables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" b="-4334"/>
          <a:stretch/>
        </p:blipFill>
        <p:spPr>
          <a:xfrm>
            <a:off x="685799" y="1436790"/>
            <a:ext cx="7770813" cy="1414469"/>
          </a:xfrm>
        </p:spPr>
      </p:pic>
      <p:pic>
        <p:nvPicPr>
          <p:cNvPr id="10" name="Content Placeholder 9" descr="Screen Shot 2013-07-10 at 8.07.59 AM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86" b="93"/>
          <a:stretch/>
        </p:blipFill>
        <p:spPr>
          <a:xfrm>
            <a:off x="1481632" y="4301592"/>
            <a:ext cx="6192190" cy="2124147"/>
          </a:xfrm>
        </p:spPr>
      </p:pic>
      <p:sp>
        <p:nvSpPr>
          <p:cNvPr id="4" name="TextBox 3"/>
          <p:cNvSpPr txBox="1"/>
          <p:nvPr/>
        </p:nvSpPr>
        <p:spPr>
          <a:xfrm>
            <a:off x="2902697" y="3527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74363"/>
            <a:ext cx="777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What!? No SQL!?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/>
        </p:nvSpPr>
        <p:spPr>
          <a:xfrm>
            <a:off x="5692705" y="3230151"/>
            <a:ext cx="2448135" cy="270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5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lang="en-US"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Content Placeholder 4" descr="Screen Shot 2013-07-10 at 8.07.59 AM.png"/>
          <p:cNvPicPr>
            <a:picLocks noGrp="1"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48" b="90720"/>
          <a:stretch/>
        </p:blipFill>
        <p:spPr>
          <a:xfrm>
            <a:off x="1481632" y="3317824"/>
            <a:ext cx="6185840" cy="9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0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Cool Concepts</a:t>
            </a:r>
            <a:endParaRPr lang="en-US" b="1" dirty="0"/>
          </a:p>
        </p:txBody>
      </p:sp>
      <p:pic>
        <p:nvPicPr>
          <p:cNvPr id="4" name="Content Placeholder 3" descr="APCcom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" r="-429"/>
          <a:stretch/>
        </p:blipFill>
        <p:spPr>
          <a:xfrm>
            <a:off x="1361698" y="1289012"/>
            <a:ext cx="6585906" cy="4922487"/>
          </a:xfrm>
        </p:spPr>
      </p:pic>
      <p:sp>
        <p:nvSpPr>
          <p:cNvPr id="5" name="TextBox 4"/>
          <p:cNvSpPr txBox="1"/>
          <p:nvPr/>
        </p:nvSpPr>
        <p:spPr>
          <a:xfrm>
            <a:off x="1911615" y="6270692"/>
            <a:ext cx="543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Illustration by Chad Allen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0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2937</TotalTime>
  <Words>497</Words>
  <Application>Microsoft Macintosh PowerPoint</Application>
  <PresentationFormat>On-screen Show (4:3)</PresentationFormat>
  <Paragraphs>120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Story</vt:lpstr>
      <vt:lpstr>TicWatch Keeping up to date on all your current stock information.</vt:lpstr>
      <vt:lpstr>GoToMeeting &amp; GitHub</vt:lpstr>
      <vt:lpstr>Visualizing the Outcome</vt:lpstr>
      <vt:lpstr>UML fosters change</vt:lpstr>
      <vt:lpstr>cwcraigo’s JSON Service</vt:lpstr>
      <vt:lpstr>Smarter not Harder</vt:lpstr>
      <vt:lpstr>Learning while solving real problems</vt:lpstr>
      <vt:lpstr>Hello Hibernate</vt:lpstr>
      <vt:lpstr>Cool Concepts</vt:lpstr>
      <vt:lpstr>Think first, then act.</vt:lpstr>
      <vt:lpstr>I think, therefore I am.</vt:lpstr>
      <vt:lpstr>Rejected TicWatch descriptions</vt:lpstr>
    </vt:vector>
  </TitlesOfParts>
  <Company>Brigham Young University -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Christensen</dc:creator>
  <cp:lastModifiedBy>Craig Christensen</cp:lastModifiedBy>
  <cp:revision>105</cp:revision>
  <dcterms:created xsi:type="dcterms:W3CDTF">2013-07-01T17:34:54Z</dcterms:created>
  <dcterms:modified xsi:type="dcterms:W3CDTF">2013-07-11T02:24:20Z</dcterms:modified>
</cp:coreProperties>
</file>