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32" autoAdjust="0"/>
  </p:normalViewPr>
  <p:slideViewPr>
    <p:cSldViewPr snapToGrid="0" snapToObjects="1">
      <p:cViewPr varScale="1">
        <p:scale>
          <a:sx n="78" d="100"/>
          <a:sy n="78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1BD6-3C27-AE4B-8E1D-F2E88D3E25BE}" type="datetimeFigureOut">
              <a:rPr lang="en-US" smtClean="0"/>
              <a:t>7/6/13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59E0-0C9E-B44E-B3B1-2F0A462D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Presentation</a:t>
            </a:r>
            <a:r>
              <a:rPr lang="en-US" b="1" u="sng" baseline="0" dirty="0" smtClean="0"/>
              <a:t> needs to demonstrate:</a:t>
            </a:r>
            <a:endParaRPr lang="en-US" b="1" u="sng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Fluent in technical areas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Creativity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Originality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Openness to new</a:t>
            </a:r>
            <a:r>
              <a:rPr lang="en-US" baseline="0" dirty="0" smtClean="0"/>
              <a:t> ideas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Explain why options were selected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Self reflection/meta-cognition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Ability to communicate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7/6/13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TicWatch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Shawn, Jeff, Craig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5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Distance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4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expierences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3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57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504</TotalTime>
  <Words>51</Words>
  <Application>Microsoft Macintosh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Story</vt:lpstr>
      <vt:lpstr>TicWatch</vt:lpstr>
      <vt:lpstr>Long Distance Collaboration</vt:lpstr>
      <vt:lpstr>UML Diagrams</vt:lpstr>
      <vt:lpstr>TestCases</vt:lpstr>
      <vt:lpstr>Collections</vt:lpstr>
      <vt:lpstr>PowerPoint Presentation</vt:lpstr>
    </vt:vector>
  </TitlesOfParts>
  <Company>Brigham Young University -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Christensen</dc:creator>
  <cp:lastModifiedBy>Craig Christensen</cp:lastModifiedBy>
  <cp:revision>4</cp:revision>
  <dcterms:created xsi:type="dcterms:W3CDTF">2013-07-01T17:34:54Z</dcterms:created>
  <dcterms:modified xsi:type="dcterms:W3CDTF">2013-07-06T16:05:34Z</dcterms:modified>
</cp:coreProperties>
</file>