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3"/>
    <p:sldMasterId id="2147483670" r:id="rId4"/>
  </p:sldMasterIdLst>
  <p:notesMasterIdLst>
    <p:notesMasterId r:id="rId7"/>
  </p:notesMasterIdLst>
  <p:sldIdLst>
    <p:sldId id="256" r:id="rId5"/>
    <p:sldId id="258" r:id="rId6"/>
    <p:sldId id="259" r:id="rId8"/>
    <p:sldId id="260" r:id="rId9"/>
    <p:sldId id="261" r:id="rId10"/>
    <p:sldId id="262" r:id="rId11"/>
    <p:sldId id="263" r:id="rId12"/>
    <p:sldId id="264" r:id="rId13"/>
    <p:sldId id="265" r:id="rId14"/>
    <p:sldId id="268" r:id="rId15"/>
    <p:sldId id="266"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D5BF48-7191-4AF9-AF66-5971C458990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D3A807-06E5-4A47-BCDC-D3AD2FB0FC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829800" cy="2387600"/>
          </a:xfrm>
          <a:prstGeom prst="rect">
            <a:avLst/>
          </a:prstGeom>
        </p:spPr>
        <p:txBody>
          <a:bodyPr anchor="b">
            <a:normAutofit/>
          </a:bodyPr>
          <a:lstStyle>
            <a:lvl1pPr algn="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829800" cy="1655762"/>
          </a:xfrm>
          <a:prstGeom prst="rect">
            <a:avLst/>
          </a:prstGeom>
        </p:spPr>
        <p:txBody>
          <a:bodyPr/>
          <a:lstStyle>
            <a:lvl1pPr marL="0" indent="0" algn="r">
              <a:buNone/>
              <a:defRPr sz="2400">
                <a:solidFill>
                  <a:srgbClr val="80808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838200" y="1059543"/>
            <a:ext cx="10515600" cy="5117420"/>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2191657"/>
            <a:ext cx="12192001" cy="2989471"/>
            <a:chOff x="0" y="2191657"/>
            <a:chExt cx="12192001" cy="2989471"/>
          </a:xfrm>
        </p:grpSpPr>
        <p:sp>
          <p:nvSpPr>
            <p:cNvPr id="8" name="任意多边形 7"/>
            <p:cNvSpPr/>
            <p:nvPr userDrawn="1"/>
          </p:nvSpPr>
          <p:spPr>
            <a:xfrm>
              <a:off x="213978" y="2191657"/>
              <a:ext cx="11978023" cy="2989471"/>
            </a:xfrm>
            <a:custGeom>
              <a:avLst/>
              <a:gdLst>
                <a:gd name="connsiteX0" fmla="*/ 0 w 11978023"/>
                <a:gd name="connsiteY0" fmla="*/ 0 h 2989471"/>
                <a:gd name="connsiteX1" fmla="*/ 11978023 w 11978023"/>
                <a:gd name="connsiteY1" fmla="*/ 0 h 2989471"/>
                <a:gd name="connsiteX2" fmla="*/ 11978023 w 11978023"/>
                <a:gd name="connsiteY2" fmla="*/ 2989471 h 2989471"/>
                <a:gd name="connsiteX3" fmla="*/ 2989471 w 11978023"/>
                <a:gd name="connsiteY3" fmla="*/ 2989471 h 2989471"/>
              </a:gdLst>
              <a:ahLst/>
              <a:cxnLst>
                <a:cxn ang="0">
                  <a:pos x="connsiteX0" y="connsiteY0"/>
                </a:cxn>
                <a:cxn ang="0">
                  <a:pos x="connsiteX1" y="connsiteY1"/>
                </a:cxn>
                <a:cxn ang="0">
                  <a:pos x="connsiteX2" y="connsiteY2"/>
                </a:cxn>
                <a:cxn ang="0">
                  <a:pos x="connsiteX3" y="connsiteY3"/>
                </a:cxn>
              </a:cxnLst>
              <a:rect l="l" t="t" r="r" b="b"/>
              <a:pathLst>
                <a:path w="11978023" h="2989471">
                  <a:moveTo>
                    <a:pt x="0" y="0"/>
                  </a:moveTo>
                  <a:lnTo>
                    <a:pt x="11978023" y="0"/>
                  </a:lnTo>
                  <a:lnTo>
                    <a:pt x="11978023" y="2989471"/>
                  </a:lnTo>
                  <a:lnTo>
                    <a:pt x="2989471" y="29894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endParaRPr lang="zh-CN" altLang="en-US" dirty="0">
                <a:solidFill>
                  <a:srgbClr val="FFFFFF"/>
                </a:solidFill>
              </a:endParaRPr>
            </a:p>
          </p:txBody>
        </p:sp>
        <p:sp>
          <p:nvSpPr>
            <p:cNvPr id="9" name="直角三角形 8"/>
            <p:cNvSpPr/>
            <p:nvPr userDrawn="1"/>
          </p:nvSpPr>
          <p:spPr>
            <a:xfrm>
              <a:off x="0" y="2340939"/>
              <a:ext cx="2840189" cy="284018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sp>
          <p:nvSpPr>
            <p:cNvPr id="10" name="任意多边形 9"/>
            <p:cNvSpPr/>
            <p:nvPr userDrawn="1"/>
          </p:nvSpPr>
          <p:spPr>
            <a:xfrm>
              <a:off x="214160" y="2294897"/>
              <a:ext cx="2696680" cy="2696680"/>
            </a:xfrm>
            <a:custGeom>
              <a:avLst/>
              <a:gdLst>
                <a:gd name="connsiteX0" fmla="*/ 0 w 3538728"/>
                <a:gd name="connsiteY0" fmla="*/ 0 h 3538728"/>
                <a:gd name="connsiteX1" fmla="*/ 3538728 w 3538728"/>
                <a:gd name="connsiteY1" fmla="*/ 3538728 h 3538728"/>
                <a:gd name="connsiteX2" fmla="*/ 3405621 w 3538728"/>
                <a:gd name="connsiteY2" fmla="*/ 3538728 h 3538728"/>
                <a:gd name="connsiteX3" fmla="*/ 0 w 3538728"/>
                <a:gd name="connsiteY3" fmla="*/ 133107 h 3538728"/>
              </a:gdLst>
              <a:ahLst/>
              <a:cxnLst>
                <a:cxn ang="0">
                  <a:pos x="connsiteX0" y="connsiteY0"/>
                </a:cxn>
                <a:cxn ang="0">
                  <a:pos x="connsiteX1" y="connsiteY1"/>
                </a:cxn>
                <a:cxn ang="0">
                  <a:pos x="connsiteX2" y="connsiteY2"/>
                </a:cxn>
                <a:cxn ang="0">
                  <a:pos x="connsiteX3" y="connsiteY3"/>
                </a:cxn>
              </a:cxnLst>
              <a:rect l="l" t="t" r="r" b="b"/>
              <a:pathLst>
                <a:path w="3538728" h="3538728">
                  <a:moveTo>
                    <a:pt x="0" y="0"/>
                  </a:moveTo>
                  <a:lnTo>
                    <a:pt x="3538728" y="3538728"/>
                  </a:lnTo>
                  <a:lnTo>
                    <a:pt x="3405621" y="3538728"/>
                  </a:lnTo>
                  <a:lnTo>
                    <a:pt x="0" y="13310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solidFill>
                  <a:srgbClr val="FFFFFF"/>
                </a:solidFill>
              </a:endParaRPr>
            </a:p>
          </p:txBody>
        </p:sp>
        <p:cxnSp>
          <p:nvCxnSpPr>
            <p:cNvPr id="13" name="直接连接符 12"/>
            <p:cNvCxnSpPr/>
            <p:nvPr userDrawn="1"/>
          </p:nvCxnSpPr>
          <p:spPr>
            <a:xfrm>
              <a:off x="6238398" y="3609839"/>
              <a:ext cx="445586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6109200" y="2869200"/>
            <a:ext cx="4982400" cy="741600"/>
          </a:xfrm>
          <a:prstGeom prst="rect">
            <a:avLst/>
          </a:prstGeom>
        </p:spPr>
        <p:txBody>
          <a:bodyPr anchor="ctr" anchorCtr="0">
            <a:normAutofit/>
          </a:bodyPr>
          <a:lstStyle>
            <a:lvl1pPr>
              <a:defRPr sz="3200" b="1">
                <a:solidFill>
                  <a:schemeClr val="bg1"/>
                </a:solidFill>
              </a:defRPr>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
            <a:ext cx="10515600" cy="928913"/>
          </a:xfrm>
          <a:prstGeom prst="rect">
            <a:avLst/>
          </a:prstGeom>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0"/>
            <a:ext cx="10515600" cy="899886"/>
          </a:xfrm>
          <a:prstGeom prst="rect">
            <a:avLst/>
          </a:prstGeo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lvl1pPr>
              <a:defRPr sz="2400"/>
            </a:lvl1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1123200"/>
            <a:ext cx="9831600" cy="2386800"/>
          </a:xfrm>
          <a:prstGeom prst="rect">
            <a:avLst/>
          </a:prstGeom>
        </p:spPr>
        <p:txBody>
          <a:bodyPr lIns="0" tIns="0" rIns="0" bIns="0" anchor="b" anchorCtr="0">
            <a:normAutofit/>
          </a:bodyPr>
          <a:lstStyle>
            <a:lvl1pPr algn="r">
              <a:defRPr sz="115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email"/>
          <a:stretch>
            <a:fillRect/>
          </a:stretch>
        </p:blipFill>
        <p:spPr>
          <a:xfrm>
            <a:off x="4142971" y="1476928"/>
            <a:ext cx="7764034" cy="4744688"/>
          </a:xfrm>
          <a:prstGeom prst="rect">
            <a:avLst/>
          </a:prstGeom>
        </p:spPr>
      </p:pic>
      <p:sp>
        <p:nvSpPr>
          <p:cNvPr id="2" name="标题 1"/>
          <p:cNvSpPr>
            <a:spLocks noGrp="1"/>
          </p:cNvSpPr>
          <p:nvPr>
            <p:ph type="title"/>
          </p:nvPr>
        </p:nvSpPr>
        <p:spPr>
          <a:xfrm>
            <a:off x="839787" y="0"/>
            <a:ext cx="10515600" cy="900000"/>
          </a:xfrm>
          <a:prstGeom prst="rect">
            <a:avLst/>
          </a:prstGeom>
        </p:spPr>
        <p:txBody>
          <a:bodyPr anchor="ctr" anchorCtr="0">
            <a:normAutofit/>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335200" y="2001600"/>
            <a:ext cx="5526000" cy="3506400"/>
          </a:xfrm>
          <a:prstGeom prst="rect">
            <a:avLst/>
          </a:prstGeo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801600" cy="4190400"/>
          </a:xfrm>
          <a:prstGeom prst="rect">
            <a:avLst/>
          </a:prstGeom>
        </p:spPr>
        <p:txBody>
          <a:bodyPr>
            <a:normAutofit/>
          </a:bodyPr>
          <a:lstStyle>
            <a:lvl1pPr marL="0" indent="0" algn="l">
              <a:spcBef>
                <a:spcPts val="0"/>
              </a:spcBef>
              <a:spcAft>
                <a:spcPts val="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79280" y="365125"/>
            <a:ext cx="187452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503920" cy="5811838"/>
          </a:xfrm>
          <a:prstGeom prst="rect">
            <a:avLst/>
          </a:prstGeo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b="1"/>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415600" y="1713600"/>
            <a:ext cx="5511600" cy="11808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433600" y="2894400"/>
            <a:ext cx="7876800" cy="2707200"/>
          </a:xfrm>
        </p:spPr>
        <p:txBody>
          <a:bodyPr/>
          <a:lstStyle>
            <a:lvl1pPr marL="342900" indent="-342900" algn="just">
              <a:buFont typeface="Arial" pitchFamily="34" charset="0"/>
              <a:buChar char="•"/>
              <a:defRPr sz="2400"/>
            </a:lvl1pPr>
            <a:lvl2pPr marL="742950" indent="-285750" algn="just">
              <a:buFont typeface="Arial" pitchFamily="34" charset="0"/>
              <a:buChar char="•"/>
              <a:defRPr sz="2000"/>
            </a:lvl2pPr>
            <a:lvl3pPr marL="1200150" indent="-285750" algn="just">
              <a:buFont typeface="Arial" pitchFamily="34" charset="0"/>
              <a:buChar char="•"/>
              <a:defRPr sz="1800"/>
            </a:lvl3pPr>
            <a:lvl4pPr marL="1657350" indent="-285750" algn="just">
              <a:buFont typeface="Arial" pitchFamily="34" charset="0"/>
              <a:buChar char="•"/>
              <a:defRPr sz="1800"/>
            </a:lvl4pPr>
            <a:lvl5pPr marL="2114550" indent="-285750" algn="just">
              <a:buFont typeface="Arial"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516400" y="4132800"/>
            <a:ext cx="7009200" cy="1695600"/>
          </a:xfrm>
        </p:spPr>
        <p:txBody>
          <a:bodyPr anchor="ctr" anchorCtr="0"/>
          <a:lstStyle>
            <a:lvl1pPr algn="ctr">
              <a:defRPr sz="6000"/>
            </a:lvl1pPr>
          </a:lstStyle>
          <a:p>
            <a:r>
              <a:rPr lang="zh-CN" altLang="en-US" dirty="0" smtClean="0"/>
              <a:t>单击此处编辑标题</a:t>
            </a:r>
            <a:endParaRPr lang="zh-CN" altLang="en-US" dirty="0"/>
          </a:p>
        </p:txBody>
      </p:sp>
      <p:sp>
        <p:nvSpPr>
          <p:cNvPr id="3" name="文本占位符 2"/>
          <p:cNvSpPr>
            <a:spLocks noGrp="1"/>
          </p:cNvSpPr>
          <p:nvPr>
            <p:ph type="body" idx="1"/>
          </p:nvPr>
        </p:nvSpPr>
        <p:spPr>
          <a:xfrm>
            <a:off x="2516400" y="2632613"/>
            <a:ext cx="7009200" cy="1500187"/>
          </a:xfrm>
        </p:spPr>
        <p:txBody>
          <a:bodyPr anchor="b" anchorCtr="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318400" y="1713600"/>
            <a:ext cx="4042800" cy="11808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336400" y="2894400"/>
            <a:ext cx="3549600" cy="2707200"/>
          </a:xfrm>
        </p:spPr>
        <p:txBody>
          <a:bodyPr>
            <a:normAutofit/>
          </a:bodyPr>
          <a:lstStyle>
            <a:lvl1pPr marL="342900" indent="-342900">
              <a:buFont typeface="Arial" pitchFamily="34" charset="0"/>
              <a:buChar char="•"/>
              <a:defRPr sz="2400"/>
            </a:lvl1pPr>
            <a:lvl2pPr marL="742950" indent="-285750">
              <a:buFont typeface="Arial" pitchFamily="34" charset="0"/>
              <a:buChar char="•"/>
              <a:defRPr sz="2000"/>
            </a:lvl2pPr>
            <a:lvl3pPr marL="1200150" indent="-285750">
              <a:buFont typeface="Arial" pitchFamily="34" charset="0"/>
              <a:buChar char="•"/>
              <a:defRPr sz="1800"/>
            </a:lvl3pPr>
            <a:lvl4pPr marL="1657350" indent="-285750">
              <a:buFont typeface="Arial" pitchFamily="34" charset="0"/>
              <a:buChar char="•"/>
              <a:defRPr sz="1800"/>
            </a:lvl4pPr>
            <a:lvl5pPr marL="2114550" indent="-285750">
              <a:buFont typeface="Arial"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7466400" y="2894400"/>
            <a:ext cx="3549600" cy="2707200"/>
          </a:xfrm>
        </p:spPr>
        <p:txBody>
          <a:bodyPr/>
          <a:lstStyle>
            <a:lvl1pPr marL="342900" indent="-342900">
              <a:buFont typeface="Arial" pitchFamily="34" charset="0"/>
              <a:buChar cha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525780"/>
            <a:ext cx="10515600" cy="893446"/>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4943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9" y="2505075"/>
            <a:ext cx="4943792" cy="3684588"/>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411000" y="1681163"/>
            <a:ext cx="49428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411000" y="2505075"/>
            <a:ext cx="4942800" cy="3684588"/>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2800" y="1123200"/>
            <a:ext cx="9144000" cy="2386800"/>
          </a:xfrm>
        </p:spPr>
        <p:txBody>
          <a:bodyPr anchor="b" anchorCtr="0"/>
          <a:lstStyle>
            <a:lvl1pPr algn="ctr">
              <a:defRPr sz="8000"/>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rcRect/>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838200" y="645160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20812D11-995E-4B34-968E-7A53DC69F914}" type="datetimeFigureOut">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
        <p:nvSpPr>
          <p:cNvPr id="8" name="页脚占位符 2"/>
          <p:cNvSpPr>
            <a:spLocks noGrp="1"/>
          </p:cNvSpPr>
          <p:nvPr>
            <p:ph type="ftr" sz="quarter" idx="3"/>
          </p:nvPr>
        </p:nvSpPr>
        <p:spPr>
          <a:xfrm>
            <a:off x="4038600" y="6451600"/>
            <a:ext cx="41148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endParaRPr kumimoji="0" lang="zh-CN" altLang="en-US" b="0" i="0" kern="1200" cap="none" spc="0" normalizeH="0" baseline="0" noProof="0" smtClean="0">
              <a:latin typeface="+mn-lt"/>
              <a:ea typeface="+mn-ea"/>
              <a:cs typeface="+mn-cs"/>
            </a:endParaRPr>
          </a:p>
        </p:txBody>
      </p:sp>
      <p:sp>
        <p:nvSpPr>
          <p:cNvPr id="9" name="灯片编号占位符 3"/>
          <p:cNvSpPr>
            <a:spLocks noGrp="1"/>
          </p:cNvSpPr>
          <p:nvPr>
            <p:ph type="sldNum" sz="quarter" idx="4"/>
          </p:nvPr>
        </p:nvSpPr>
        <p:spPr>
          <a:xfrm>
            <a:off x="8610600" y="6451600"/>
            <a:ext cx="2743200" cy="365125"/>
          </a:xfrm>
          <a:prstGeom prst="rect">
            <a:avLst/>
          </a:prstGeom>
        </p:spPr>
        <p:txBody>
          <a:bodyPr vert="horz" lIns="91440" tIns="45720" rIns="91440" bIns="45720" rtlCol="0" anchor="ctr"/>
          <a:lstStyle/>
          <a:p>
            <a:pPr marL="0" marR="0" indent="0" defTabSz="912495" rtl="0" eaLnBrk="0" fontAlgn="base" latinLnBrk="0" hangingPunct="0">
              <a:spcBef>
                <a:spcPct val="0"/>
              </a:spcBef>
              <a:spcAft>
                <a:spcPct val="0"/>
              </a:spcAft>
              <a:buClrTx/>
              <a:buSzTx/>
              <a:buFontTx/>
              <a:buNone/>
              <a:defRPr/>
            </a:pPr>
            <a:fld id="{A1F3E730-C9CC-4521-9DCE-E95C8FCF1A9D}" type="slidenum">
              <a:rPr kumimoji="0" lang="zh-CN" altLang="en-US" b="0" i="0" kern="1200" cap="none" spc="0" normalizeH="0" baseline="0" noProof="0" smtClean="0">
                <a:latin typeface="+mn-lt"/>
                <a:ea typeface="+mn-ea"/>
                <a:cs typeface="+mn-cs"/>
              </a:rPr>
            </a:fld>
            <a:endParaRPr kumimoji="0" lang="zh-CN" altLang="en-US" b="0" i="0" kern="1200" cap="none" spc="0" normalizeH="0" baseline="0" noProof="0" smtClean="0">
              <a:latin typeface="+mn-lt"/>
              <a:ea typeface="+mn-ea"/>
              <a:cs typeface="+mn-cs"/>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532800"/>
            <a:ext cx="10514012" cy="1159200"/>
          </a:xfrm>
        </p:spPr>
        <p:txBody>
          <a:bodyPr anchor="ctr" anchorCtr="0"/>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1828800"/>
            <a:ext cx="6172200" cy="403225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110000"/>
              </a:lnSpc>
              <a:spcBef>
                <a:spcPts val="600"/>
              </a:spcBef>
              <a:spcAft>
                <a:spcPts val="0"/>
              </a:spcAft>
              <a:buClrTx/>
              <a:buSzTx/>
              <a:buFont typeface="Arial" pitchFamily="34" charset="0"/>
              <a:buNone/>
              <a:defRPr/>
            </a:pPr>
            <a:endParaRPr kumimoji="0" lang="zh-CN" altLang="en-US" sz="3200" b="0" i="0" u="none" strike="noStrike" kern="1200" cap="none" spc="0" normalizeH="0" baseline="0" noProof="0" smtClean="0">
              <a:ln>
                <a:noFill/>
              </a:ln>
              <a:solidFill>
                <a:srgbClr val="5F5F5F"/>
              </a:solidFill>
              <a:effectLst/>
              <a:uLnTx/>
              <a:uFillTx/>
              <a:latin typeface="+mn-lt"/>
              <a:ea typeface="+mn-ea"/>
              <a:cs typeface="+mn-cs"/>
            </a:endParaRPr>
          </a:p>
        </p:txBody>
      </p:sp>
      <p:sp>
        <p:nvSpPr>
          <p:cNvPr id="4" name="文本占位符 3"/>
          <p:cNvSpPr>
            <a:spLocks noGrp="1"/>
          </p:cNvSpPr>
          <p:nvPr>
            <p:ph type="body" sz="half" idx="2"/>
          </p:nvPr>
        </p:nvSpPr>
        <p:spPr>
          <a:xfrm>
            <a:off x="839788" y="1828800"/>
            <a:ext cx="3932237" cy="40401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617219"/>
            <a:ext cx="2628900" cy="5559744"/>
          </a:xfrm>
        </p:spPr>
        <p:txBody>
          <a:bodyPr vert="eaVert"/>
          <a:lstStyle>
            <a:lvl1pPr>
              <a:defRPr sz="320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617219"/>
            <a:ext cx="7734300" cy="5559743"/>
          </a:xfrm>
        </p:spPr>
        <p:txBody>
          <a:bodyPr vert="eaVert"/>
          <a:lstStyle>
            <a:lvl1pPr marL="342900" indent="-342900">
              <a:buFont typeface="Arial" pitchFamily="34" charset="0"/>
              <a:buChar char="•"/>
              <a:defRPr sz="2400"/>
            </a:lvl1pPr>
            <a:lvl2pPr marL="800100" indent="-342900">
              <a:buFont typeface="Arial" pitchFamily="34" charset="0"/>
              <a:buChar char="•"/>
              <a:defRPr sz="2000"/>
            </a:lvl2pPr>
            <a:lvl3pPr marL="1257300" indent="-342900">
              <a:buFont typeface="Arial" pitchFamily="34" charset="0"/>
              <a:buChar char="•"/>
              <a:defRPr sz="1800"/>
            </a:lvl3pPr>
            <a:lvl4pPr marL="1714500" indent="-342900">
              <a:buFont typeface="Arial" pitchFamily="34" charset="0"/>
              <a:buChar char="•"/>
              <a:defRPr sz="1800"/>
            </a:lvl4pPr>
            <a:lvl5pPr marL="2171700" indent="-342900">
              <a:buFont typeface="Arial"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7" name="内容占位符 6"/>
          <p:cNvSpPr>
            <a:spLocks noGrp="1"/>
          </p:cNvSpPr>
          <p:nvPr>
            <p:ph sz="quarter" idx="13"/>
          </p:nvPr>
        </p:nvSpPr>
        <p:spPr>
          <a:xfrm>
            <a:off x="914400" y="685800"/>
            <a:ext cx="10363200" cy="554355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image" Target="../media/image4.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3.xml"/><Relationship Id="rId11" Type="http://schemas.openxmlformats.org/officeDocument/2006/relationships/image" Target="../media/image5.jpe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email">
            <a:lum/>
          </a:blip>
          <a:srcRect/>
          <a:stretch>
            <a:fillRect/>
          </a:stretch>
        </a:blipFill>
        <a:effectLst/>
      </p:bgPr>
    </p:bg>
    <p:spTree>
      <p:nvGrpSpPr>
        <p:cNvPr id="1" name=""/>
        <p:cNvGrpSpPr/>
        <p:nvPr/>
      </p:nvGrpSpPr>
      <p:grpSpPr>
        <a:xfrm>
          <a:off x="0" y="0"/>
          <a:ext cx="0" cy="0"/>
          <a:chOff x="0" y="0"/>
          <a:chExt cx="0" cy="0"/>
        </a:xfrm>
      </p:grpSpPr>
      <p:sp>
        <p:nvSpPr>
          <p:cNvPr id="12" name="标题占位符 1"/>
          <p:cNvSpPr>
            <a:spLocks noGrp="1"/>
          </p:cNvSpPr>
          <p:nvPr>
            <p:ph type="title"/>
          </p:nvPr>
        </p:nvSpPr>
        <p:spPr>
          <a:xfrm>
            <a:off x="838200" y="203201"/>
            <a:ext cx="10515600" cy="56605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838200" y="928914"/>
            <a:ext cx="10515600" cy="5248049"/>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latin typeface="Arial" pitchFamily="34" charset="0"/>
                <a:ea typeface="黑体" pitchFamily="49" charset="-122"/>
                <a:cs typeface="Arial" pitchFamily="34" charset="0"/>
              </a:defRPr>
            </a:lvl1pPr>
          </a:lstStyle>
          <a:p>
            <a:fld id="{C4960188-6160-4350-87E9-F61B667E3B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latin typeface="Arial" pitchFamily="34" charset="0"/>
                <a:ea typeface="黑体" pitchFamily="49" charset="-122"/>
                <a:cs typeface="Arial" pitchFamily="34" charset="0"/>
              </a:defRPr>
            </a:lvl1pPr>
          </a:lstStyle>
          <a:p>
            <a:endParaRPr lang="zh-CN" altLang="en-US">
              <a:solidFill>
                <a:prstClr val="black">
                  <a:tint val="75000"/>
                </a:prstClr>
              </a:solidFill>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latin typeface="Arial" pitchFamily="34" charset="0"/>
                <a:ea typeface="黑体" pitchFamily="49" charset="-122"/>
                <a:cs typeface="Arial" pitchFamily="34" charset="0"/>
              </a:defRPr>
            </a:lvl1pPr>
          </a:lstStyle>
          <a:p>
            <a:fld id="{8B6539BD-6CDB-4164-AC55-48A06558E40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200" kern="1200">
          <a:solidFill>
            <a:schemeClr val="tx1"/>
          </a:solidFill>
          <a:latin typeface="Arial" pitchFamily="34" charset="0"/>
          <a:ea typeface="黑体" pitchFamily="49" charset="-122"/>
          <a:cs typeface="Arial" pitchFamily="34" charset="0"/>
        </a:defRPr>
      </a:lvl1pPr>
    </p:titleStyle>
    <p:bodyStyle>
      <a:lvl1pPr marL="228600" indent="-228600" algn="just" defTabSz="914400" rtl="0" eaLnBrk="1" latinLnBrk="0" hangingPunct="1">
        <a:lnSpc>
          <a:spcPct val="150000"/>
        </a:lnSpc>
        <a:spcBef>
          <a:spcPts val="600"/>
        </a:spcBef>
        <a:spcAft>
          <a:spcPts val="600"/>
        </a:spcAft>
        <a:buFont typeface="Arial" pitchFamily="34" charset="0"/>
        <a:buChar char="•"/>
        <a:defRPr sz="2400" kern="1200">
          <a:solidFill>
            <a:schemeClr val="tx1"/>
          </a:solidFill>
          <a:latin typeface="Arial" pitchFamily="34" charset="0"/>
          <a:ea typeface="黑体" pitchFamily="49" charset="-122"/>
          <a:cs typeface="Arial" pitchFamily="34" charset="0"/>
        </a:defRPr>
      </a:lvl1pPr>
      <a:lvl2pPr marL="685800" indent="-228600" algn="just" defTabSz="914400" rtl="0" eaLnBrk="1" latinLnBrk="0" hangingPunct="1">
        <a:lnSpc>
          <a:spcPct val="150000"/>
        </a:lnSpc>
        <a:spcBef>
          <a:spcPts val="600"/>
        </a:spcBef>
        <a:spcAft>
          <a:spcPts val="600"/>
        </a:spcAft>
        <a:buFont typeface="Arial" pitchFamily="34" charset="0"/>
        <a:buChar char="•"/>
        <a:defRPr sz="2000" kern="1200">
          <a:solidFill>
            <a:schemeClr val="tx1"/>
          </a:solidFill>
          <a:latin typeface="Arial" pitchFamily="34" charset="0"/>
          <a:ea typeface="黑体" pitchFamily="49" charset="-122"/>
          <a:cs typeface="Arial" pitchFamily="34" charset="0"/>
        </a:defRPr>
      </a:lvl2pPr>
      <a:lvl3pPr marL="1143000" indent="-228600" algn="just" defTabSz="914400" rtl="0" eaLnBrk="1" latinLnBrk="0" hangingPunct="1">
        <a:lnSpc>
          <a:spcPct val="150000"/>
        </a:lnSpc>
        <a:spcBef>
          <a:spcPts val="600"/>
        </a:spcBef>
        <a:spcAft>
          <a:spcPts val="600"/>
        </a:spcAft>
        <a:buFont typeface="Arial" pitchFamily="34" charset="0"/>
        <a:buChar char="•"/>
        <a:defRPr sz="1800" kern="1200">
          <a:solidFill>
            <a:schemeClr val="tx1"/>
          </a:solidFill>
          <a:latin typeface="Arial" pitchFamily="34" charset="0"/>
          <a:ea typeface="黑体" pitchFamily="49" charset="-122"/>
          <a:cs typeface="Arial" pitchFamily="34" charset="0"/>
        </a:defRPr>
      </a:lvl3pPr>
      <a:lvl4pPr marL="1600200" indent="-228600" algn="just" defTabSz="914400" rtl="0" eaLnBrk="1" latinLnBrk="0" hangingPunct="1">
        <a:lnSpc>
          <a:spcPct val="150000"/>
        </a:lnSpc>
        <a:spcBef>
          <a:spcPts val="600"/>
        </a:spcBef>
        <a:spcAft>
          <a:spcPts val="600"/>
        </a:spcAft>
        <a:buFont typeface="Arial" pitchFamily="34" charset="0"/>
        <a:buChar char="•"/>
        <a:defRPr sz="1800" kern="1200">
          <a:solidFill>
            <a:schemeClr val="tx1"/>
          </a:solidFill>
          <a:latin typeface="Arial" pitchFamily="34" charset="0"/>
          <a:ea typeface="黑体" pitchFamily="49" charset="-122"/>
          <a:cs typeface="Arial" pitchFamily="34" charset="0"/>
        </a:defRPr>
      </a:lvl4pPr>
      <a:lvl5pPr marL="2057400" indent="-228600" algn="just" defTabSz="914400" rtl="0" eaLnBrk="1" latinLnBrk="0" hangingPunct="1">
        <a:lnSpc>
          <a:spcPct val="150000"/>
        </a:lnSpc>
        <a:spcBef>
          <a:spcPts val="600"/>
        </a:spcBef>
        <a:spcAft>
          <a:spcPts val="600"/>
        </a:spcAft>
        <a:buFont typeface="Arial" pitchFamily="34" charset="0"/>
        <a:buChar char="•"/>
        <a:defRPr sz="1800" kern="1200">
          <a:solidFill>
            <a:schemeClr val="tx1"/>
          </a:solidFill>
          <a:latin typeface="Arial" pitchFamily="34" charset="0"/>
          <a:ea typeface="黑体" pitchFamily="49" charset="-122"/>
          <a:cs typeface="Arial" pitchFamily="34" charset="0"/>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1"/>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533400"/>
            <a:ext cx="10515600" cy="1157288"/>
          </a:xfrm>
          <a:prstGeom prst="rect">
            <a:avLst/>
          </a:prstGeom>
          <a:noFill/>
          <a:ln w="9525">
            <a:noFill/>
            <a:miter/>
          </a:ln>
        </p:spPr>
        <p:txBody>
          <a:bodyPr anchor="ctr">
            <a:normAutofit/>
          </a:bodyP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66900"/>
            <a:ext cx="10515600" cy="4310063"/>
          </a:xfrm>
          <a:prstGeom prst="rect">
            <a:avLst/>
          </a:prstGeom>
          <a:noFill/>
          <a:ln w="9525">
            <a:noFill/>
            <a:miter/>
          </a:ln>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1600"/>
            <a:ext cx="2743200" cy="365125"/>
          </a:xfrm>
          <a:prstGeom prst="rect">
            <a:avLst/>
          </a:prstGeom>
        </p:spPr>
        <p:txBody>
          <a:bodyPr vert="horz" lIns="91440" tIns="45720" rIns="91440" bIns="45720" rtlCol="0" anchor="ctr">
            <a:normAutofit/>
          </a:bodyPr>
          <a:lstStyle>
            <a:lvl1pPr algn="l">
              <a:defRPr sz="1800" baseline="0">
                <a:solidFill>
                  <a:srgbClr val="FFFFFF"/>
                </a:solidFill>
                <a:latin typeface="+mn-lt"/>
                <a:ea typeface="+mn-ea"/>
              </a:defRPr>
            </a:lvl1pPr>
          </a:lstStyle>
          <a:p>
            <a:pPr marL="0" marR="0" lvl="0" indent="0" algn="l" defTabSz="912495" rtl="0" eaLnBrk="0" fontAlgn="base" latinLnBrk="0" hangingPunct="0">
              <a:spcBef>
                <a:spcPct val="0"/>
              </a:spcBef>
              <a:spcAft>
                <a:spcPct val="0"/>
              </a:spcAft>
              <a:buClrTx/>
              <a:buSzTx/>
              <a:buFontTx/>
              <a:buNone/>
              <a:defRPr/>
            </a:pPr>
            <a:fld id="{20812D11-995E-4B34-968E-7A53DC69F914}" type="datetimeFigureOut">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5" name="页脚占位符 4"/>
          <p:cNvSpPr>
            <a:spLocks noGrp="1"/>
          </p:cNvSpPr>
          <p:nvPr>
            <p:ph type="ftr" sz="quarter" idx="3"/>
          </p:nvPr>
        </p:nvSpPr>
        <p:spPr>
          <a:xfrm>
            <a:off x="4038600" y="6451600"/>
            <a:ext cx="4114800" cy="365125"/>
          </a:xfrm>
          <a:prstGeom prst="rect">
            <a:avLst/>
          </a:prstGeom>
        </p:spPr>
        <p:txBody>
          <a:bodyPr vert="horz" lIns="91440" tIns="45720" rIns="91440" bIns="45720" rtlCol="0" anchor="ctr">
            <a:normAutofit/>
          </a:bodyPr>
          <a:lstStyle>
            <a:lvl1pPr algn="ctr">
              <a:defRPr sz="1800" baseline="0">
                <a:solidFill>
                  <a:srgbClr val="FFFFFF"/>
                </a:solidFill>
                <a:latin typeface="+mn-lt"/>
                <a:ea typeface="+mn-ea"/>
              </a:defRPr>
            </a:lvl1pPr>
          </a:lstStyle>
          <a:p>
            <a:pPr marL="0" marR="0" lvl="0" indent="0" algn="ctr" defTabSz="912495" rtl="0" eaLnBrk="0" fontAlgn="base" latinLnBrk="0" hangingPunct="0">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451600"/>
            <a:ext cx="2743200" cy="365125"/>
          </a:xfrm>
          <a:prstGeom prst="rect">
            <a:avLst/>
          </a:prstGeom>
        </p:spPr>
        <p:txBody>
          <a:bodyPr vert="horz" lIns="91440" tIns="45720" rIns="91440" bIns="45720" rtlCol="0" anchor="ctr">
            <a:normAutofit/>
          </a:bodyPr>
          <a:lstStyle>
            <a:lvl1pPr algn="r">
              <a:defRPr sz="1800" baseline="0">
                <a:solidFill>
                  <a:srgbClr val="FFFFFF"/>
                </a:solidFill>
                <a:latin typeface="+mn-lt"/>
                <a:ea typeface="+mn-ea"/>
              </a:defRPr>
            </a:lvl1pPr>
          </a:lstStyle>
          <a:p>
            <a:pPr marL="0" marR="0" lvl="0" indent="0" algn="r" defTabSz="912495" rtl="0" eaLnBrk="0" fontAlgn="base" latinLnBrk="0" hangingPunct="0">
              <a:spcBef>
                <a:spcPct val="0"/>
              </a:spcBef>
              <a:spcAft>
                <a:spcPct val="0"/>
              </a:spcAft>
              <a:buClrTx/>
              <a:buSzTx/>
              <a:buFontTx/>
              <a:buNone/>
              <a:defRPr/>
            </a:pPr>
            <a:fld id="{A1F3E730-C9CC-4521-9DCE-E95C8FCF1A9D}" type="slidenum">
              <a:rPr kumimoji="0" lang="zh-CN" altLang="en-US" sz="1800" b="0" i="0" u="none" strike="noStrike" kern="1200" cap="none" spc="0" normalizeH="0" baseline="0" noProof="0" smtClean="0">
                <a:ln>
                  <a:noFill/>
                </a:ln>
                <a:solidFill>
                  <a:srgbClr val="FFFFFF"/>
                </a:solidFill>
                <a:effectLst/>
                <a:uLnTx/>
                <a:uFillTx/>
                <a:latin typeface="+mn-lt"/>
                <a:ea typeface="+mn-ea"/>
                <a:cs typeface="+mn-cs"/>
              </a:rPr>
            </a:fld>
            <a:endParaRPr kumimoji="0" lang="zh-CN" altLang="en-US" sz="1800" b="0" i="0" u="none" strike="noStrike" kern="1200" cap="none" spc="0" normalizeH="0" baseline="0" noProof="0" smtClean="0">
              <a:ln>
                <a:noFill/>
              </a:ln>
              <a:solidFill>
                <a:srgbClr val="FFFFFF"/>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342900" indent="-342900" algn="l" defTabSz="914400" rtl="0" eaLnBrk="1" latinLnBrk="0" hangingPunct="1">
        <a:lnSpc>
          <a:spcPct val="110000"/>
        </a:lnSpc>
        <a:spcBef>
          <a:spcPts val="600"/>
        </a:spcBef>
        <a:buFont typeface="Arial" pitchFamily="34" charset="0"/>
        <a:buChar char="•"/>
        <a:defRPr sz="2400" kern="1200">
          <a:solidFill>
            <a:srgbClr val="5F5F5F"/>
          </a:solidFill>
          <a:latin typeface="+mn-lt"/>
          <a:ea typeface="+mn-ea"/>
          <a:cs typeface="+mn-cs"/>
        </a:defRPr>
      </a:lvl1pPr>
      <a:lvl2pPr marL="800100" indent="-342900" algn="l" defTabSz="914400" rtl="0" eaLnBrk="1" latinLnBrk="0" hangingPunct="1">
        <a:lnSpc>
          <a:spcPct val="110000"/>
        </a:lnSpc>
        <a:spcBef>
          <a:spcPts val="600"/>
        </a:spcBef>
        <a:buFont typeface="Arial" pitchFamily="34" charset="0"/>
        <a:buChar char="•"/>
        <a:defRPr sz="2000" kern="1200">
          <a:solidFill>
            <a:srgbClr val="5F5F5F"/>
          </a:solidFill>
          <a:latin typeface="+mn-lt"/>
          <a:ea typeface="+mn-ea"/>
          <a:cs typeface="+mn-cs"/>
        </a:defRPr>
      </a:lvl2pPr>
      <a:lvl3pPr marL="1257300" indent="-342900" algn="l" defTabSz="914400" rtl="0" eaLnBrk="1" latinLnBrk="0" hangingPunct="1">
        <a:lnSpc>
          <a:spcPct val="110000"/>
        </a:lnSpc>
        <a:spcBef>
          <a:spcPts val="600"/>
        </a:spcBef>
        <a:buFont typeface="Arial" pitchFamily="34" charset="0"/>
        <a:buChar char="•"/>
        <a:defRPr sz="1800" kern="1200">
          <a:solidFill>
            <a:srgbClr val="5F5F5F"/>
          </a:solidFill>
          <a:latin typeface="+mn-lt"/>
          <a:ea typeface="+mn-ea"/>
          <a:cs typeface="+mn-cs"/>
        </a:defRPr>
      </a:lvl3pPr>
      <a:lvl4pPr marL="1657350" indent="-285750" algn="l" defTabSz="914400" rtl="0" eaLnBrk="1" latinLnBrk="0" hangingPunct="1">
        <a:lnSpc>
          <a:spcPct val="110000"/>
        </a:lnSpc>
        <a:spcBef>
          <a:spcPts val="600"/>
        </a:spcBef>
        <a:buFont typeface="Arial" pitchFamily="34" charset="0"/>
        <a:buChar char="•"/>
        <a:defRPr sz="1800" kern="1200">
          <a:solidFill>
            <a:srgbClr val="5F5F5F"/>
          </a:solidFill>
          <a:latin typeface="+mn-lt"/>
          <a:ea typeface="+mn-ea"/>
          <a:cs typeface="+mn-cs"/>
        </a:defRPr>
      </a:lvl4pPr>
      <a:lvl5pPr marL="2114550" indent="-285750" algn="l" defTabSz="914400" rtl="0" eaLnBrk="1" latinLnBrk="0" hangingPunct="1">
        <a:lnSpc>
          <a:spcPct val="110000"/>
        </a:lnSpc>
        <a:spcBef>
          <a:spcPts val="600"/>
        </a:spcBef>
        <a:buFont typeface="Arial"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descr="start "/>
          <p:cNvPicPr>
            <a:picLocks noChangeAspect="1"/>
          </p:cNvPicPr>
          <p:nvPr/>
        </p:nvPicPr>
        <p:blipFill>
          <a:blip r:embed="rId1"/>
          <a:stretch>
            <a:fillRect/>
          </a:stretch>
        </p:blipFill>
        <p:spPr>
          <a:xfrm>
            <a:off x="-284480" y="-854710"/>
            <a:ext cx="12476480" cy="7790180"/>
          </a:xfrm>
          <a:prstGeom prst="rect">
            <a:avLst/>
          </a:prstGeom>
        </p:spPr>
      </p:pic>
      <p:pic>
        <p:nvPicPr>
          <p:cNvPr id="5" name="图片 4" descr="Start"/>
          <p:cNvPicPr>
            <a:picLocks noChangeAspect="1"/>
          </p:cNvPicPr>
          <p:nvPr/>
        </p:nvPicPr>
        <p:blipFill>
          <a:blip r:embed="rId2"/>
          <a:stretch>
            <a:fillRect/>
          </a:stretch>
        </p:blipFill>
        <p:spPr>
          <a:xfrm>
            <a:off x="2501900" y="4036060"/>
            <a:ext cx="2350135" cy="787400"/>
          </a:xfrm>
          <a:prstGeom prst="rect">
            <a:avLst/>
          </a:prstGeom>
        </p:spPr>
      </p:pic>
      <p:sp>
        <p:nvSpPr>
          <p:cNvPr id="6" name="矩形 5"/>
          <p:cNvSpPr/>
          <p:nvPr/>
        </p:nvSpPr>
        <p:spPr>
          <a:xfrm>
            <a:off x="953135" y="120015"/>
            <a:ext cx="6192520" cy="1198245"/>
          </a:xfrm>
          <a:prstGeom prst="rect">
            <a:avLst/>
          </a:prstGeom>
          <a:noFill/>
          <a:ln>
            <a:noFill/>
          </a:ln>
        </p:spPr>
        <p:txBody>
          <a:bodyPr wrap="none" rtlCol="0" anchor="t">
            <a:spAutoFit/>
          </a:bodyPr>
          <a:p>
            <a:pPr algn="ctr"/>
            <a:r>
              <a:rPr lang="en-US" altLang="zh-CN" sz="7200" b="1">
                <a:ln/>
                <a:solidFill>
                  <a:schemeClr val="tx1"/>
                </a:solidFill>
                <a:effectLst>
                  <a:outerShdw blurRad="38100" dist="19050" dir="2700000" algn="tl" rotWithShape="0">
                    <a:schemeClr val="dk1">
                      <a:alpha val="40000"/>
                    </a:schemeClr>
                  </a:outerShdw>
                </a:effectLst>
              </a:rPr>
              <a:t>Find his brother</a:t>
            </a:r>
            <a:endParaRPr lang="en-US" altLang="zh-CN"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39935" y="728715"/>
            <a:ext cx="5511600" cy="1180800"/>
          </a:xfrm>
        </p:spPr>
        <p:txBody>
          <a:bodyPr/>
          <a:p>
            <a:r>
              <a:rPr lang="zh-CN" altLang="en-US"/>
              <a:t>我们准备增加的东西</a:t>
            </a:r>
            <a:endParaRPr lang="zh-CN" altLang="en-US"/>
          </a:p>
        </p:txBody>
      </p:sp>
      <p:sp>
        <p:nvSpPr>
          <p:cNvPr id="3" name="内容占位符 2"/>
          <p:cNvSpPr>
            <a:spLocks noGrp="1"/>
          </p:cNvSpPr>
          <p:nvPr>
            <p:ph idx="1"/>
          </p:nvPr>
        </p:nvSpPr>
        <p:spPr>
          <a:xfrm>
            <a:off x="1540155" y="2227015"/>
            <a:ext cx="7876800" cy="2707200"/>
          </a:xfrm>
        </p:spPr>
        <p:txBody>
          <a:bodyPr>
            <a:normAutofit fontScale="90000" lnSpcReduction="20000"/>
          </a:bodyPr>
          <a:p>
            <a:r>
              <a:rPr lang="en-US" altLang="zh-CN"/>
              <a:t>1.</a:t>
            </a:r>
            <a:r>
              <a:rPr lang="zh-CN" altLang="en-US"/>
              <a:t>人物动作的动画效果</a:t>
            </a:r>
            <a:endParaRPr lang="zh-CN" altLang="en-US"/>
          </a:p>
          <a:p>
            <a:endParaRPr lang="zh-CN" altLang="en-US"/>
          </a:p>
          <a:p>
            <a:endParaRPr lang="en-US" altLang="zh-CN"/>
          </a:p>
          <a:p>
            <a:r>
              <a:rPr lang="en-US" altLang="zh-CN"/>
              <a:t>2.</a:t>
            </a:r>
            <a:r>
              <a:rPr lang="zh-CN" altLang="en-US"/>
              <a:t>移动操作的优化</a:t>
            </a:r>
            <a:endParaRPr lang="zh-CN" altLang="en-US"/>
          </a:p>
          <a:p>
            <a:endParaRPr lang="zh-CN" altLang="en-US"/>
          </a:p>
          <a:p>
            <a:endParaRPr lang="zh-CN" altLang="en-US"/>
          </a:p>
          <a:p>
            <a:r>
              <a:rPr lang="en-US" altLang="zh-CN"/>
              <a:t>3.</a:t>
            </a:r>
            <a:r>
              <a:rPr lang="zh-CN" altLang="en-US"/>
              <a:t>音频的加入</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22840" y="761735"/>
            <a:ext cx="5511600" cy="1180800"/>
          </a:xfrm>
        </p:spPr>
        <p:txBody>
          <a:bodyPr/>
          <a:p>
            <a:r>
              <a:rPr lang="zh-CN" altLang="en-US"/>
              <a:t>我们学到了什么</a:t>
            </a:r>
            <a:r>
              <a:rPr lang="en-US" altLang="zh-CN"/>
              <a:t> </a:t>
            </a:r>
            <a:r>
              <a:rPr lang="zh-CN" altLang="en-US"/>
              <a:t>？</a:t>
            </a:r>
            <a:r>
              <a:rPr lang="en-US" altLang="zh-CN"/>
              <a:t>  </a:t>
            </a:r>
            <a:endParaRPr lang="en-US" altLang="zh-CN"/>
          </a:p>
        </p:txBody>
      </p:sp>
      <p:sp>
        <p:nvSpPr>
          <p:cNvPr id="3" name="内容占位符 2"/>
          <p:cNvSpPr>
            <a:spLocks noGrp="1"/>
          </p:cNvSpPr>
          <p:nvPr>
            <p:ph idx="1"/>
          </p:nvPr>
        </p:nvSpPr>
        <p:spPr>
          <a:xfrm>
            <a:off x="1922780" y="2313940"/>
            <a:ext cx="9178290" cy="2707005"/>
          </a:xfrm>
        </p:spPr>
        <p:txBody>
          <a:bodyPr/>
          <a:p>
            <a:r>
              <a:rPr lang="en-US" altLang="zh-CN"/>
              <a:t>1.</a:t>
            </a:r>
            <a:r>
              <a:rPr lang="zh-CN" altLang="en-US"/>
              <a:t>合作写一个项目时注释的重要性（各个元素的位置与编号）</a:t>
            </a:r>
            <a:endParaRPr lang="zh-CN" altLang="en-US"/>
          </a:p>
          <a:p>
            <a:endParaRPr lang="en-US" altLang="zh-CN"/>
          </a:p>
          <a:p>
            <a:endParaRPr lang="en-US" altLang="zh-CN"/>
          </a:p>
          <a:p>
            <a:r>
              <a:rPr lang="en-US" altLang="zh-CN"/>
              <a:t>2.</a:t>
            </a:r>
            <a:r>
              <a:rPr lang="zh-CN" altLang="en-US"/>
              <a:t>代码的复用性（构造整体结构需要深思熟虑）</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14600" y="1276350"/>
            <a:ext cx="7547610" cy="3381375"/>
          </a:xfrm>
        </p:spPr>
        <p:txBody>
          <a:bodyPr>
            <a:normAutofit/>
          </a:bodyPr>
          <a:p>
            <a:br>
              <a:rPr lang="en-US" altLang="zh-CN"/>
            </a:br>
            <a:br>
              <a:rPr lang="en-US" altLang="zh-CN"/>
            </a:br>
            <a:r>
              <a:rPr lang="en-US" altLang="zh-CN"/>
              <a:t>              </a:t>
            </a:r>
            <a:r>
              <a:rPr lang="zh-CN" altLang="en-US" sz="6600"/>
              <a:t>感谢聆听！</a:t>
            </a:r>
            <a:endParaRPr lang="zh-CN" altLang="en-US" sz="66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a:latin typeface="+mj-lt"/>
                <a:ea typeface="+mj-ea"/>
                <a:cs typeface="+mj-cs"/>
              </a:rPr>
              <a:t>大作业展示</a:t>
            </a:r>
            <a:endParaRPr lang="zh-CN" altLang="en-US" dirty="0">
              <a:latin typeface="+mj-lt"/>
              <a:ea typeface="+mj-ea"/>
              <a:cs typeface="+mj-cs"/>
            </a:endParaRPr>
          </a:p>
        </p:txBody>
      </p:sp>
      <p:sp>
        <p:nvSpPr>
          <p:cNvPr id="3" name="副标题 2"/>
          <p:cNvSpPr>
            <a:spLocks noGrp="1"/>
          </p:cNvSpPr>
          <p:nvPr>
            <p:ph type="subTitle" idx="1"/>
            <p:custDataLst>
              <p:tags r:id="rId2"/>
            </p:custDataLst>
          </p:nvPr>
        </p:nvSpPr>
        <p:spPr/>
        <p:txBody>
          <a:bodyPr/>
          <a:lstStyle/>
          <a:p>
            <a:r>
              <a:rPr lang="zh-CN" altLang="en-US" dirty="0">
                <a:latin typeface="+mn-lt"/>
                <a:ea typeface="+mn-ea"/>
                <a:cs typeface="+mn-cs"/>
              </a:rPr>
              <a:t>蔡文迪     张赟</a:t>
            </a:r>
            <a:endParaRPr lang="zh-CN" altLang="en-US" dirty="0">
              <a:latin typeface="+mn-lt"/>
              <a:ea typeface="+mn-ea"/>
              <a:cs typeface="+mn-cs"/>
            </a:endParaRPr>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3985" y="1176655"/>
            <a:ext cx="9114155" cy="4754880"/>
          </a:xfrm>
          <a:prstGeom prst="rect">
            <a:avLst/>
          </a:prstGeom>
          <a:noFill/>
        </p:spPr>
        <p:txBody>
          <a:bodyPr wrap="square" rtlCol="0">
            <a:spAutoFit/>
          </a:bodyPr>
          <a:p>
            <a:r>
              <a:rPr lang="zh-CN" altLang="en-US" sz="2400"/>
              <a:t>游戏名：</a:t>
            </a:r>
            <a:r>
              <a:rPr lang="en-US" altLang="zh-CN" sz="2400"/>
              <a:t>Find his brother</a:t>
            </a:r>
            <a:endParaRPr lang="en-US" altLang="zh-CN" sz="2400"/>
          </a:p>
          <a:p>
            <a:endParaRPr lang="en-US" altLang="zh-CN" sz="2400"/>
          </a:p>
          <a:p>
            <a:endParaRPr lang="en-US" altLang="zh-CN" sz="2400"/>
          </a:p>
          <a:p>
            <a:endParaRPr lang="en-US" altLang="zh-CN" sz="2400"/>
          </a:p>
          <a:p>
            <a:endParaRPr lang="zh-CN" altLang="en-US" sz="2400"/>
          </a:p>
          <a:p>
            <a:r>
              <a:rPr lang="zh-CN" altLang="en-US" sz="2400"/>
              <a:t>游戏类型：横版动作冒险</a:t>
            </a:r>
            <a:endParaRPr lang="zh-CN" altLang="en-US" sz="2400"/>
          </a:p>
          <a:p>
            <a:endParaRPr lang="zh-CN" altLang="en-US" sz="2400"/>
          </a:p>
          <a:p>
            <a:endParaRPr lang="zh-CN" altLang="en-US" sz="2400"/>
          </a:p>
          <a:p>
            <a:endParaRPr lang="zh-CN" altLang="en-US" sz="2400"/>
          </a:p>
          <a:p>
            <a:endParaRPr lang="zh-CN" altLang="en-US" sz="2400"/>
          </a:p>
          <a:p>
            <a:r>
              <a:rPr lang="zh-CN" altLang="en-US" sz="2400"/>
              <a:t>游戏操作：键盘 </a:t>
            </a:r>
            <a:r>
              <a:rPr lang="en-US" altLang="zh-CN" sz="2400"/>
              <a:t>+ </a:t>
            </a:r>
            <a:r>
              <a:rPr lang="zh-CN" altLang="en-US" sz="2400"/>
              <a:t>鼠标 </a:t>
            </a:r>
            <a:r>
              <a:rPr lang="en-US" altLang="zh-CN" sz="2400"/>
              <a:t>WASD</a:t>
            </a:r>
            <a:r>
              <a:rPr lang="zh-CN" altLang="en-US" sz="2400"/>
              <a:t>控制移动 空格跳跃 鼠标左键射出飞镖</a:t>
            </a:r>
            <a:endParaRPr lang="zh-CN" altLang="en-US" sz="2400"/>
          </a:p>
          <a:p>
            <a:r>
              <a:rPr lang="zh-CN" altLang="en-US"/>
              <a:t>   </a:t>
            </a:r>
            <a:endParaRPr lang="zh-CN" altLang="en-US"/>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33320" y="1220470"/>
            <a:ext cx="6433820" cy="1181100"/>
          </a:xfrm>
        </p:spPr>
        <p:txBody>
          <a:bodyPr/>
          <a:p>
            <a:r>
              <a:rPr lang="zh-CN" altLang="en-US"/>
              <a:t>游戏思路：来源于超级马里奥</a:t>
            </a:r>
            <a:endParaRPr lang="zh-CN" altLang="en-US"/>
          </a:p>
        </p:txBody>
      </p:sp>
      <p:sp>
        <p:nvSpPr>
          <p:cNvPr id="4" name="矩形 3"/>
          <p:cNvSpPr/>
          <p:nvPr/>
        </p:nvSpPr>
        <p:spPr>
          <a:xfrm>
            <a:off x="2433003" y="3754120"/>
            <a:ext cx="4815205" cy="640080"/>
          </a:xfrm>
          <a:prstGeom prst="rect">
            <a:avLst/>
          </a:prstGeom>
          <a:noFill/>
          <a:ln>
            <a:noFill/>
          </a:ln>
        </p:spPr>
        <p:txBody>
          <a:bodyPr wrap="none" rtlCol="0" anchor="t">
            <a:spAutoFit/>
          </a:bodyPr>
          <a:p>
            <a:pPr algn="ctr"/>
            <a:r>
              <a:rPr lang="zh-CN" altLang="en-US" sz="3600" b="1">
                <a:ln w="22225">
                  <a:solidFill>
                    <a:schemeClr val="accent2"/>
                  </a:solidFill>
                  <a:prstDash val="solid"/>
                </a:ln>
                <a:solidFill>
                  <a:schemeClr val="accent2">
                    <a:lumMod val="40000"/>
                    <a:lumOff val="60000"/>
                  </a:schemeClr>
                </a:solidFill>
                <a:effectLst/>
              </a:rPr>
              <a:t>素材来源：</a:t>
            </a:r>
            <a:r>
              <a:rPr lang="en-US" altLang="zh-CN" sz="3600" b="1">
                <a:ln w="22225">
                  <a:solidFill>
                    <a:schemeClr val="accent2"/>
                  </a:solidFill>
                  <a:prstDash val="solid"/>
                </a:ln>
                <a:solidFill>
                  <a:schemeClr val="accent2">
                    <a:lumMod val="40000"/>
                    <a:lumOff val="60000"/>
                  </a:schemeClr>
                </a:solidFill>
                <a:effectLst/>
              </a:rPr>
              <a:t>Overwatch</a:t>
            </a:r>
            <a:endParaRPr lang="en-US" altLang="zh-CN" sz="36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544320" y="820420"/>
            <a:ext cx="9103360" cy="5217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783080" y="715010"/>
            <a:ext cx="9067800" cy="52692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40790" y="935355"/>
            <a:ext cx="10075545" cy="5191125"/>
          </a:xfrm>
        </p:spPr>
        <p:txBody>
          <a:bodyPr/>
          <a:p>
            <a:r>
              <a:rPr lang="zh-CN" altLang="en-US"/>
              <a:t>代码分工</a:t>
            </a:r>
            <a:endParaRPr lang="zh-CN" altLang="en-US"/>
          </a:p>
          <a:p>
            <a:endParaRPr lang="zh-CN" altLang="en-US"/>
          </a:p>
          <a:p>
            <a:endParaRPr lang="zh-CN" altLang="en-US"/>
          </a:p>
          <a:p>
            <a:r>
              <a:rPr lang="zh-CN" altLang="en-US"/>
              <a:t>蔡文迪：碰撞判断，与人物与炮台的攻击有关的所有</a:t>
            </a:r>
            <a:r>
              <a:rPr lang="en-US" altLang="zh-CN"/>
              <a:t>function</a:t>
            </a:r>
            <a:r>
              <a:rPr lang="zh-CN" altLang="en-US"/>
              <a:t>，移动事件</a:t>
            </a:r>
            <a:endParaRPr lang="zh-CN" altLang="en-US"/>
          </a:p>
          <a:p>
            <a:endParaRPr lang="zh-CN" altLang="en-US"/>
          </a:p>
          <a:p>
            <a:endParaRPr lang="zh-CN" altLang="en-US"/>
          </a:p>
          <a:p>
            <a:r>
              <a:rPr lang="zh-CN" altLang="en-US"/>
              <a:t>张赟：地图构架，所有与图像有关的处理。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63320" y="968375"/>
            <a:ext cx="10109200" cy="5048250"/>
          </a:xfrm>
        </p:spPr>
        <p:txBody>
          <a:bodyPr/>
          <a:p>
            <a:r>
              <a:rPr lang="zh-CN" altLang="en-US"/>
              <a:t>完成过程中遇到的问题</a:t>
            </a:r>
            <a:endParaRPr lang="zh-CN" altLang="en-US"/>
          </a:p>
          <a:p>
            <a:endParaRPr lang="zh-CN" altLang="en-US"/>
          </a:p>
          <a:p>
            <a:r>
              <a:rPr lang="zh-CN" altLang="en-US">
                <a:sym typeface="+mn-ea"/>
              </a:rPr>
              <a:t>张赟：对于</a:t>
            </a:r>
            <a:r>
              <a:rPr lang="en-US" altLang="zh-CN">
                <a:sym typeface="+mn-ea"/>
              </a:rPr>
              <a:t>p</a:t>
            </a:r>
            <a:r>
              <a:rPr lang="zh-CN" altLang="en-US">
                <a:sym typeface="+mn-ea"/>
              </a:rPr>
              <a:t>图技术一无所知，根本无法做出动态效果，人物的各种动作只做出了一个图像的平移效果，行动过程中简直不忍直视</a:t>
            </a:r>
            <a:endParaRPr lang="zh-CN" altLang="en-US"/>
          </a:p>
          <a:p>
            <a:endParaRPr lang="zh-CN" altLang="en-US"/>
          </a:p>
          <a:p>
            <a:r>
              <a:rPr lang="zh-CN" altLang="en-US"/>
              <a:t>蔡文迪：人物的移动生硬不灵活，人物攻击所用的飞镖与炮台发出的子弹的位置等判定代码没有复用性，导致了我们的代码一共写了近</a:t>
            </a:r>
            <a:r>
              <a:rPr lang="en-US" altLang="zh-CN"/>
              <a:t>1700</a:t>
            </a:r>
            <a:r>
              <a:rPr lang="zh-CN" altLang="en-US"/>
              <a:t>行却没有达到理想的效果</a:t>
            </a:r>
            <a:endParaRPr lang="zh-CN" altLang="en-US"/>
          </a:p>
          <a:p>
            <a:endParaRPr lang="zh-CN" altLang="en-US"/>
          </a:p>
        </p:txBody>
      </p:sp>
      <p:pic>
        <p:nvPicPr>
          <p:cNvPr id="4" name="图片 3" descr="401d95e819c3903c3613fa21fe94d50c"/>
          <p:cNvPicPr>
            <a:picLocks noChangeAspect="1"/>
          </p:cNvPicPr>
          <p:nvPr/>
        </p:nvPicPr>
        <p:blipFill>
          <a:blip r:embed="rId1"/>
          <a:stretch>
            <a:fillRect/>
          </a:stretch>
        </p:blipFill>
        <p:spPr>
          <a:xfrm>
            <a:off x="9429115" y="4239260"/>
            <a:ext cx="2043430" cy="2043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80820" y="1056640"/>
            <a:ext cx="7876540" cy="4413250"/>
          </a:xfrm>
        </p:spPr>
        <p:txBody>
          <a:bodyPr/>
          <a:p>
            <a:r>
              <a:rPr lang="zh-CN" altLang="en-US"/>
              <a:t>但是我们也有值得一提的东西</a:t>
            </a:r>
            <a:r>
              <a:rPr lang="en-US" altLang="zh-CN"/>
              <a:t>                             </a:t>
            </a:r>
            <a:endParaRPr lang="en-US" altLang="zh-CN"/>
          </a:p>
          <a:p>
            <a:endParaRPr lang="en-US" altLang="zh-CN"/>
          </a:p>
          <a:p>
            <a:pPr marL="0" indent="0">
              <a:buNone/>
            </a:pPr>
            <a:endParaRPr lang="en-US" altLang="zh-CN"/>
          </a:p>
          <a:p>
            <a:r>
              <a:rPr lang="zh-CN" altLang="en-US"/>
              <a:t>视频的结合，加入适量的视频略微提高了一下用户的游戏体验</a:t>
            </a:r>
            <a:endParaRPr lang="zh-CN" altLang="en-US"/>
          </a:p>
        </p:txBody>
      </p:sp>
      <p:pic>
        <p:nvPicPr>
          <p:cNvPr id="4" name="图片 3" descr="21"/>
          <p:cNvPicPr>
            <a:picLocks noChangeAspect="1"/>
          </p:cNvPicPr>
          <p:nvPr/>
        </p:nvPicPr>
        <p:blipFill>
          <a:blip r:embed="rId1"/>
          <a:stretch>
            <a:fillRect/>
          </a:stretch>
        </p:blipFill>
        <p:spPr>
          <a:xfrm>
            <a:off x="9668510" y="4194175"/>
            <a:ext cx="1828800" cy="1775460"/>
          </a:xfrm>
          <a:prstGeom prst="rect">
            <a:avLst/>
          </a:prstGeom>
        </p:spPr>
      </p:pic>
    </p:spTree>
  </p:cSld>
  <p:clrMapOvr>
    <a:masterClrMapping/>
  </p:clrMapOvr>
</p:sld>
</file>

<file path=ppt/tags/tag1.xml><?xml version="1.0" encoding="utf-8"?>
<p:tagLst xmlns:p="http://schemas.openxmlformats.org/presentationml/2006/main">
  <p:tag name="KSO_WM_TAG_VERSION" val="1.0"/>
  <p:tag name="KSO_WM_BEAUTIFY_FLAG" val="#wm#"/>
  <p:tag name="KSO_WM_TEMPLATE_CATEGORY" val="custom"/>
  <p:tag name="KSO_WM_TEMPLATE_INDEX" val="160162"/>
  <p:tag name="KSO_WM_UNIT_TYPE" val="a"/>
  <p:tag name="KSO_WM_UNIT_INDEX" val="1"/>
  <p:tag name="KSO_WM_UNIT_ID" val="custom160162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162"/>
  <p:tag name="KSO_WM_UNIT_TYPE" val="b"/>
  <p:tag name="KSO_WM_UNIT_INDEX" val="1"/>
  <p:tag name="KSO_WM_UNIT_ID" val="custom160162_1*b*1"/>
  <p:tag name="KSO_WM_UNIT_CLEAR" val="1"/>
  <p:tag name="KSO_WM_UNIT_LAYERLEVEL" val="1"/>
  <p:tag name="KSO_WM_UNIT_VALUE" val="111"/>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EMPLATE_THUMBS_INDEX" val="1、6、8、12、20、21、22、23、25"/>
  <p:tag name="KSO_WM_TEMPLATE_CATEGORY" val="custom"/>
  <p:tag name="KSO_WM_TEMPLATE_INDEX" val="160162"/>
  <p:tag name="KSO_WM_TAG_VERSION" val="1.0"/>
  <p:tag name="KSO_WM_SLIDE_ID" val="custom160162_1"/>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p="http://schemas.openxmlformats.org/presentationml/2006/main">
  <p:tag name="KSO_WM_TEMPLATE_THUMBS_INDEX" val="1、4、8、12、18、22、23、24、25"/>
  <p:tag name="KSO_WM_TEMPLATE_CATEGORY" val="custom"/>
  <p:tag name="KSO_WM_TEMPLATE_INDEX" val="160227"/>
  <p:tag name="KSO_WM_TAG_VERSION" val="1.0"/>
  <p:tag name="KSO_WM_SLIDE_ID" val="custom160227_1"/>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5">
      <a:dk1>
        <a:sysClr val="windowText" lastClr="000000"/>
      </a:dk1>
      <a:lt1>
        <a:sysClr val="window" lastClr="FFFFFF"/>
      </a:lt1>
      <a:dk2>
        <a:srgbClr val="44546A"/>
      </a:dk2>
      <a:lt2>
        <a:srgbClr val="E7E6E6"/>
      </a:lt2>
      <a:accent1>
        <a:srgbClr val="0070BE"/>
      </a:accent1>
      <a:accent2>
        <a:srgbClr val="7F7F7F"/>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39">
      <a:dk1>
        <a:sysClr val="windowText" lastClr="000000"/>
      </a:dk1>
      <a:lt1>
        <a:sysClr val="window" lastClr="FFFFFF"/>
      </a:lt1>
      <a:dk2>
        <a:srgbClr val="44546A"/>
      </a:dk2>
      <a:lt2>
        <a:srgbClr val="E7E6E6"/>
      </a:lt2>
      <a:accent1>
        <a:srgbClr val="31699A"/>
      </a:accent1>
      <a:accent2>
        <a:srgbClr val="68CBC8"/>
      </a:accent2>
      <a:accent3>
        <a:srgbClr val="A5A5A5"/>
      </a:accent3>
      <a:accent4>
        <a:srgbClr val="FFC000"/>
      </a:accent4>
      <a:accent5>
        <a:srgbClr val="4472C4"/>
      </a:accent5>
      <a:accent6>
        <a:srgbClr val="70AD47"/>
      </a:accent6>
      <a:hlink>
        <a:srgbClr val="0563C1"/>
      </a:hlink>
      <a:folHlink>
        <a:srgbClr val="954F72"/>
      </a:folHlink>
    </a:clrScheme>
    <a:fontScheme name="自定义 58">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Words>
  <Application>WPS 演示</Application>
  <PresentationFormat>宽屏</PresentationFormat>
  <Paragraphs>63</Paragraphs>
  <Slides>12</Slides>
  <Notes>0</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Office 主题</vt:lpstr>
      <vt:lpstr>1_Office 主题</vt:lpstr>
      <vt:lpstr>1_自定义设计方案</vt:lpstr>
      <vt:lpstr>PowerPoint 演示文稿</vt:lpstr>
      <vt:lpstr>大作业展示</vt:lpstr>
      <vt:lpstr>PowerPoint 演示文稿</vt:lpstr>
      <vt:lpstr>游戏思路：来源于超级马里奥</vt:lpstr>
      <vt:lpstr>PowerPoint 演示文稿</vt:lpstr>
      <vt:lpstr>PowerPoint 演示文稿</vt:lpstr>
      <vt:lpstr>PowerPoint 演示文稿</vt:lpstr>
      <vt:lpstr>PowerPoint 演示文稿</vt:lpstr>
      <vt:lpstr>PowerPoint 演示文稿</vt:lpstr>
      <vt:lpstr>我们准备增加的东西</vt:lpstr>
      <vt:lpstr>我们学到了什么 ？  </vt:lpstr>
      <vt:lpstr>                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Einste</dc:creator>
  <cp:lastModifiedBy>Einste</cp:lastModifiedBy>
  <cp:revision>6</cp:revision>
  <dcterms:created xsi:type="dcterms:W3CDTF">2016-07-12T15:16:00Z</dcterms:created>
  <dcterms:modified xsi:type="dcterms:W3CDTF">2016-07-13T02:34:46Z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