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  <p:sldMasterId id="2147483689" r:id="rId3"/>
    <p:sldMasterId id="2147483695" r:id="rId4"/>
  </p:sldMasterIdLst>
  <p:notesMasterIdLst>
    <p:notesMasterId r:id="rId8"/>
  </p:notesMasterIdLst>
  <p:handoutMasterIdLst>
    <p:handoutMasterId r:id="rId9"/>
  </p:handoutMasterIdLst>
  <p:sldIdLst>
    <p:sldId id="278" r:id="rId5"/>
    <p:sldId id="357" r:id="rId6"/>
    <p:sldId id="358" r:id="rId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F3300"/>
    <a:srgbClr val="FFCC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9823" autoAdjust="0"/>
  </p:normalViewPr>
  <p:slideViewPr>
    <p:cSldViewPr>
      <p:cViewPr varScale="1">
        <p:scale>
          <a:sx n="103" d="100"/>
          <a:sy n="103" d="100"/>
        </p:scale>
        <p:origin x="-11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B2B63-51EE-BA47-AB99-BAF45B52D4A2}" type="datetimeFigureOut">
              <a:rPr lang="en-US" smtClean="0"/>
              <a:t>21/06/16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8A111-8A3A-084D-A69A-95E8ED66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16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96CAD-572F-42F7-A544-8F57FF43E8F6}" type="datetimeFigureOut">
              <a:rPr lang="en-AU" smtClean="0"/>
              <a:t>21/06/16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F466-CB6A-4AEE-99D3-5CDB3BEFA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46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538163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DEDBF-F029-4877-BB9E-CC698D9090E5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102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Relationship Id="rId3" Type="http://schemas.openxmlformats.org/officeDocument/2006/relationships/image" Target="../media/image4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 bwMode="inv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2"/>
          <p:cNvSpPr>
            <a:spLocks noEditPoints="1"/>
          </p:cNvSpPr>
          <p:nvPr/>
        </p:nvSpPr>
        <p:spPr bwMode="blackWhite">
          <a:xfrm>
            <a:off x="6148394" y="-17463"/>
            <a:ext cx="2995613" cy="6875463"/>
          </a:xfrm>
          <a:custGeom>
            <a:avLst/>
            <a:gdLst>
              <a:gd name="T0" fmla="*/ 185 w 941"/>
              <a:gd name="T1" fmla="*/ 700 h 2160"/>
              <a:gd name="T2" fmla="*/ 23 w 941"/>
              <a:gd name="T3" fmla="*/ 700 h 2160"/>
              <a:gd name="T4" fmla="*/ 23 w 941"/>
              <a:gd name="T5" fmla="*/ 390 h 2160"/>
              <a:gd name="T6" fmla="*/ 437 w 941"/>
              <a:gd name="T7" fmla="*/ 230 h 2160"/>
              <a:gd name="T8" fmla="*/ 437 w 941"/>
              <a:gd name="T9" fmla="*/ 228 h 2160"/>
              <a:gd name="T10" fmla="*/ 275 w 941"/>
              <a:gd name="T11" fmla="*/ 228 h 2160"/>
              <a:gd name="T12" fmla="*/ 185 w 941"/>
              <a:gd name="T13" fmla="*/ 259 h 2160"/>
              <a:gd name="T14" fmla="*/ 23 w 941"/>
              <a:gd name="T15" fmla="*/ 259 h 2160"/>
              <a:gd name="T16" fmla="*/ 23 w 941"/>
              <a:gd name="T17" fmla="*/ 0 h 2160"/>
              <a:gd name="T18" fmla="*/ 941 w 941"/>
              <a:gd name="T19" fmla="*/ 0 h 2160"/>
              <a:gd name="T20" fmla="*/ 941 w 941"/>
              <a:gd name="T21" fmla="*/ 274 h 2160"/>
              <a:gd name="T22" fmla="*/ 528 w 941"/>
              <a:gd name="T23" fmla="*/ 444 h 2160"/>
              <a:gd name="T24" fmla="*/ 528 w 941"/>
              <a:gd name="T25" fmla="*/ 447 h 2160"/>
              <a:gd name="T26" fmla="*/ 688 w 941"/>
              <a:gd name="T27" fmla="*/ 447 h 2160"/>
              <a:gd name="T28" fmla="*/ 778 w 941"/>
              <a:gd name="T29" fmla="*/ 416 h 2160"/>
              <a:gd name="T30" fmla="*/ 941 w 941"/>
              <a:gd name="T31" fmla="*/ 416 h 2160"/>
              <a:gd name="T32" fmla="*/ 941 w 941"/>
              <a:gd name="T33" fmla="*/ 700 h 2160"/>
              <a:gd name="T34" fmla="*/ 778 w 941"/>
              <a:gd name="T35" fmla="*/ 700 h 2160"/>
              <a:gd name="T36" fmla="*/ 688 w 941"/>
              <a:gd name="T37" fmla="*/ 669 h 2160"/>
              <a:gd name="T38" fmla="*/ 275 w 941"/>
              <a:gd name="T39" fmla="*/ 669 h 2160"/>
              <a:gd name="T40" fmla="*/ 185 w 941"/>
              <a:gd name="T41" fmla="*/ 700 h 2160"/>
              <a:gd name="T42" fmla="*/ 674 w 941"/>
              <a:gd name="T43" fmla="*/ 1440 h 2160"/>
              <a:gd name="T44" fmla="*/ 23 w 941"/>
              <a:gd name="T45" fmla="*/ 1319 h 2160"/>
              <a:gd name="T46" fmla="*/ 23 w 941"/>
              <a:gd name="T47" fmla="*/ 912 h 2160"/>
              <a:gd name="T48" fmla="*/ 688 w 941"/>
              <a:gd name="T49" fmla="*/ 778 h 2160"/>
              <a:gd name="T50" fmla="*/ 778 w 941"/>
              <a:gd name="T51" fmla="*/ 730 h 2160"/>
              <a:gd name="T52" fmla="*/ 941 w 941"/>
              <a:gd name="T53" fmla="*/ 730 h 2160"/>
              <a:gd name="T54" fmla="*/ 941 w 941"/>
              <a:gd name="T55" fmla="*/ 1091 h 2160"/>
              <a:gd name="T56" fmla="*/ 778 w 941"/>
              <a:gd name="T57" fmla="*/ 1091 h 2160"/>
              <a:gd name="T58" fmla="*/ 727 w 941"/>
              <a:gd name="T59" fmla="*/ 1058 h 2160"/>
              <a:gd name="T60" fmla="*/ 701 w 941"/>
              <a:gd name="T61" fmla="*/ 1062 h 2160"/>
              <a:gd name="T62" fmla="*/ 701 w 941"/>
              <a:gd name="T63" fmla="*/ 1200 h 2160"/>
              <a:gd name="T64" fmla="*/ 727 w 941"/>
              <a:gd name="T65" fmla="*/ 1204 h 2160"/>
              <a:gd name="T66" fmla="*/ 778 w 941"/>
              <a:gd name="T67" fmla="*/ 1167 h 2160"/>
              <a:gd name="T68" fmla="*/ 941 w 941"/>
              <a:gd name="T69" fmla="*/ 1167 h 2160"/>
              <a:gd name="T70" fmla="*/ 941 w 941"/>
              <a:gd name="T71" fmla="*/ 1483 h 2160"/>
              <a:gd name="T72" fmla="*/ 778 w 941"/>
              <a:gd name="T73" fmla="*/ 1483 h 2160"/>
              <a:gd name="T74" fmla="*/ 674 w 941"/>
              <a:gd name="T75" fmla="*/ 1440 h 2160"/>
              <a:gd name="T76" fmla="*/ 522 w 941"/>
              <a:gd name="T77" fmla="*/ 1088 h 2160"/>
              <a:gd name="T78" fmla="*/ 250 w 941"/>
              <a:gd name="T79" fmla="*/ 1135 h 2160"/>
              <a:gd name="T80" fmla="*/ 250 w 941"/>
              <a:gd name="T81" fmla="*/ 1137 h 2160"/>
              <a:gd name="T82" fmla="*/ 522 w 941"/>
              <a:gd name="T83" fmla="*/ 1182 h 2160"/>
              <a:gd name="T84" fmla="*/ 522 w 941"/>
              <a:gd name="T85" fmla="*/ 1088 h 2160"/>
              <a:gd name="T86" fmla="*/ 861 w 941"/>
              <a:gd name="T87" fmla="*/ 1509 h 2160"/>
              <a:gd name="T88" fmla="*/ 555 w 941"/>
              <a:gd name="T89" fmla="*/ 1509 h 2160"/>
              <a:gd name="T90" fmla="*/ 555 w 941"/>
              <a:gd name="T91" fmla="*/ 1786 h 2160"/>
              <a:gd name="T92" fmla="*/ 659 w 941"/>
              <a:gd name="T93" fmla="*/ 1786 h 2160"/>
              <a:gd name="T94" fmla="*/ 761 w 941"/>
              <a:gd name="T95" fmla="*/ 1838 h 2160"/>
              <a:gd name="T96" fmla="*/ 659 w 941"/>
              <a:gd name="T97" fmla="*/ 1891 h 2160"/>
              <a:gd name="T98" fmla="*/ 304 w 941"/>
              <a:gd name="T99" fmla="*/ 1891 h 2160"/>
              <a:gd name="T100" fmla="*/ 203 w 941"/>
              <a:gd name="T101" fmla="*/ 1838 h 2160"/>
              <a:gd name="T102" fmla="*/ 304 w 941"/>
              <a:gd name="T103" fmla="*/ 1786 h 2160"/>
              <a:gd name="T104" fmla="*/ 359 w 941"/>
              <a:gd name="T105" fmla="*/ 1786 h 2160"/>
              <a:gd name="T106" fmla="*/ 359 w 941"/>
              <a:gd name="T107" fmla="*/ 1509 h 2160"/>
              <a:gd name="T108" fmla="*/ 104 w 941"/>
              <a:gd name="T109" fmla="*/ 1509 h 2160"/>
              <a:gd name="T110" fmla="*/ 4 w 941"/>
              <a:gd name="T111" fmla="*/ 1826 h 2160"/>
              <a:gd name="T112" fmla="*/ 74 w 941"/>
              <a:gd name="T113" fmla="*/ 2099 h 2160"/>
              <a:gd name="T114" fmla="*/ 163 w 941"/>
              <a:gd name="T115" fmla="*/ 2160 h 2160"/>
              <a:gd name="T116" fmla="*/ 791 w 941"/>
              <a:gd name="T117" fmla="*/ 2160 h 2160"/>
              <a:gd name="T118" fmla="*/ 883 w 941"/>
              <a:gd name="T119" fmla="*/ 2101 h 2160"/>
              <a:gd name="T120" fmla="*/ 941 w 941"/>
              <a:gd name="T121" fmla="*/ 1984 h 2160"/>
              <a:gd name="T122" fmla="*/ 941 w 941"/>
              <a:gd name="T123" fmla="*/ 1683 h 2160"/>
              <a:gd name="T124" fmla="*/ 861 w 941"/>
              <a:gd name="T125" fmla="*/ 1509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41" h="2160">
                <a:moveTo>
                  <a:pt x="185" y="700"/>
                </a:moveTo>
                <a:cubicBezTo>
                  <a:pt x="23" y="700"/>
                  <a:pt x="23" y="700"/>
                  <a:pt x="23" y="700"/>
                </a:cubicBezTo>
                <a:cubicBezTo>
                  <a:pt x="23" y="390"/>
                  <a:pt x="23" y="390"/>
                  <a:pt x="23" y="390"/>
                </a:cubicBezTo>
                <a:cubicBezTo>
                  <a:pt x="437" y="230"/>
                  <a:pt x="437" y="230"/>
                  <a:pt x="437" y="230"/>
                </a:cubicBezTo>
                <a:cubicBezTo>
                  <a:pt x="437" y="228"/>
                  <a:pt x="437" y="228"/>
                  <a:pt x="437" y="228"/>
                </a:cubicBezTo>
                <a:cubicBezTo>
                  <a:pt x="275" y="228"/>
                  <a:pt x="275" y="228"/>
                  <a:pt x="275" y="228"/>
                </a:cubicBezTo>
                <a:cubicBezTo>
                  <a:pt x="241" y="228"/>
                  <a:pt x="207" y="225"/>
                  <a:pt x="185" y="259"/>
                </a:cubicBezTo>
                <a:cubicBezTo>
                  <a:pt x="23" y="259"/>
                  <a:pt x="23" y="259"/>
                  <a:pt x="23" y="259"/>
                </a:cubicBezTo>
                <a:cubicBezTo>
                  <a:pt x="23" y="0"/>
                  <a:pt x="23" y="0"/>
                  <a:pt x="23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41" y="274"/>
                  <a:pt x="941" y="274"/>
                  <a:pt x="941" y="274"/>
                </a:cubicBezTo>
                <a:cubicBezTo>
                  <a:pt x="528" y="444"/>
                  <a:pt x="528" y="444"/>
                  <a:pt x="528" y="444"/>
                </a:cubicBezTo>
                <a:cubicBezTo>
                  <a:pt x="528" y="447"/>
                  <a:pt x="528" y="447"/>
                  <a:pt x="528" y="447"/>
                </a:cubicBezTo>
                <a:cubicBezTo>
                  <a:pt x="688" y="447"/>
                  <a:pt x="688" y="447"/>
                  <a:pt x="688" y="447"/>
                </a:cubicBezTo>
                <a:cubicBezTo>
                  <a:pt x="722" y="447"/>
                  <a:pt x="756" y="450"/>
                  <a:pt x="778" y="416"/>
                </a:cubicBezTo>
                <a:cubicBezTo>
                  <a:pt x="941" y="416"/>
                  <a:pt x="941" y="416"/>
                  <a:pt x="941" y="416"/>
                </a:cubicBezTo>
                <a:cubicBezTo>
                  <a:pt x="941" y="700"/>
                  <a:pt x="941" y="700"/>
                  <a:pt x="941" y="700"/>
                </a:cubicBezTo>
                <a:cubicBezTo>
                  <a:pt x="778" y="700"/>
                  <a:pt x="778" y="700"/>
                  <a:pt x="778" y="700"/>
                </a:cubicBezTo>
                <a:cubicBezTo>
                  <a:pt x="756" y="666"/>
                  <a:pt x="722" y="669"/>
                  <a:pt x="688" y="669"/>
                </a:cubicBezTo>
                <a:cubicBezTo>
                  <a:pt x="275" y="669"/>
                  <a:pt x="275" y="669"/>
                  <a:pt x="275" y="669"/>
                </a:cubicBezTo>
                <a:cubicBezTo>
                  <a:pt x="241" y="669"/>
                  <a:pt x="207" y="666"/>
                  <a:pt x="185" y="700"/>
                </a:cubicBezTo>
                <a:close/>
                <a:moveTo>
                  <a:pt x="674" y="1440"/>
                </a:moveTo>
                <a:cubicBezTo>
                  <a:pt x="23" y="1319"/>
                  <a:pt x="23" y="1319"/>
                  <a:pt x="23" y="1319"/>
                </a:cubicBezTo>
                <a:cubicBezTo>
                  <a:pt x="23" y="912"/>
                  <a:pt x="23" y="912"/>
                  <a:pt x="23" y="912"/>
                </a:cubicBezTo>
                <a:cubicBezTo>
                  <a:pt x="688" y="778"/>
                  <a:pt x="688" y="778"/>
                  <a:pt x="688" y="778"/>
                </a:cubicBezTo>
                <a:cubicBezTo>
                  <a:pt x="717" y="773"/>
                  <a:pt x="768" y="762"/>
                  <a:pt x="778" y="730"/>
                </a:cubicBezTo>
                <a:cubicBezTo>
                  <a:pt x="941" y="730"/>
                  <a:pt x="941" y="730"/>
                  <a:pt x="941" y="730"/>
                </a:cubicBezTo>
                <a:cubicBezTo>
                  <a:pt x="941" y="1091"/>
                  <a:pt x="941" y="1091"/>
                  <a:pt x="941" y="1091"/>
                </a:cubicBezTo>
                <a:cubicBezTo>
                  <a:pt x="778" y="1091"/>
                  <a:pt x="778" y="1091"/>
                  <a:pt x="778" y="1091"/>
                </a:cubicBezTo>
                <a:cubicBezTo>
                  <a:pt x="769" y="1068"/>
                  <a:pt x="752" y="1058"/>
                  <a:pt x="727" y="1058"/>
                </a:cubicBezTo>
                <a:cubicBezTo>
                  <a:pt x="718" y="1058"/>
                  <a:pt x="709" y="1060"/>
                  <a:pt x="701" y="1062"/>
                </a:cubicBezTo>
                <a:cubicBezTo>
                  <a:pt x="701" y="1200"/>
                  <a:pt x="701" y="1200"/>
                  <a:pt x="701" y="1200"/>
                </a:cubicBezTo>
                <a:cubicBezTo>
                  <a:pt x="709" y="1202"/>
                  <a:pt x="719" y="1204"/>
                  <a:pt x="727" y="1204"/>
                </a:cubicBezTo>
                <a:cubicBezTo>
                  <a:pt x="753" y="1204"/>
                  <a:pt x="771" y="1192"/>
                  <a:pt x="778" y="1167"/>
                </a:cubicBezTo>
                <a:cubicBezTo>
                  <a:pt x="941" y="1167"/>
                  <a:pt x="941" y="1167"/>
                  <a:pt x="941" y="1167"/>
                </a:cubicBezTo>
                <a:cubicBezTo>
                  <a:pt x="941" y="1483"/>
                  <a:pt x="941" y="1483"/>
                  <a:pt x="941" y="1483"/>
                </a:cubicBezTo>
                <a:cubicBezTo>
                  <a:pt x="778" y="1483"/>
                  <a:pt x="778" y="1483"/>
                  <a:pt x="778" y="1483"/>
                </a:cubicBezTo>
                <a:cubicBezTo>
                  <a:pt x="756" y="1452"/>
                  <a:pt x="709" y="1449"/>
                  <a:pt x="674" y="1440"/>
                </a:cubicBezTo>
                <a:close/>
                <a:moveTo>
                  <a:pt x="522" y="1088"/>
                </a:moveTo>
                <a:cubicBezTo>
                  <a:pt x="250" y="1135"/>
                  <a:pt x="250" y="1135"/>
                  <a:pt x="250" y="1135"/>
                </a:cubicBezTo>
                <a:cubicBezTo>
                  <a:pt x="250" y="1137"/>
                  <a:pt x="250" y="1137"/>
                  <a:pt x="250" y="1137"/>
                </a:cubicBezTo>
                <a:cubicBezTo>
                  <a:pt x="522" y="1182"/>
                  <a:pt x="522" y="1182"/>
                  <a:pt x="522" y="1182"/>
                </a:cubicBezTo>
                <a:lnTo>
                  <a:pt x="522" y="1088"/>
                </a:lnTo>
                <a:close/>
                <a:moveTo>
                  <a:pt x="861" y="1509"/>
                </a:moveTo>
                <a:cubicBezTo>
                  <a:pt x="555" y="1509"/>
                  <a:pt x="555" y="1509"/>
                  <a:pt x="555" y="1509"/>
                </a:cubicBezTo>
                <a:cubicBezTo>
                  <a:pt x="555" y="1786"/>
                  <a:pt x="555" y="1786"/>
                  <a:pt x="555" y="1786"/>
                </a:cubicBezTo>
                <a:cubicBezTo>
                  <a:pt x="659" y="1786"/>
                  <a:pt x="659" y="1786"/>
                  <a:pt x="659" y="1786"/>
                </a:cubicBezTo>
                <a:cubicBezTo>
                  <a:pt x="696" y="1786"/>
                  <a:pt x="761" y="1778"/>
                  <a:pt x="761" y="1838"/>
                </a:cubicBezTo>
                <a:cubicBezTo>
                  <a:pt x="761" y="1898"/>
                  <a:pt x="696" y="1891"/>
                  <a:pt x="659" y="1891"/>
                </a:cubicBezTo>
                <a:cubicBezTo>
                  <a:pt x="304" y="1891"/>
                  <a:pt x="304" y="1891"/>
                  <a:pt x="304" y="1891"/>
                </a:cubicBezTo>
                <a:cubicBezTo>
                  <a:pt x="267" y="1891"/>
                  <a:pt x="203" y="1898"/>
                  <a:pt x="203" y="1838"/>
                </a:cubicBezTo>
                <a:cubicBezTo>
                  <a:pt x="203" y="1778"/>
                  <a:pt x="267" y="1786"/>
                  <a:pt x="304" y="1786"/>
                </a:cubicBezTo>
                <a:cubicBezTo>
                  <a:pt x="359" y="1786"/>
                  <a:pt x="359" y="1786"/>
                  <a:pt x="359" y="1786"/>
                </a:cubicBezTo>
                <a:cubicBezTo>
                  <a:pt x="359" y="1509"/>
                  <a:pt x="359" y="1509"/>
                  <a:pt x="359" y="1509"/>
                </a:cubicBezTo>
                <a:cubicBezTo>
                  <a:pt x="104" y="1509"/>
                  <a:pt x="104" y="1509"/>
                  <a:pt x="104" y="1509"/>
                </a:cubicBezTo>
                <a:cubicBezTo>
                  <a:pt x="43" y="1602"/>
                  <a:pt x="9" y="1717"/>
                  <a:pt x="4" y="1826"/>
                </a:cubicBezTo>
                <a:cubicBezTo>
                  <a:pt x="0" y="1935"/>
                  <a:pt x="23" y="2036"/>
                  <a:pt x="74" y="2099"/>
                </a:cubicBezTo>
                <a:cubicBezTo>
                  <a:pt x="99" y="2129"/>
                  <a:pt x="130" y="2148"/>
                  <a:pt x="163" y="2160"/>
                </a:cubicBezTo>
                <a:cubicBezTo>
                  <a:pt x="791" y="2160"/>
                  <a:pt x="791" y="2160"/>
                  <a:pt x="791" y="2160"/>
                </a:cubicBezTo>
                <a:cubicBezTo>
                  <a:pt x="824" y="2149"/>
                  <a:pt x="855" y="2131"/>
                  <a:pt x="883" y="2101"/>
                </a:cubicBezTo>
                <a:cubicBezTo>
                  <a:pt x="909" y="2073"/>
                  <a:pt x="929" y="2032"/>
                  <a:pt x="941" y="1984"/>
                </a:cubicBezTo>
                <a:cubicBezTo>
                  <a:pt x="941" y="1683"/>
                  <a:pt x="941" y="1683"/>
                  <a:pt x="941" y="1683"/>
                </a:cubicBezTo>
                <a:cubicBezTo>
                  <a:pt x="925" y="1616"/>
                  <a:pt x="898" y="1554"/>
                  <a:pt x="861" y="15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z="1200" i="1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360044" y="2099234"/>
            <a:ext cx="5742432" cy="422039"/>
          </a:xfrm>
        </p:spPr>
        <p:txBody>
          <a:bodyPr anchor="b" anchorCtr="0"/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60044" y="2674355"/>
            <a:ext cx="5742432" cy="332399"/>
          </a:xfrm>
        </p:spPr>
        <p:txBody>
          <a:bodyPr>
            <a:spAutoFit/>
          </a:bodyPr>
          <a:lstStyle>
            <a:lvl1pPr marL="0" indent="0" algn="l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0" indent="0" algn="l">
              <a:spcBef>
                <a:spcPts val="14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</a:t>
            </a: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8008625" y="356048"/>
            <a:ext cx="542451" cy="542451"/>
            <a:chOff x="2077" y="1355"/>
            <a:chExt cx="1609" cy="1609"/>
          </a:xfrm>
        </p:grpSpPr>
        <p:sp>
          <p:nvSpPr>
            <p:cNvPr id="10" name="Freeform 3"/>
            <p:cNvSpPr>
              <a:spLocks/>
            </p:cNvSpPr>
            <p:nvPr/>
          </p:nvSpPr>
          <p:spPr bwMode="black">
            <a:xfrm>
              <a:off x="2881" y="1960"/>
              <a:ext cx="805" cy="1004"/>
            </a:xfrm>
            <a:custGeom>
              <a:avLst/>
              <a:gdLst>
                <a:gd name="T0" fmla="*/ 0 w 805"/>
                <a:gd name="T1" fmla="*/ 1004 h 1004"/>
                <a:gd name="T2" fmla="*/ 805 w 805"/>
                <a:gd name="T3" fmla="*/ 198 h 1004"/>
                <a:gd name="T4" fmla="*/ 602 w 805"/>
                <a:gd name="T5" fmla="*/ 0 h 1004"/>
                <a:gd name="T6" fmla="*/ 352 w 805"/>
                <a:gd name="T7" fmla="*/ 250 h 1004"/>
                <a:gd name="T8" fmla="*/ 0 w 805"/>
                <a:gd name="T9" fmla="*/ 100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5" h="1004">
                  <a:moveTo>
                    <a:pt x="0" y="1004"/>
                  </a:moveTo>
                  <a:lnTo>
                    <a:pt x="805" y="198"/>
                  </a:lnTo>
                  <a:lnTo>
                    <a:pt x="602" y="0"/>
                  </a:lnTo>
                  <a:lnTo>
                    <a:pt x="352" y="250"/>
                  </a:lnTo>
                  <a:lnTo>
                    <a:pt x="0" y="1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1200" i="1" dirty="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1" name="Freeform 4"/>
            <p:cNvSpPr>
              <a:spLocks/>
            </p:cNvSpPr>
            <p:nvPr/>
          </p:nvSpPr>
          <p:spPr bwMode="ltGray">
            <a:xfrm>
              <a:off x="2077" y="1355"/>
              <a:ext cx="1406" cy="1609"/>
            </a:xfrm>
            <a:custGeom>
              <a:avLst/>
              <a:gdLst>
                <a:gd name="T0" fmla="*/ 804 w 1406"/>
                <a:gd name="T1" fmla="*/ 0 h 1609"/>
                <a:gd name="T2" fmla="*/ 0 w 1406"/>
                <a:gd name="T3" fmla="*/ 803 h 1609"/>
                <a:gd name="T4" fmla="*/ 804 w 1406"/>
                <a:gd name="T5" fmla="*/ 1609 h 1609"/>
                <a:gd name="T6" fmla="*/ 1156 w 1406"/>
                <a:gd name="T7" fmla="*/ 855 h 1609"/>
                <a:gd name="T8" fmla="*/ 1406 w 1406"/>
                <a:gd name="T9" fmla="*/ 605 h 1609"/>
                <a:gd name="T10" fmla="*/ 804 w 1406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6" h="1609">
                  <a:moveTo>
                    <a:pt x="804" y="0"/>
                  </a:moveTo>
                  <a:lnTo>
                    <a:pt x="0" y="803"/>
                  </a:lnTo>
                  <a:lnTo>
                    <a:pt x="804" y="1609"/>
                  </a:lnTo>
                  <a:lnTo>
                    <a:pt x="1156" y="855"/>
                  </a:lnTo>
                  <a:lnTo>
                    <a:pt x="1406" y="605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FF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1200" i="1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grpSp>
        <p:nvGrpSpPr>
          <p:cNvPr id="9" name="Group 2"/>
          <p:cNvGrpSpPr>
            <a:grpSpLocks/>
          </p:cNvGrpSpPr>
          <p:nvPr userDrawn="1"/>
        </p:nvGrpSpPr>
        <p:grpSpPr bwMode="auto">
          <a:xfrm>
            <a:off x="8008625" y="356048"/>
            <a:ext cx="542451" cy="542451"/>
            <a:chOff x="2077" y="1355"/>
            <a:chExt cx="1609" cy="1609"/>
          </a:xfrm>
        </p:grpSpPr>
        <p:sp>
          <p:nvSpPr>
            <p:cNvPr id="12" name="Freeform 3"/>
            <p:cNvSpPr>
              <a:spLocks/>
            </p:cNvSpPr>
            <p:nvPr/>
          </p:nvSpPr>
          <p:spPr bwMode="black">
            <a:xfrm>
              <a:off x="2881" y="1960"/>
              <a:ext cx="805" cy="1004"/>
            </a:xfrm>
            <a:custGeom>
              <a:avLst/>
              <a:gdLst>
                <a:gd name="T0" fmla="*/ 0 w 805"/>
                <a:gd name="T1" fmla="*/ 1004 h 1004"/>
                <a:gd name="T2" fmla="*/ 805 w 805"/>
                <a:gd name="T3" fmla="*/ 198 h 1004"/>
                <a:gd name="T4" fmla="*/ 602 w 805"/>
                <a:gd name="T5" fmla="*/ 0 h 1004"/>
                <a:gd name="T6" fmla="*/ 352 w 805"/>
                <a:gd name="T7" fmla="*/ 250 h 1004"/>
                <a:gd name="T8" fmla="*/ 0 w 805"/>
                <a:gd name="T9" fmla="*/ 100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5" h="1004">
                  <a:moveTo>
                    <a:pt x="0" y="1004"/>
                  </a:moveTo>
                  <a:lnTo>
                    <a:pt x="805" y="198"/>
                  </a:lnTo>
                  <a:lnTo>
                    <a:pt x="602" y="0"/>
                  </a:lnTo>
                  <a:lnTo>
                    <a:pt x="352" y="250"/>
                  </a:lnTo>
                  <a:lnTo>
                    <a:pt x="0" y="1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1200" i="1" dirty="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3" name="Freeform 4"/>
            <p:cNvSpPr>
              <a:spLocks/>
            </p:cNvSpPr>
            <p:nvPr/>
          </p:nvSpPr>
          <p:spPr bwMode="ltGray">
            <a:xfrm>
              <a:off x="2077" y="1355"/>
              <a:ext cx="1406" cy="1609"/>
            </a:xfrm>
            <a:custGeom>
              <a:avLst/>
              <a:gdLst>
                <a:gd name="T0" fmla="*/ 804 w 1406"/>
                <a:gd name="T1" fmla="*/ 0 h 1609"/>
                <a:gd name="T2" fmla="*/ 0 w 1406"/>
                <a:gd name="T3" fmla="*/ 803 h 1609"/>
                <a:gd name="T4" fmla="*/ 804 w 1406"/>
                <a:gd name="T5" fmla="*/ 1609 h 1609"/>
                <a:gd name="T6" fmla="*/ 1156 w 1406"/>
                <a:gd name="T7" fmla="*/ 855 h 1609"/>
                <a:gd name="T8" fmla="*/ 1406 w 1406"/>
                <a:gd name="T9" fmla="*/ 605 h 1609"/>
                <a:gd name="T10" fmla="*/ 804 w 1406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6" h="1609">
                  <a:moveTo>
                    <a:pt x="804" y="0"/>
                  </a:moveTo>
                  <a:lnTo>
                    <a:pt x="0" y="803"/>
                  </a:lnTo>
                  <a:lnTo>
                    <a:pt x="804" y="1609"/>
                  </a:lnTo>
                  <a:lnTo>
                    <a:pt x="1156" y="855"/>
                  </a:lnTo>
                  <a:lnTo>
                    <a:pt x="1406" y="605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FF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1200" i="1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0044" y="4529617"/>
            <a:ext cx="5742432" cy="276999"/>
          </a:xfrm>
        </p:spPr>
        <p:txBody>
          <a:bodyPr/>
          <a:lstStyle>
            <a:lvl1pPr>
              <a:spcBef>
                <a:spcPts val="0"/>
              </a:spcBef>
              <a:defRPr sz="2000" cap="none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77888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Intr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3691" y="1409280"/>
            <a:ext cx="5562965" cy="366254"/>
          </a:xfrm>
        </p:spPr>
        <p:txBody>
          <a:bodyPr wrap="square">
            <a:spAutoFit/>
          </a:bodyPr>
          <a:lstStyle>
            <a:lvl1pPr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 Style</a:t>
            </a:r>
            <a:endParaRPr lang="en-AU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3243531" y="2027948"/>
            <a:ext cx="5563118" cy="332399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 sz="2400" b="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AU" dirty="0"/>
          </a:p>
        </p:txBody>
      </p:sp>
      <p:grpSp>
        <p:nvGrpSpPr>
          <p:cNvPr id="3" name="Group 8"/>
          <p:cNvGrpSpPr/>
          <p:nvPr/>
        </p:nvGrpSpPr>
        <p:grpSpPr>
          <a:xfrm>
            <a:off x="7922419" y="6220432"/>
            <a:ext cx="864395" cy="363724"/>
            <a:chOff x="7922417" y="6220432"/>
            <a:chExt cx="864395" cy="363724"/>
          </a:xfrm>
        </p:grpSpPr>
        <p:grpSp>
          <p:nvGrpSpPr>
            <p:cNvPr id="4" name="Group 2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2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13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1200" i="1" dirty="0">
                <a:solidFill>
                  <a:prstClr val="black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1142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529802"/>
            <a:ext cx="8412480" cy="313932"/>
          </a:xfrm>
        </p:spPr>
        <p:txBody>
          <a:bodyPr>
            <a:sp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494" y="1095668"/>
            <a:ext cx="8412480" cy="2279085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2200"/>
            </a:lvl4pPr>
            <a:lvl5pPr>
              <a:defRPr sz="2000"/>
            </a:lvl5pPr>
            <a:lvl6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66733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529802"/>
            <a:ext cx="8412480" cy="313932"/>
          </a:xfrm>
        </p:spPr>
        <p:txBody>
          <a:bodyPr>
            <a:sp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494" y="1459650"/>
            <a:ext cx="8412480" cy="2279085"/>
          </a:xfrm>
        </p:spPr>
        <p:txBody>
          <a:bodyPr wrap="square">
            <a:sp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5pPr>
              <a:defRPr/>
            </a:lvl5pPr>
            <a:lvl6pPr>
              <a:defRPr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9" y="913305"/>
            <a:ext cx="8412480" cy="304699"/>
          </a:xfrm>
        </p:spPr>
        <p:txBody>
          <a:bodyPr lIns="0" rIns="0"/>
          <a:lstStyle>
            <a:lvl1pPr marL="0" indent="0">
              <a:defRPr sz="2200" b="1" cap="none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77988385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529802"/>
            <a:ext cx="8412480" cy="313932"/>
          </a:xfrm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494" y="1089839"/>
            <a:ext cx="8412480" cy="70326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spcAft>
                <a:spcPts val="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 baseline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19819888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ze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520924"/>
            <a:ext cx="8412480" cy="3139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231474" y="1270246"/>
            <a:ext cx="5567293" cy="1925142"/>
          </a:xfr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9147" y="1269520"/>
            <a:ext cx="2660087" cy="276999"/>
          </a:xfr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 sz="2000" b="0" cap="none" baseline="0">
                <a:solidFill>
                  <a:schemeClr val="accent5">
                    <a:lumMod val="75000"/>
                  </a:schemeClr>
                </a:solidFill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tx1"/>
                </a:solidFill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tx1"/>
                </a:solidFill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tx1"/>
                </a:solidFill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73379190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520924"/>
            <a:ext cx="8412480" cy="3139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498" y="1267211"/>
            <a:ext cx="3958856" cy="1814343"/>
          </a:xfrm>
        </p:spPr>
        <p:txBody>
          <a:bodyPr wrap="square">
            <a:spAutoFit/>
          </a:bodyPr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12410" y="1267211"/>
            <a:ext cx="3958856" cy="1814343"/>
          </a:xfrm>
        </p:spPr>
        <p:txBody>
          <a:bodyPr wrap="square">
            <a:spAutoFit/>
          </a:bodyPr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58995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520924"/>
            <a:ext cx="8412480" cy="3139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498" y="1267211"/>
            <a:ext cx="3958856" cy="1814343"/>
          </a:xfrm>
        </p:spPr>
        <p:txBody>
          <a:bodyPr wrap="square">
            <a:spAutoFit/>
          </a:bodyPr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80907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5" y="206992"/>
            <a:ext cx="3966543" cy="62786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498" y="1267211"/>
            <a:ext cx="3958856" cy="1814343"/>
          </a:xfrm>
        </p:spPr>
        <p:txBody>
          <a:bodyPr wrap="square">
            <a:spAutoFit/>
          </a:bodyPr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332308" y="674703"/>
            <a:ext cx="4811697" cy="41725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634906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520924"/>
            <a:ext cx="8412480" cy="3139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able Placeholder 7"/>
          <p:cNvSpPr>
            <a:spLocks noGrp="1"/>
          </p:cNvSpPr>
          <p:nvPr>
            <p:ph type="tbl" sz="quarter" idx="17"/>
          </p:nvPr>
        </p:nvSpPr>
        <p:spPr bwMode="gray">
          <a:xfrm>
            <a:off x="492613" y="1556807"/>
            <a:ext cx="8189748" cy="343492"/>
          </a:xfrm>
        </p:spPr>
        <p:txBody>
          <a:bodyPr/>
          <a:lstStyle>
            <a:lvl1pPr>
              <a:lnSpc>
                <a:spcPct val="93000"/>
              </a:lnSpc>
              <a:defRPr b="0" cap="none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385992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520924"/>
            <a:ext cx="8412480" cy="3139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able Placeholder 7"/>
          <p:cNvSpPr>
            <a:spLocks noGrp="1"/>
          </p:cNvSpPr>
          <p:nvPr>
            <p:ph type="tbl" sz="quarter" idx="15"/>
          </p:nvPr>
        </p:nvSpPr>
        <p:spPr bwMode="gray">
          <a:xfrm>
            <a:off x="3235820" y="2811471"/>
            <a:ext cx="5561213" cy="343492"/>
          </a:xfr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="0" cap="none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Table Placeholder 7"/>
          <p:cNvSpPr>
            <a:spLocks noGrp="1"/>
          </p:cNvSpPr>
          <p:nvPr>
            <p:ph type="tbl" sz="quarter" idx="16"/>
          </p:nvPr>
        </p:nvSpPr>
        <p:spPr bwMode="gray">
          <a:xfrm>
            <a:off x="3235820" y="4359099"/>
            <a:ext cx="5561213" cy="343492"/>
          </a:xfr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="0" cap="none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9" name="Table Placeholder 7"/>
          <p:cNvSpPr>
            <a:spLocks noGrp="1"/>
          </p:cNvSpPr>
          <p:nvPr>
            <p:ph type="tbl" sz="quarter" idx="17"/>
          </p:nvPr>
        </p:nvSpPr>
        <p:spPr bwMode="gray">
          <a:xfrm>
            <a:off x="3235820" y="1263844"/>
            <a:ext cx="5561213" cy="343492"/>
          </a:xfrm>
        </p:spPr>
        <p:txBody>
          <a:bodyPr/>
          <a:lstStyle>
            <a:lvl1pPr>
              <a:lnSpc>
                <a:spcPct val="93000"/>
              </a:lnSpc>
              <a:defRPr b="0" cap="none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69147" y="1269520"/>
            <a:ext cx="2660087" cy="276999"/>
          </a:xfr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 sz="2000" b="0" cap="none" baseline="0">
                <a:solidFill>
                  <a:schemeClr val="accent5">
                    <a:lumMod val="75000"/>
                  </a:schemeClr>
                </a:solidFill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tx1"/>
                </a:solidFill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tx1"/>
                </a:solidFill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tx1"/>
                </a:solidFill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67308194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 bwMode="inv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>
            <a:spLocks noEditPoints="1"/>
          </p:cNvSpPr>
          <p:nvPr/>
        </p:nvSpPr>
        <p:spPr bwMode="blackWhite">
          <a:xfrm>
            <a:off x="0" y="2797189"/>
            <a:ext cx="9144000" cy="4060825"/>
          </a:xfrm>
          <a:custGeom>
            <a:avLst/>
            <a:gdLst>
              <a:gd name="T0" fmla="*/ 609 w 2880"/>
              <a:gd name="T1" fmla="*/ 1279 h 1279"/>
              <a:gd name="T2" fmla="*/ 150 w 2880"/>
              <a:gd name="T3" fmla="*/ 1279 h 1279"/>
              <a:gd name="T4" fmla="*/ 13 w 2880"/>
              <a:gd name="T5" fmla="*/ 1206 h 1279"/>
              <a:gd name="T6" fmla="*/ 0 w 2880"/>
              <a:gd name="T7" fmla="*/ 1193 h 1279"/>
              <a:gd name="T8" fmla="*/ 0 w 2880"/>
              <a:gd name="T9" fmla="*/ 115 h 1279"/>
              <a:gd name="T10" fmla="*/ 16 w 2880"/>
              <a:gd name="T11" fmla="*/ 101 h 1279"/>
              <a:gd name="T12" fmla="*/ 388 w 2880"/>
              <a:gd name="T13" fmla="*/ 6 h 1279"/>
              <a:gd name="T14" fmla="*/ 821 w 2880"/>
              <a:gd name="T15" fmla="*/ 142 h 1279"/>
              <a:gd name="T16" fmla="*/ 821 w 2880"/>
              <a:gd name="T17" fmla="*/ 490 h 1279"/>
              <a:gd name="T18" fmla="*/ 443 w 2880"/>
              <a:gd name="T19" fmla="*/ 490 h 1279"/>
              <a:gd name="T20" fmla="*/ 443 w 2880"/>
              <a:gd name="T21" fmla="*/ 416 h 1279"/>
              <a:gd name="T22" fmla="*/ 372 w 2880"/>
              <a:gd name="T23" fmla="*/ 277 h 1279"/>
              <a:gd name="T24" fmla="*/ 300 w 2880"/>
              <a:gd name="T25" fmla="*/ 416 h 1279"/>
              <a:gd name="T26" fmla="*/ 300 w 2880"/>
              <a:gd name="T27" fmla="*/ 900 h 1279"/>
              <a:gd name="T28" fmla="*/ 372 w 2880"/>
              <a:gd name="T29" fmla="*/ 1039 h 1279"/>
              <a:gd name="T30" fmla="*/ 443 w 2880"/>
              <a:gd name="T31" fmla="*/ 900 h 1279"/>
              <a:gd name="T32" fmla="*/ 443 w 2880"/>
              <a:gd name="T33" fmla="*/ 758 h 1279"/>
              <a:gd name="T34" fmla="*/ 821 w 2880"/>
              <a:gd name="T35" fmla="*/ 758 h 1279"/>
              <a:gd name="T36" fmla="*/ 821 w 2880"/>
              <a:gd name="T37" fmla="*/ 1176 h 1279"/>
              <a:gd name="T38" fmla="*/ 609 w 2880"/>
              <a:gd name="T39" fmla="*/ 1279 h 1279"/>
              <a:gd name="T40" fmla="*/ 2528 w 2880"/>
              <a:gd name="T41" fmla="*/ 253 h 1279"/>
              <a:gd name="T42" fmla="*/ 2571 w 2880"/>
              <a:gd name="T43" fmla="*/ 376 h 1279"/>
              <a:gd name="T44" fmla="*/ 2571 w 2880"/>
              <a:gd name="T45" fmla="*/ 597 h 1279"/>
              <a:gd name="T46" fmla="*/ 2568 w 2880"/>
              <a:gd name="T47" fmla="*/ 597 h 1279"/>
              <a:gd name="T48" fmla="*/ 2350 w 2880"/>
              <a:gd name="T49" fmla="*/ 31 h 1279"/>
              <a:gd name="T50" fmla="*/ 1926 w 2880"/>
              <a:gd name="T51" fmla="*/ 31 h 1279"/>
              <a:gd name="T52" fmla="*/ 1926 w 2880"/>
              <a:gd name="T53" fmla="*/ 253 h 1279"/>
              <a:gd name="T54" fmla="*/ 1968 w 2880"/>
              <a:gd name="T55" fmla="*/ 376 h 1279"/>
              <a:gd name="T56" fmla="*/ 1968 w 2880"/>
              <a:gd name="T57" fmla="*/ 939 h 1279"/>
              <a:gd name="T58" fmla="*/ 1926 w 2880"/>
              <a:gd name="T59" fmla="*/ 1062 h 1279"/>
              <a:gd name="T60" fmla="*/ 1926 w 2880"/>
              <a:gd name="T61" fmla="*/ 1279 h 1279"/>
              <a:gd name="T62" fmla="*/ 2315 w 2880"/>
              <a:gd name="T63" fmla="*/ 1279 h 1279"/>
              <a:gd name="T64" fmla="*/ 2315 w 2880"/>
              <a:gd name="T65" fmla="*/ 1062 h 1279"/>
              <a:gd name="T66" fmla="*/ 2272 w 2880"/>
              <a:gd name="T67" fmla="*/ 939 h 1279"/>
              <a:gd name="T68" fmla="*/ 2272 w 2880"/>
              <a:gd name="T69" fmla="*/ 721 h 1279"/>
              <a:gd name="T70" fmla="*/ 2275 w 2880"/>
              <a:gd name="T71" fmla="*/ 721 h 1279"/>
              <a:gd name="T72" fmla="*/ 2505 w 2880"/>
              <a:gd name="T73" fmla="*/ 1279 h 1279"/>
              <a:gd name="T74" fmla="*/ 2880 w 2880"/>
              <a:gd name="T75" fmla="*/ 1279 h 1279"/>
              <a:gd name="T76" fmla="*/ 2880 w 2880"/>
              <a:gd name="T77" fmla="*/ 31 h 1279"/>
              <a:gd name="T78" fmla="*/ 2528 w 2880"/>
              <a:gd name="T79" fmla="*/ 31 h 1279"/>
              <a:gd name="T80" fmla="*/ 2528 w 2880"/>
              <a:gd name="T81" fmla="*/ 253 h 1279"/>
              <a:gd name="T82" fmla="*/ 1438 w 2880"/>
              <a:gd name="T83" fmla="*/ 993 h 1279"/>
              <a:gd name="T84" fmla="*/ 1432 w 2880"/>
              <a:gd name="T85" fmla="*/ 957 h 1279"/>
              <a:gd name="T86" fmla="*/ 1243 w 2880"/>
              <a:gd name="T87" fmla="*/ 957 h 1279"/>
              <a:gd name="T88" fmla="*/ 1237 w 2880"/>
              <a:gd name="T89" fmla="*/ 993 h 1279"/>
              <a:gd name="T90" fmla="*/ 1288 w 2880"/>
              <a:gd name="T91" fmla="*/ 1062 h 1279"/>
              <a:gd name="T92" fmla="*/ 1288 w 2880"/>
              <a:gd name="T93" fmla="*/ 1279 h 1279"/>
              <a:gd name="T94" fmla="*/ 857 w 2880"/>
              <a:gd name="T95" fmla="*/ 1279 h 1279"/>
              <a:gd name="T96" fmla="*/ 857 w 2880"/>
              <a:gd name="T97" fmla="*/ 1062 h 1279"/>
              <a:gd name="T98" fmla="*/ 915 w 2880"/>
              <a:gd name="T99" fmla="*/ 920 h 1279"/>
              <a:gd name="T100" fmla="*/ 1081 w 2880"/>
              <a:gd name="T101" fmla="*/ 31 h 1279"/>
              <a:gd name="T102" fmla="*/ 1637 w 2880"/>
              <a:gd name="T103" fmla="*/ 31 h 1279"/>
              <a:gd name="T104" fmla="*/ 1820 w 2880"/>
              <a:gd name="T105" fmla="*/ 939 h 1279"/>
              <a:gd name="T106" fmla="*/ 1885 w 2880"/>
              <a:gd name="T107" fmla="*/ 1062 h 1279"/>
              <a:gd name="T108" fmla="*/ 1885 w 2880"/>
              <a:gd name="T109" fmla="*/ 1279 h 1279"/>
              <a:gd name="T110" fmla="*/ 1392 w 2880"/>
              <a:gd name="T111" fmla="*/ 1279 h 1279"/>
              <a:gd name="T112" fmla="*/ 1392 w 2880"/>
              <a:gd name="T113" fmla="*/ 1062 h 1279"/>
              <a:gd name="T114" fmla="*/ 1438 w 2880"/>
              <a:gd name="T115" fmla="*/ 993 h 1279"/>
              <a:gd name="T116" fmla="*/ 1397 w 2880"/>
              <a:gd name="T117" fmla="*/ 713 h 1279"/>
              <a:gd name="T118" fmla="*/ 1332 w 2880"/>
              <a:gd name="T119" fmla="*/ 341 h 1279"/>
              <a:gd name="T120" fmla="*/ 1329 w 2880"/>
              <a:gd name="T121" fmla="*/ 341 h 1279"/>
              <a:gd name="T122" fmla="*/ 1268 w 2880"/>
              <a:gd name="T123" fmla="*/ 713 h 1279"/>
              <a:gd name="T124" fmla="*/ 1397 w 2880"/>
              <a:gd name="T125" fmla="*/ 713 h 1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80" h="1279">
                <a:moveTo>
                  <a:pt x="609" y="1279"/>
                </a:moveTo>
                <a:cubicBezTo>
                  <a:pt x="150" y="1279"/>
                  <a:pt x="150" y="1279"/>
                  <a:pt x="150" y="1279"/>
                </a:cubicBezTo>
                <a:cubicBezTo>
                  <a:pt x="94" y="1262"/>
                  <a:pt x="47" y="1237"/>
                  <a:pt x="13" y="1206"/>
                </a:cubicBezTo>
                <a:cubicBezTo>
                  <a:pt x="9" y="1201"/>
                  <a:pt x="4" y="1197"/>
                  <a:pt x="0" y="1193"/>
                </a:cubicBezTo>
                <a:cubicBezTo>
                  <a:pt x="0" y="115"/>
                  <a:pt x="0" y="115"/>
                  <a:pt x="0" y="115"/>
                </a:cubicBezTo>
                <a:cubicBezTo>
                  <a:pt x="5" y="111"/>
                  <a:pt x="10" y="106"/>
                  <a:pt x="16" y="101"/>
                </a:cubicBezTo>
                <a:cubicBezTo>
                  <a:pt x="101" y="31"/>
                  <a:pt x="240" y="0"/>
                  <a:pt x="388" y="6"/>
                </a:cubicBezTo>
                <a:cubicBezTo>
                  <a:pt x="537" y="12"/>
                  <a:pt x="695" y="59"/>
                  <a:pt x="821" y="142"/>
                </a:cubicBezTo>
                <a:cubicBezTo>
                  <a:pt x="821" y="490"/>
                  <a:pt x="821" y="490"/>
                  <a:pt x="821" y="490"/>
                </a:cubicBezTo>
                <a:cubicBezTo>
                  <a:pt x="443" y="490"/>
                  <a:pt x="443" y="490"/>
                  <a:pt x="443" y="490"/>
                </a:cubicBezTo>
                <a:cubicBezTo>
                  <a:pt x="443" y="416"/>
                  <a:pt x="443" y="416"/>
                  <a:pt x="443" y="416"/>
                </a:cubicBezTo>
                <a:cubicBezTo>
                  <a:pt x="443" y="364"/>
                  <a:pt x="454" y="277"/>
                  <a:pt x="372" y="277"/>
                </a:cubicBezTo>
                <a:cubicBezTo>
                  <a:pt x="290" y="277"/>
                  <a:pt x="300" y="364"/>
                  <a:pt x="300" y="416"/>
                </a:cubicBezTo>
                <a:cubicBezTo>
                  <a:pt x="300" y="900"/>
                  <a:pt x="300" y="900"/>
                  <a:pt x="300" y="900"/>
                </a:cubicBezTo>
                <a:cubicBezTo>
                  <a:pt x="300" y="951"/>
                  <a:pt x="290" y="1039"/>
                  <a:pt x="372" y="1039"/>
                </a:cubicBezTo>
                <a:cubicBezTo>
                  <a:pt x="454" y="1039"/>
                  <a:pt x="443" y="951"/>
                  <a:pt x="443" y="900"/>
                </a:cubicBezTo>
                <a:cubicBezTo>
                  <a:pt x="443" y="758"/>
                  <a:pt x="443" y="758"/>
                  <a:pt x="443" y="758"/>
                </a:cubicBezTo>
                <a:cubicBezTo>
                  <a:pt x="821" y="758"/>
                  <a:pt x="821" y="758"/>
                  <a:pt x="821" y="758"/>
                </a:cubicBezTo>
                <a:cubicBezTo>
                  <a:pt x="821" y="1176"/>
                  <a:pt x="821" y="1176"/>
                  <a:pt x="821" y="1176"/>
                </a:cubicBezTo>
                <a:cubicBezTo>
                  <a:pt x="765" y="1222"/>
                  <a:pt x="691" y="1257"/>
                  <a:pt x="609" y="1279"/>
                </a:cubicBezTo>
                <a:close/>
                <a:moveTo>
                  <a:pt x="2528" y="253"/>
                </a:moveTo>
                <a:cubicBezTo>
                  <a:pt x="2575" y="282"/>
                  <a:pt x="2571" y="329"/>
                  <a:pt x="2571" y="376"/>
                </a:cubicBezTo>
                <a:cubicBezTo>
                  <a:pt x="2571" y="597"/>
                  <a:pt x="2571" y="597"/>
                  <a:pt x="2571" y="597"/>
                </a:cubicBezTo>
                <a:cubicBezTo>
                  <a:pt x="2568" y="597"/>
                  <a:pt x="2568" y="597"/>
                  <a:pt x="2568" y="597"/>
                </a:cubicBezTo>
                <a:cubicBezTo>
                  <a:pt x="2350" y="31"/>
                  <a:pt x="2350" y="31"/>
                  <a:pt x="2350" y="31"/>
                </a:cubicBezTo>
                <a:cubicBezTo>
                  <a:pt x="1926" y="31"/>
                  <a:pt x="1926" y="31"/>
                  <a:pt x="1926" y="31"/>
                </a:cubicBezTo>
                <a:cubicBezTo>
                  <a:pt x="1926" y="253"/>
                  <a:pt x="1926" y="253"/>
                  <a:pt x="1926" y="253"/>
                </a:cubicBezTo>
                <a:cubicBezTo>
                  <a:pt x="1972" y="282"/>
                  <a:pt x="1968" y="329"/>
                  <a:pt x="1968" y="376"/>
                </a:cubicBezTo>
                <a:cubicBezTo>
                  <a:pt x="1968" y="939"/>
                  <a:pt x="1968" y="939"/>
                  <a:pt x="1968" y="939"/>
                </a:cubicBezTo>
                <a:cubicBezTo>
                  <a:pt x="1968" y="986"/>
                  <a:pt x="1972" y="1033"/>
                  <a:pt x="1926" y="1062"/>
                </a:cubicBezTo>
                <a:cubicBezTo>
                  <a:pt x="1926" y="1279"/>
                  <a:pt x="1926" y="1279"/>
                  <a:pt x="1926" y="1279"/>
                </a:cubicBezTo>
                <a:cubicBezTo>
                  <a:pt x="2315" y="1279"/>
                  <a:pt x="2315" y="1279"/>
                  <a:pt x="2315" y="1279"/>
                </a:cubicBezTo>
                <a:cubicBezTo>
                  <a:pt x="2315" y="1062"/>
                  <a:pt x="2315" y="1062"/>
                  <a:pt x="2315" y="1062"/>
                </a:cubicBezTo>
                <a:cubicBezTo>
                  <a:pt x="2268" y="1033"/>
                  <a:pt x="2272" y="986"/>
                  <a:pt x="2272" y="939"/>
                </a:cubicBezTo>
                <a:cubicBezTo>
                  <a:pt x="2272" y="721"/>
                  <a:pt x="2272" y="721"/>
                  <a:pt x="2272" y="721"/>
                </a:cubicBezTo>
                <a:cubicBezTo>
                  <a:pt x="2275" y="721"/>
                  <a:pt x="2275" y="721"/>
                  <a:pt x="2275" y="721"/>
                </a:cubicBezTo>
                <a:cubicBezTo>
                  <a:pt x="2505" y="1279"/>
                  <a:pt x="2505" y="1279"/>
                  <a:pt x="2505" y="1279"/>
                </a:cubicBezTo>
                <a:cubicBezTo>
                  <a:pt x="2880" y="1279"/>
                  <a:pt x="2880" y="1279"/>
                  <a:pt x="2880" y="1279"/>
                </a:cubicBezTo>
                <a:cubicBezTo>
                  <a:pt x="2880" y="31"/>
                  <a:pt x="2880" y="31"/>
                  <a:pt x="2880" y="31"/>
                </a:cubicBezTo>
                <a:cubicBezTo>
                  <a:pt x="2528" y="31"/>
                  <a:pt x="2528" y="31"/>
                  <a:pt x="2528" y="31"/>
                </a:cubicBezTo>
                <a:lnTo>
                  <a:pt x="2528" y="253"/>
                </a:lnTo>
                <a:close/>
                <a:moveTo>
                  <a:pt x="1438" y="993"/>
                </a:moveTo>
                <a:cubicBezTo>
                  <a:pt x="1438" y="980"/>
                  <a:pt x="1435" y="969"/>
                  <a:pt x="1432" y="957"/>
                </a:cubicBezTo>
                <a:cubicBezTo>
                  <a:pt x="1243" y="957"/>
                  <a:pt x="1243" y="957"/>
                  <a:pt x="1243" y="957"/>
                </a:cubicBezTo>
                <a:cubicBezTo>
                  <a:pt x="1240" y="969"/>
                  <a:pt x="1237" y="982"/>
                  <a:pt x="1237" y="993"/>
                </a:cubicBezTo>
                <a:cubicBezTo>
                  <a:pt x="1237" y="1029"/>
                  <a:pt x="1255" y="1053"/>
                  <a:pt x="1288" y="1062"/>
                </a:cubicBezTo>
                <a:cubicBezTo>
                  <a:pt x="1288" y="1279"/>
                  <a:pt x="1288" y="1279"/>
                  <a:pt x="1288" y="1279"/>
                </a:cubicBezTo>
                <a:cubicBezTo>
                  <a:pt x="857" y="1279"/>
                  <a:pt x="857" y="1279"/>
                  <a:pt x="857" y="1279"/>
                </a:cubicBezTo>
                <a:cubicBezTo>
                  <a:pt x="857" y="1062"/>
                  <a:pt x="857" y="1062"/>
                  <a:pt x="857" y="1062"/>
                </a:cubicBezTo>
                <a:cubicBezTo>
                  <a:pt x="899" y="1033"/>
                  <a:pt x="904" y="969"/>
                  <a:pt x="915" y="920"/>
                </a:cubicBezTo>
                <a:cubicBezTo>
                  <a:pt x="1081" y="31"/>
                  <a:pt x="1081" y="31"/>
                  <a:pt x="1081" y="31"/>
                </a:cubicBezTo>
                <a:cubicBezTo>
                  <a:pt x="1637" y="31"/>
                  <a:pt x="1637" y="31"/>
                  <a:pt x="1637" y="31"/>
                </a:cubicBezTo>
                <a:cubicBezTo>
                  <a:pt x="1820" y="939"/>
                  <a:pt x="1820" y="939"/>
                  <a:pt x="1820" y="939"/>
                </a:cubicBezTo>
                <a:cubicBezTo>
                  <a:pt x="1827" y="979"/>
                  <a:pt x="1841" y="1049"/>
                  <a:pt x="1885" y="1062"/>
                </a:cubicBezTo>
                <a:cubicBezTo>
                  <a:pt x="1885" y="1279"/>
                  <a:pt x="1885" y="1279"/>
                  <a:pt x="1885" y="1279"/>
                </a:cubicBezTo>
                <a:cubicBezTo>
                  <a:pt x="1392" y="1279"/>
                  <a:pt x="1392" y="1279"/>
                  <a:pt x="1392" y="1279"/>
                </a:cubicBezTo>
                <a:cubicBezTo>
                  <a:pt x="1392" y="1062"/>
                  <a:pt x="1392" y="1062"/>
                  <a:pt x="1392" y="1062"/>
                </a:cubicBezTo>
                <a:cubicBezTo>
                  <a:pt x="1423" y="1051"/>
                  <a:pt x="1438" y="1027"/>
                  <a:pt x="1438" y="993"/>
                </a:cubicBezTo>
                <a:close/>
                <a:moveTo>
                  <a:pt x="1397" y="713"/>
                </a:moveTo>
                <a:cubicBezTo>
                  <a:pt x="1332" y="341"/>
                  <a:pt x="1332" y="341"/>
                  <a:pt x="1332" y="341"/>
                </a:cubicBezTo>
                <a:cubicBezTo>
                  <a:pt x="1329" y="341"/>
                  <a:pt x="1329" y="341"/>
                  <a:pt x="1329" y="341"/>
                </a:cubicBezTo>
                <a:cubicBezTo>
                  <a:pt x="1268" y="713"/>
                  <a:pt x="1268" y="713"/>
                  <a:pt x="1268" y="713"/>
                </a:cubicBezTo>
                <a:lnTo>
                  <a:pt x="1397" y="7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z="1200" i="1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360043" y="1107427"/>
            <a:ext cx="7644474" cy="418576"/>
          </a:xfrm>
        </p:spPr>
        <p:txBody>
          <a:bodyPr wrap="square" anchor="b" anchorCtr="0">
            <a:sp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60043" y="1629664"/>
            <a:ext cx="7644384" cy="332399"/>
          </a:xfrm>
        </p:spPr>
        <p:txBody>
          <a:bodyPr wrap="square">
            <a:spAutoFit/>
          </a:bodyPr>
          <a:lstStyle>
            <a:lvl1pPr marL="0" indent="0" algn="l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0" indent="0" algn="l">
              <a:spcBef>
                <a:spcPts val="14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</a:t>
            </a: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8274858" y="5990480"/>
            <a:ext cx="516700" cy="516700"/>
            <a:chOff x="2077" y="1355"/>
            <a:chExt cx="1609" cy="1609"/>
          </a:xfrm>
        </p:grpSpPr>
        <p:sp>
          <p:nvSpPr>
            <p:cNvPr id="10" name="Freeform 3"/>
            <p:cNvSpPr>
              <a:spLocks/>
            </p:cNvSpPr>
            <p:nvPr/>
          </p:nvSpPr>
          <p:spPr bwMode="black">
            <a:xfrm>
              <a:off x="2881" y="1960"/>
              <a:ext cx="805" cy="1004"/>
            </a:xfrm>
            <a:custGeom>
              <a:avLst/>
              <a:gdLst>
                <a:gd name="T0" fmla="*/ 0 w 805"/>
                <a:gd name="T1" fmla="*/ 1004 h 1004"/>
                <a:gd name="T2" fmla="*/ 805 w 805"/>
                <a:gd name="T3" fmla="*/ 198 h 1004"/>
                <a:gd name="T4" fmla="*/ 602 w 805"/>
                <a:gd name="T5" fmla="*/ 0 h 1004"/>
                <a:gd name="T6" fmla="*/ 352 w 805"/>
                <a:gd name="T7" fmla="*/ 250 h 1004"/>
                <a:gd name="T8" fmla="*/ 0 w 805"/>
                <a:gd name="T9" fmla="*/ 100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5" h="1004">
                  <a:moveTo>
                    <a:pt x="0" y="1004"/>
                  </a:moveTo>
                  <a:lnTo>
                    <a:pt x="805" y="198"/>
                  </a:lnTo>
                  <a:lnTo>
                    <a:pt x="602" y="0"/>
                  </a:lnTo>
                  <a:lnTo>
                    <a:pt x="352" y="250"/>
                  </a:lnTo>
                  <a:lnTo>
                    <a:pt x="0" y="1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1200" i="1" dirty="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1" name="Freeform 4"/>
            <p:cNvSpPr>
              <a:spLocks/>
            </p:cNvSpPr>
            <p:nvPr/>
          </p:nvSpPr>
          <p:spPr bwMode="ltGray">
            <a:xfrm>
              <a:off x="2077" y="1355"/>
              <a:ext cx="1406" cy="1609"/>
            </a:xfrm>
            <a:custGeom>
              <a:avLst/>
              <a:gdLst>
                <a:gd name="T0" fmla="*/ 804 w 1406"/>
                <a:gd name="T1" fmla="*/ 0 h 1609"/>
                <a:gd name="T2" fmla="*/ 0 w 1406"/>
                <a:gd name="T3" fmla="*/ 803 h 1609"/>
                <a:gd name="T4" fmla="*/ 804 w 1406"/>
                <a:gd name="T5" fmla="*/ 1609 h 1609"/>
                <a:gd name="T6" fmla="*/ 1156 w 1406"/>
                <a:gd name="T7" fmla="*/ 855 h 1609"/>
                <a:gd name="T8" fmla="*/ 1406 w 1406"/>
                <a:gd name="T9" fmla="*/ 605 h 1609"/>
                <a:gd name="T10" fmla="*/ 804 w 1406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6" h="1609">
                  <a:moveTo>
                    <a:pt x="804" y="0"/>
                  </a:moveTo>
                  <a:lnTo>
                    <a:pt x="0" y="803"/>
                  </a:lnTo>
                  <a:lnTo>
                    <a:pt x="804" y="1609"/>
                  </a:lnTo>
                  <a:lnTo>
                    <a:pt x="1156" y="855"/>
                  </a:lnTo>
                  <a:lnTo>
                    <a:pt x="1406" y="605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FF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1200" i="1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grpSp>
        <p:nvGrpSpPr>
          <p:cNvPr id="9" name="Group 2"/>
          <p:cNvGrpSpPr>
            <a:grpSpLocks/>
          </p:cNvGrpSpPr>
          <p:nvPr userDrawn="1"/>
        </p:nvGrpSpPr>
        <p:grpSpPr bwMode="auto">
          <a:xfrm>
            <a:off x="8274858" y="5990480"/>
            <a:ext cx="516700" cy="516700"/>
            <a:chOff x="2077" y="1355"/>
            <a:chExt cx="1609" cy="1609"/>
          </a:xfrm>
        </p:grpSpPr>
        <p:sp>
          <p:nvSpPr>
            <p:cNvPr id="12" name="Freeform 3"/>
            <p:cNvSpPr>
              <a:spLocks/>
            </p:cNvSpPr>
            <p:nvPr/>
          </p:nvSpPr>
          <p:spPr bwMode="black">
            <a:xfrm>
              <a:off x="2881" y="1960"/>
              <a:ext cx="805" cy="1004"/>
            </a:xfrm>
            <a:custGeom>
              <a:avLst/>
              <a:gdLst>
                <a:gd name="T0" fmla="*/ 0 w 805"/>
                <a:gd name="T1" fmla="*/ 1004 h 1004"/>
                <a:gd name="T2" fmla="*/ 805 w 805"/>
                <a:gd name="T3" fmla="*/ 198 h 1004"/>
                <a:gd name="T4" fmla="*/ 602 w 805"/>
                <a:gd name="T5" fmla="*/ 0 h 1004"/>
                <a:gd name="T6" fmla="*/ 352 w 805"/>
                <a:gd name="T7" fmla="*/ 250 h 1004"/>
                <a:gd name="T8" fmla="*/ 0 w 805"/>
                <a:gd name="T9" fmla="*/ 100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5" h="1004">
                  <a:moveTo>
                    <a:pt x="0" y="1004"/>
                  </a:moveTo>
                  <a:lnTo>
                    <a:pt x="805" y="198"/>
                  </a:lnTo>
                  <a:lnTo>
                    <a:pt x="602" y="0"/>
                  </a:lnTo>
                  <a:lnTo>
                    <a:pt x="352" y="250"/>
                  </a:lnTo>
                  <a:lnTo>
                    <a:pt x="0" y="1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1200" i="1" dirty="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3" name="Freeform 4"/>
            <p:cNvSpPr>
              <a:spLocks/>
            </p:cNvSpPr>
            <p:nvPr/>
          </p:nvSpPr>
          <p:spPr bwMode="ltGray">
            <a:xfrm>
              <a:off x="2077" y="1355"/>
              <a:ext cx="1406" cy="1609"/>
            </a:xfrm>
            <a:custGeom>
              <a:avLst/>
              <a:gdLst>
                <a:gd name="T0" fmla="*/ 804 w 1406"/>
                <a:gd name="T1" fmla="*/ 0 h 1609"/>
                <a:gd name="T2" fmla="*/ 0 w 1406"/>
                <a:gd name="T3" fmla="*/ 803 h 1609"/>
                <a:gd name="T4" fmla="*/ 804 w 1406"/>
                <a:gd name="T5" fmla="*/ 1609 h 1609"/>
                <a:gd name="T6" fmla="*/ 1156 w 1406"/>
                <a:gd name="T7" fmla="*/ 855 h 1609"/>
                <a:gd name="T8" fmla="*/ 1406 w 1406"/>
                <a:gd name="T9" fmla="*/ 605 h 1609"/>
                <a:gd name="T10" fmla="*/ 804 w 1406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6" h="1609">
                  <a:moveTo>
                    <a:pt x="804" y="0"/>
                  </a:moveTo>
                  <a:lnTo>
                    <a:pt x="0" y="803"/>
                  </a:lnTo>
                  <a:lnTo>
                    <a:pt x="804" y="1609"/>
                  </a:lnTo>
                  <a:lnTo>
                    <a:pt x="1156" y="855"/>
                  </a:lnTo>
                  <a:lnTo>
                    <a:pt x="1406" y="605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FF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1200" i="1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14" name="Text Placeholder 1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0043" y="2401025"/>
            <a:ext cx="7644384" cy="249299"/>
          </a:xfrm>
        </p:spPr>
        <p:txBody>
          <a:bodyPr/>
          <a:lstStyle>
            <a:lvl1pPr>
              <a:spcBef>
                <a:spcPts val="0"/>
              </a:spcBef>
              <a:defRPr sz="1800" cap="none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9639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520924"/>
            <a:ext cx="8412480" cy="3139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22710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9144000" cy="9942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63377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you (Sandstone)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7922419" y="6220432"/>
            <a:ext cx="864395" cy="363724"/>
            <a:chOff x="7922417" y="6220432"/>
            <a:chExt cx="864395" cy="363724"/>
          </a:xfrm>
        </p:grpSpPr>
        <p:grpSp>
          <p:nvGrpSpPr>
            <p:cNvPr id="3" name="Group 2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9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10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sp>
          <p:nvSpPr>
            <p:cNvPr id="8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1200" i="1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12" name="Freeform 2"/>
          <p:cNvSpPr>
            <a:spLocks noEditPoints="1"/>
          </p:cNvSpPr>
          <p:nvPr/>
        </p:nvSpPr>
        <p:spPr bwMode="blackWhite">
          <a:xfrm>
            <a:off x="396882" y="2790455"/>
            <a:ext cx="8327397" cy="1238633"/>
          </a:xfrm>
          <a:custGeom>
            <a:avLst/>
            <a:gdLst>
              <a:gd name="T0" fmla="*/ 2514 w 2637"/>
              <a:gd name="T1" fmla="*/ 283 h 392"/>
              <a:gd name="T2" fmla="*/ 2468 w 2637"/>
              <a:gd name="T3" fmla="*/ 111 h 392"/>
              <a:gd name="T4" fmla="*/ 2338 w 2637"/>
              <a:gd name="T5" fmla="*/ 7 h 392"/>
              <a:gd name="T6" fmla="*/ 2350 w 2637"/>
              <a:gd name="T7" fmla="*/ 264 h 392"/>
              <a:gd name="T8" fmla="*/ 2586 w 2637"/>
              <a:gd name="T9" fmla="*/ 363 h 392"/>
              <a:gd name="T10" fmla="*/ 2637 w 2637"/>
              <a:gd name="T11" fmla="*/ 74 h 392"/>
              <a:gd name="T12" fmla="*/ 2500 w 2637"/>
              <a:gd name="T13" fmla="*/ 74 h 392"/>
              <a:gd name="T14" fmla="*/ 2206 w 2637"/>
              <a:gd name="T15" fmla="*/ 110 h 392"/>
              <a:gd name="T16" fmla="*/ 2160 w 2637"/>
              <a:gd name="T17" fmla="*/ 281 h 392"/>
              <a:gd name="T18" fmla="*/ 2183 w 2637"/>
              <a:gd name="T19" fmla="*/ 0 h 392"/>
              <a:gd name="T20" fmla="*/ 2183 w 2637"/>
              <a:gd name="T21" fmla="*/ 392 h 392"/>
              <a:gd name="T22" fmla="*/ 1824 w 2637"/>
              <a:gd name="T23" fmla="*/ 243 h 392"/>
              <a:gd name="T24" fmla="*/ 1811 w 2637"/>
              <a:gd name="T25" fmla="*/ 317 h 392"/>
              <a:gd name="T26" fmla="*/ 1954 w 2637"/>
              <a:gd name="T27" fmla="*/ 317 h 392"/>
              <a:gd name="T28" fmla="*/ 2011 w 2637"/>
              <a:gd name="T29" fmla="*/ 101 h 392"/>
              <a:gd name="T30" fmla="*/ 1913 w 2637"/>
              <a:gd name="T31" fmla="*/ 7 h 392"/>
              <a:gd name="T32" fmla="*/ 1870 w 2637"/>
              <a:gd name="T33" fmla="*/ 56 h 392"/>
              <a:gd name="T34" fmla="*/ 1735 w 2637"/>
              <a:gd name="T35" fmla="*/ 74 h 392"/>
              <a:gd name="T36" fmla="*/ 1577 w 2637"/>
              <a:gd name="T37" fmla="*/ 96 h 392"/>
              <a:gd name="T38" fmla="*/ 1474 w 2637"/>
              <a:gd name="T39" fmla="*/ 7 h 392"/>
              <a:gd name="T40" fmla="*/ 1426 w 2637"/>
              <a:gd name="T41" fmla="*/ 159 h 392"/>
              <a:gd name="T42" fmla="*/ 1439 w 2637"/>
              <a:gd name="T43" fmla="*/ 7 h 392"/>
              <a:gd name="T44" fmla="*/ 1309 w 2637"/>
              <a:gd name="T45" fmla="*/ 111 h 392"/>
              <a:gd name="T46" fmla="*/ 1296 w 2637"/>
              <a:gd name="T47" fmla="*/ 384 h 392"/>
              <a:gd name="T48" fmla="*/ 1426 w 2637"/>
              <a:gd name="T49" fmla="*/ 280 h 392"/>
              <a:gd name="T50" fmla="*/ 1456 w 2637"/>
              <a:gd name="T51" fmla="*/ 278 h 392"/>
              <a:gd name="T52" fmla="*/ 1608 w 2637"/>
              <a:gd name="T53" fmla="*/ 384 h 392"/>
              <a:gd name="T54" fmla="*/ 1526 w 2637"/>
              <a:gd name="T55" fmla="*/ 177 h 392"/>
              <a:gd name="T56" fmla="*/ 975 w 2637"/>
              <a:gd name="T57" fmla="*/ 7 h 392"/>
              <a:gd name="T58" fmla="*/ 988 w 2637"/>
              <a:gd name="T59" fmla="*/ 280 h 392"/>
              <a:gd name="T60" fmla="*/ 1092 w 2637"/>
              <a:gd name="T61" fmla="*/ 384 h 392"/>
              <a:gd name="T62" fmla="*/ 1080 w 2637"/>
              <a:gd name="T63" fmla="*/ 215 h 392"/>
              <a:gd name="T64" fmla="*/ 1264 w 2637"/>
              <a:gd name="T65" fmla="*/ 384 h 392"/>
              <a:gd name="T66" fmla="*/ 1277 w 2637"/>
              <a:gd name="T67" fmla="*/ 7 h 392"/>
              <a:gd name="T68" fmla="*/ 1169 w 2637"/>
              <a:gd name="T69" fmla="*/ 111 h 392"/>
              <a:gd name="T70" fmla="*/ 1103 w 2637"/>
              <a:gd name="T71" fmla="*/ 7 h 392"/>
              <a:gd name="T72" fmla="*/ 770 w 2637"/>
              <a:gd name="T73" fmla="*/ 286 h 392"/>
              <a:gd name="T74" fmla="*/ 815 w 2637"/>
              <a:gd name="T75" fmla="*/ 317 h 392"/>
              <a:gd name="T76" fmla="*/ 963 w 2637"/>
              <a:gd name="T77" fmla="*/ 317 h 392"/>
              <a:gd name="T78" fmla="*/ 721 w 2637"/>
              <a:gd name="T79" fmla="*/ 7 h 392"/>
              <a:gd name="T80" fmla="*/ 654 w 2637"/>
              <a:gd name="T81" fmla="*/ 384 h 392"/>
              <a:gd name="T82" fmla="*/ 778 w 2637"/>
              <a:gd name="T83" fmla="*/ 212 h 392"/>
              <a:gd name="T84" fmla="*/ 816 w 2637"/>
              <a:gd name="T85" fmla="*/ 212 h 392"/>
              <a:gd name="T86" fmla="*/ 630 w 2637"/>
              <a:gd name="T87" fmla="*/ 280 h 392"/>
              <a:gd name="T88" fmla="*/ 642 w 2637"/>
              <a:gd name="T89" fmla="*/ 7 h 392"/>
              <a:gd name="T90" fmla="*/ 512 w 2637"/>
              <a:gd name="T91" fmla="*/ 111 h 392"/>
              <a:gd name="T92" fmla="*/ 467 w 2637"/>
              <a:gd name="T93" fmla="*/ 111 h 392"/>
              <a:gd name="T94" fmla="*/ 337 w 2637"/>
              <a:gd name="T95" fmla="*/ 7 h 392"/>
              <a:gd name="T96" fmla="*/ 350 w 2637"/>
              <a:gd name="T97" fmla="*/ 280 h 392"/>
              <a:gd name="T98" fmla="*/ 480 w 2637"/>
              <a:gd name="T99" fmla="*/ 384 h 392"/>
              <a:gd name="T100" fmla="*/ 467 w 2637"/>
              <a:gd name="T101" fmla="*/ 225 h 392"/>
              <a:gd name="T102" fmla="*/ 499 w 2637"/>
              <a:gd name="T103" fmla="*/ 317 h 392"/>
              <a:gd name="T104" fmla="*/ 642 w 2637"/>
              <a:gd name="T105" fmla="*/ 317 h 392"/>
              <a:gd name="T106" fmla="*/ 83 w 2637"/>
              <a:gd name="T107" fmla="*/ 114 h 392"/>
              <a:gd name="T108" fmla="*/ 91 w 2637"/>
              <a:gd name="T109" fmla="*/ 317 h 392"/>
              <a:gd name="T110" fmla="*/ 234 w 2637"/>
              <a:gd name="T111" fmla="*/ 317 h 392"/>
              <a:gd name="T112" fmla="*/ 242 w 2637"/>
              <a:gd name="T113" fmla="*/ 114 h 392"/>
              <a:gd name="T114" fmla="*/ 325 w 2637"/>
              <a:gd name="T115" fmla="*/ 7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637" h="392">
                <a:moveTo>
                  <a:pt x="2500" y="74"/>
                </a:moveTo>
                <a:cubicBezTo>
                  <a:pt x="2515" y="83"/>
                  <a:pt x="2514" y="97"/>
                  <a:pt x="2514" y="111"/>
                </a:cubicBezTo>
                <a:cubicBezTo>
                  <a:pt x="2514" y="283"/>
                  <a:pt x="2514" y="283"/>
                  <a:pt x="2514" y="283"/>
                </a:cubicBezTo>
                <a:cubicBezTo>
                  <a:pt x="2514" y="290"/>
                  <a:pt x="2513" y="310"/>
                  <a:pt x="2491" y="310"/>
                </a:cubicBezTo>
                <a:cubicBezTo>
                  <a:pt x="2470" y="310"/>
                  <a:pt x="2468" y="290"/>
                  <a:pt x="2468" y="283"/>
                </a:cubicBezTo>
                <a:cubicBezTo>
                  <a:pt x="2468" y="111"/>
                  <a:pt x="2468" y="111"/>
                  <a:pt x="2468" y="111"/>
                </a:cubicBezTo>
                <a:cubicBezTo>
                  <a:pt x="2468" y="97"/>
                  <a:pt x="2466" y="83"/>
                  <a:pt x="2481" y="74"/>
                </a:cubicBezTo>
                <a:cubicBezTo>
                  <a:pt x="2481" y="7"/>
                  <a:pt x="2481" y="7"/>
                  <a:pt x="2481" y="7"/>
                </a:cubicBezTo>
                <a:cubicBezTo>
                  <a:pt x="2338" y="7"/>
                  <a:pt x="2338" y="7"/>
                  <a:pt x="2338" y="7"/>
                </a:cubicBezTo>
                <a:cubicBezTo>
                  <a:pt x="2338" y="74"/>
                  <a:pt x="2338" y="74"/>
                  <a:pt x="2338" y="74"/>
                </a:cubicBezTo>
                <a:cubicBezTo>
                  <a:pt x="2352" y="83"/>
                  <a:pt x="2350" y="97"/>
                  <a:pt x="2350" y="111"/>
                </a:cubicBezTo>
                <a:cubicBezTo>
                  <a:pt x="2350" y="264"/>
                  <a:pt x="2350" y="264"/>
                  <a:pt x="2350" y="264"/>
                </a:cubicBezTo>
                <a:cubicBezTo>
                  <a:pt x="2351" y="304"/>
                  <a:pt x="2354" y="335"/>
                  <a:pt x="2386" y="363"/>
                </a:cubicBezTo>
                <a:cubicBezTo>
                  <a:pt x="2414" y="388"/>
                  <a:pt x="2452" y="392"/>
                  <a:pt x="2486" y="392"/>
                </a:cubicBezTo>
                <a:cubicBezTo>
                  <a:pt x="2520" y="392"/>
                  <a:pt x="2558" y="388"/>
                  <a:pt x="2586" y="363"/>
                </a:cubicBezTo>
                <a:cubicBezTo>
                  <a:pt x="2618" y="335"/>
                  <a:pt x="2621" y="304"/>
                  <a:pt x="2622" y="264"/>
                </a:cubicBezTo>
                <a:cubicBezTo>
                  <a:pt x="2622" y="111"/>
                  <a:pt x="2622" y="111"/>
                  <a:pt x="2622" y="111"/>
                </a:cubicBezTo>
                <a:cubicBezTo>
                  <a:pt x="2622" y="97"/>
                  <a:pt x="2621" y="83"/>
                  <a:pt x="2637" y="74"/>
                </a:cubicBezTo>
                <a:cubicBezTo>
                  <a:pt x="2637" y="7"/>
                  <a:pt x="2637" y="7"/>
                  <a:pt x="2637" y="7"/>
                </a:cubicBezTo>
                <a:cubicBezTo>
                  <a:pt x="2500" y="7"/>
                  <a:pt x="2500" y="7"/>
                  <a:pt x="2500" y="7"/>
                </a:cubicBezTo>
                <a:lnTo>
                  <a:pt x="2500" y="74"/>
                </a:lnTo>
                <a:close/>
                <a:moveTo>
                  <a:pt x="2160" y="110"/>
                </a:moveTo>
                <a:cubicBezTo>
                  <a:pt x="2160" y="107"/>
                  <a:pt x="2159" y="81"/>
                  <a:pt x="2183" y="81"/>
                </a:cubicBezTo>
                <a:cubicBezTo>
                  <a:pt x="2207" y="81"/>
                  <a:pt x="2206" y="107"/>
                  <a:pt x="2206" y="110"/>
                </a:cubicBezTo>
                <a:cubicBezTo>
                  <a:pt x="2206" y="281"/>
                  <a:pt x="2206" y="281"/>
                  <a:pt x="2206" y="281"/>
                </a:cubicBezTo>
                <a:cubicBezTo>
                  <a:pt x="2206" y="283"/>
                  <a:pt x="2207" y="310"/>
                  <a:pt x="2183" y="310"/>
                </a:cubicBezTo>
                <a:cubicBezTo>
                  <a:pt x="2159" y="310"/>
                  <a:pt x="2160" y="283"/>
                  <a:pt x="2160" y="281"/>
                </a:cubicBezTo>
                <a:lnTo>
                  <a:pt x="2160" y="110"/>
                </a:lnTo>
                <a:close/>
                <a:moveTo>
                  <a:pt x="2323" y="116"/>
                </a:moveTo>
                <a:cubicBezTo>
                  <a:pt x="2323" y="23"/>
                  <a:pt x="2266" y="0"/>
                  <a:pt x="2183" y="0"/>
                </a:cubicBezTo>
                <a:cubicBezTo>
                  <a:pt x="2100" y="0"/>
                  <a:pt x="2043" y="23"/>
                  <a:pt x="2043" y="116"/>
                </a:cubicBezTo>
                <a:cubicBezTo>
                  <a:pt x="2043" y="275"/>
                  <a:pt x="2043" y="275"/>
                  <a:pt x="2043" y="275"/>
                </a:cubicBezTo>
                <a:cubicBezTo>
                  <a:pt x="2043" y="368"/>
                  <a:pt x="2100" y="392"/>
                  <a:pt x="2183" y="392"/>
                </a:cubicBezTo>
                <a:cubicBezTo>
                  <a:pt x="2266" y="392"/>
                  <a:pt x="2323" y="368"/>
                  <a:pt x="2323" y="275"/>
                </a:cubicBezTo>
                <a:lnTo>
                  <a:pt x="2323" y="116"/>
                </a:lnTo>
                <a:close/>
                <a:moveTo>
                  <a:pt x="1824" y="243"/>
                </a:moveTo>
                <a:cubicBezTo>
                  <a:pt x="1824" y="280"/>
                  <a:pt x="1824" y="280"/>
                  <a:pt x="1824" y="280"/>
                </a:cubicBezTo>
                <a:cubicBezTo>
                  <a:pt x="1824" y="287"/>
                  <a:pt x="1825" y="294"/>
                  <a:pt x="1823" y="301"/>
                </a:cubicBezTo>
                <a:cubicBezTo>
                  <a:pt x="1822" y="307"/>
                  <a:pt x="1819" y="313"/>
                  <a:pt x="1811" y="317"/>
                </a:cubicBezTo>
                <a:cubicBezTo>
                  <a:pt x="1811" y="384"/>
                  <a:pt x="1811" y="384"/>
                  <a:pt x="1811" y="384"/>
                </a:cubicBezTo>
                <a:cubicBezTo>
                  <a:pt x="1954" y="384"/>
                  <a:pt x="1954" y="384"/>
                  <a:pt x="1954" y="384"/>
                </a:cubicBezTo>
                <a:cubicBezTo>
                  <a:pt x="1954" y="317"/>
                  <a:pt x="1954" y="317"/>
                  <a:pt x="1954" y="317"/>
                </a:cubicBezTo>
                <a:cubicBezTo>
                  <a:pt x="1940" y="308"/>
                  <a:pt x="1942" y="294"/>
                  <a:pt x="1942" y="280"/>
                </a:cubicBezTo>
                <a:cubicBezTo>
                  <a:pt x="1942" y="235"/>
                  <a:pt x="1942" y="235"/>
                  <a:pt x="1942" y="235"/>
                </a:cubicBezTo>
                <a:cubicBezTo>
                  <a:pt x="2011" y="101"/>
                  <a:pt x="2011" y="101"/>
                  <a:pt x="2011" y="101"/>
                </a:cubicBezTo>
                <a:cubicBezTo>
                  <a:pt x="2017" y="88"/>
                  <a:pt x="2020" y="82"/>
                  <a:pt x="2031" y="74"/>
                </a:cubicBezTo>
                <a:cubicBezTo>
                  <a:pt x="2031" y="7"/>
                  <a:pt x="2031" y="7"/>
                  <a:pt x="2031" y="7"/>
                </a:cubicBezTo>
                <a:cubicBezTo>
                  <a:pt x="1913" y="7"/>
                  <a:pt x="1913" y="7"/>
                  <a:pt x="1913" y="7"/>
                </a:cubicBezTo>
                <a:cubicBezTo>
                  <a:pt x="1913" y="56"/>
                  <a:pt x="1913" y="56"/>
                  <a:pt x="1913" y="56"/>
                </a:cubicBezTo>
                <a:cubicBezTo>
                  <a:pt x="1913" y="83"/>
                  <a:pt x="1905" y="102"/>
                  <a:pt x="1892" y="125"/>
                </a:cubicBezTo>
                <a:cubicBezTo>
                  <a:pt x="1878" y="102"/>
                  <a:pt x="1870" y="83"/>
                  <a:pt x="1870" y="56"/>
                </a:cubicBezTo>
                <a:cubicBezTo>
                  <a:pt x="1870" y="7"/>
                  <a:pt x="1870" y="7"/>
                  <a:pt x="1870" y="7"/>
                </a:cubicBezTo>
                <a:cubicBezTo>
                  <a:pt x="1735" y="7"/>
                  <a:pt x="1735" y="7"/>
                  <a:pt x="1735" y="7"/>
                </a:cubicBezTo>
                <a:cubicBezTo>
                  <a:pt x="1735" y="74"/>
                  <a:pt x="1735" y="74"/>
                  <a:pt x="1735" y="74"/>
                </a:cubicBezTo>
                <a:cubicBezTo>
                  <a:pt x="1748" y="82"/>
                  <a:pt x="1753" y="98"/>
                  <a:pt x="1760" y="112"/>
                </a:cubicBezTo>
                <a:lnTo>
                  <a:pt x="1824" y="243"/>
                </a:lnTo>
                <a:close/>
                <a:moveTo>
                  <a:pt x="1577" y="96"/>
                </a:moveTo>
                <a:cubicBezTo>
                  <a:pt x="1583" y="86"/>
                  <a:pt x="1586" y="81"/>
                  <a:pt x="1601" y="74"/>
                </a:cubicBezTo>
                <a:cubicBezTo>
                  <a:pt x="1601" y="7"/>
                  <a:pt x="1601" y="7"/>
                  <a:pt x="1601" y="7"/>
                </a:cubicBezTo>
                <a:cubicBezTo>
                  <a:pt x="1474" y="7"/>
                  <a:pt x="1474" y="7"/>
                  <a:pt x="1474" y="7"/>
                </a:cubicBezTo>
                <a:cubicBezTo>
                  <a:pt x="1474" y="66"/>
                  <a:pt x="1474" y="66"/>
                  <a:pt x="1474" y="66"/>
                </a:cubicBezTo>
                <a:cubicBezTo>
                  <a:pt x="1474" y="81"/>
                  <a:pt x="1473" y="84"/>
                  <a:pt x="1454" y="116"/>
                </a:cubicBezTo>
                <a:cubicBezTo>
                  <a:pt x="1426" y="159"/>
                  <a:pt x="1426" y="159"/>
                  <a:pt x="1426" y="159"/>
                </a:cubicBezTo>
                <a:cubicBezTo>
                  <a:pt x="1426" y="111"/>
                  <a:pt x="1426" y="111"/>
                  <a:pt x="1426" y="111"/>
                </a:cubicBezTo>
                <a:cubicBezTo>
                  <a:pt x="1426" y="97"/>
                  <a:pt x="1425" y="83"/>
                  <a:pt x="1439" y="74"/>
                </a:cubicBezTo>
                <a:cubicBezTo>
                  <a:pt x="1439" y="7"/>
                  <a:pt x="1439" y="7"/>
                  <a:pt x="1439" y="7"/>
                </a:cubicBezTo>
                <a:cubicBezTo>
                  <a:pt x="1296" y="7"/>
                  <a:pt x="1296" y="7"/>
                  <a:pt x="1296" y="7"/>
                </a:cubicBezTo>
                <a:cubicBezTo>
                  <a:pt x="1296" y="74"/>
                  <a:pt x="1296" y="74"/>
                  <a:pt x="1296" y="74"/>
                </a:cubicBezTo>
                <a:cubicBezTo>
                  <a:pt x="1310" y="83"/>
                  <a:pt x="1309" y="97"/>
                  <a:pt x="1309" y="111"/>
                </a:cubicBezTo>
                <a:cubicBezTo>
                  <a:pt x="1309" y="280"/>
                  <a:pt x="1309" y="280"/>
                  <a:pt x="1309" y="280"/>
                </a:cubicBezTo>
                <a:cubicBezTo>
                  <a:pt x="1309" y="294"/>
                  <a:pt x="1310" y="308"/>
                  <a:pt x="1296" y="317"/>
                </a:cubicBezTo>
                <a:cubicBezTo>
                  <a:pt x="1296" y="384"/>
                  <a:pt x="1296" y="384"/>
                  <a:pt x="1296" y="384"/>
                </a:cubicBezTo>
                <a:cubicBezTo>
                  <a:pt x="1439" y="384"/>
                  <a:pt x="1439" y="384"/>
                  <a:pt x="1439" y="384"/>
                </a:cubicBezTo>
                <a:cubicBezTo>
                  <a:pt x="1439" y="317"/>
                  <a:pt x="1439" y="317"/>
                  <a:pt x="1439" y="317"/>
                </a:cubicBezTo>
                <a:cubicBezTo>
                  <a:pt x="1425" y="308"/>
                  <a:pt x="1426" y="294"/>
                  <a:pt x="1426" y="280"/>
                </a:cubicBezTo>
                <a:cubicBezTo>
                  <a:pt x="1426" y="220"/>
                  <a:pt x="1426" y="220"/>
                  <a:pt x="1426" y="220"/>
                </a:cubicBezTo>
                <a:cubicBezTo>
                  <a:pt x="1427" y="220"/>
                  <a:pt x="1427" y="220"/>
                  <a:pt x="1427" y="220"/>
                </a:cubicBezTo>
                <a:cubicBezTo>
                  <a:pt x="1456" y="278"/>
                  <a:pt x="1456" y="278"/>
                  <a:pt x="1456" y="278"/>
                </a:cubicBezTo>
                <a:cubicBezTo>
                  <a:pt x="1469" y="304"/>
                  <a:pt x="1474" y="310"/>
                  <a:pt x="1474" y="339"/>
                </a:cubicBezTo>
                <a:cubicBezTo>
                  <a:pt x="1474" y="384"/>
                  <a:pt x="1474" y="384"/>
                  <a:pt x="1474" y="384"/>
                </a:cubicBezTo>
                <a:cubicBezTo>
                  <a:pt x="1608" y="384"/>
                  <a:pt x="1608" y="384"/>
                  <a:pt x="1608" y="384"/>
                </a:cubicBezTo>
                <a:cubicBezTo>
                  <a:pt x="1608" y="317"/>
                  <a:pt x="1608" y="317"/>
                  <a:pt x="1608" y="317"/>
                </a:cubicBezTo>
                <a:cubicBezTo>
                  <a:pt x="1592" y="309"/>
                  <a:pt x="1588" y="300"/>
                  <a:pt x="1582" y="287"/>
                </a:cubicBezTo>
                <a:cubicBezTo>
                  <a:pt x="1526" y="177"/>
                  <a:pt x="1526" y="177"/>
                  <a:pt x="1526" y="177"/>
                </a:cubicBezTo>
                <a:lnTo>
                  <a:pt x="1577" y="96"/>
                </a:lnTo>
                <a:close/>
                <a:moveTo>
                  <a:pt x="1103" y="7"/>
                </a:moveTo>
                <a:cubicBezTo>
                  <a:pt x="975" y="7"/>
                  <a:pt x="975" y="7"/>
                  <a:pt x="975" y="7"/>
                </a:cubicBezTo>
                <a:cubicBezTo>
                  <a:pt x="975" y="74"/>
                  <a:pt x="975" y="74"/>
                  <a:pt x="975" y="74"/>
                </a:cubicBezTo>
                <a:cubicBezTo>
                  <a:pt x="989" y="83"/>
                  <a:pt x="988" y="97"/>
                  <a:pt x="988" y="111"/>
                </a:cubicBezTo>
                <a:cubicBezTo>
                  <a:pt x="988" y="280"/>
                  <a:pt x="988" y="280"/>
                  <a:pt x="988" y="280"/>
                </a:cubicBezTo>
                <a:cubicBezTo>
                  <a:pt x="988" y="294"/>
                  <a:pt x="989" y="308"/>
                  <a:pt x="975" y="317"/>
                </a:cubicBezTo>
                <a:cubicBezTo>
                  <a:pt x="975" y="384"/>
                  <a:pt x="975" y="384"/>
                  <a:pt x="975" y="384"/>
                </a:cubicBezTo>
                <a:cubicBezTo>
                  <a:pt x="1092" y="384"/>
                  <a:pt x="1092" y="384"/>
                  <a:pt x="1092" y="384"/>
                </a:cubicBezTo>
                <a:cubicBezTo>
                  <a:pt x="1092" y="317"/>
                  <a:pt x="1092" y="317"/>
                  <a:pt x="1092" y="317"/>
                </a:cubicBezTo>
                <a:cubicBezTo>
                  <a:pt x="1078" y="308"/>
                  <a:pt x="1080" y="294"/>
                  <a:pt x="1080" y="280"/>
                </a:cubicBezTo>
                <a:cubicBezTo>
                  <a:pt x="1080" y="215"/>
                  <a:pt x="1080" y="215"/>
                  <a:pt x="1080" y="215"/>
                </a:cubicBezTo>
                <a:cubicBezTo>
                  <a:pt x="1081" y="215"/>
                  <a:pt x="1081" y="215"/>
                  <a:pt x="1081" y="215"/>
                </a:cubicBezTo>
                <a:cubicBezTo>
                  <a:pt x="1150" y="384"/>
                  <a:pt x="1150" y="384"/>
                  <a:pt x="1150" y="384"/>
                </a:cubicBezTo>
                <a:cubicBezTo>
                  <a:pt x="1264" y="384"/>
                  <a:pt x="1264" y="384"/>
                  <a:pt x="1264" y="384"/>
                </a:cubicBezTo>
                <a:cubicBezTo>
                  <a:pt x="1264" y="111"/>
                  <a:pt x="1264" y="111"/>
                  <a:pt x="1264" y="111"/>
                </a:cubicBezTo>
                <a:cubicBezTo>
                  <a:pt x="1264" y="97"/>
                  <a:pt x="1263" y="83"/>
                  <a:pt x="1277" y="74"/>
                </a:cubicBezTo>
                <a:cubicBezTo>
                  <a:pt x="1277" y="7"/>
                  <a:pt x="1277" y="7"/>
                  <a:pt x="1277" y="7"/>
                </a:cubicBezTo>
                <a:cubicBezTo>
                  <a:pt x="1157" y="7"/>
                  <a:pt x="1157" y="7"/>
                  <a:pt x="1157" y="7"/>
                </a:cubicBezTo>
                <a:cubicBezTo>
                  <a:pt x="1157" y="74"/>
                  <a:pt x="1157" y="74"/>
                  <a:pt x="1157" y="74"/>
                </a:cubicBezTo>
                <a:cubicBezTo>
                  <a:pt x="1171" y="83"/>
                  <a:pt x="1169" y="97"/>
                  <a:pt x="1169" y="111"/>
                </a:cubicBezTo>
                <a:cubicBezTo>
                  <a:pt x="1169" y="177"/>
                  <a:pt x="1169" y="177"/>
                  <a:pt x="1169" y="177"/>
                </a:cubicBezTo>
                <a:cubicBezTo>
                  <a:pt x="1169" y="177"/>
                  <a:pt x="1169" y="177"/>
                  <a:pt x="1169" y="177"/>
                </a:cubicBezTo>
                <a:lnTo>
                  <a:pt x="1103" y="7"/>
                </a:lnTo>
                <a:close/>
                <a:moveTo>
                  <a:pt x="784" y="317"/>
                </a:moveTo>
                <a:cubicBezTo>
                  <a:pt x="774" y="315"/>
                  <a:pt x="768" y="307"/>
                  <a:pt x="768" y="297"/>
                </a:cubicBezTo>
                <a:cubicBezTo>
                  <a:pt x="768" y="293"/>
                  <a:pt x="769" y="289"/>
                  <a:pt x="770" y="286"/>
                </a:cubicBezTo>
                <a:cubicBezTo>
                  <a:pt x="827" y="286"/>
                  <a:pt x="827" y="286"/>
                  <a:pt x="827" y="286"/>
                </a:cubicBezTo>
                <a:cubicBezTo>
                  <a:pt x="828" y="289"/>
                  <a:pt x="829" y="293"/>
                  <a:pt x="829" y="297"/>
                </a:cubicBezTo>
                <a:cubicBezTo>
                  <a:pt x="829" y="307"/>
                  <a:pt x="824" y="314"/>
                  <a:pt x="815" y="317"/>
                </a:cubicBezTo>
                <a:cubicBezTo>
                  <a:pt x="815" y="384"/>
                  <a:pt x="815" y="384"/>
                  <a:pt x="815" y="384"/>
                </a:cubicBezTo>
                <a:cubicBezTo>
                  <a:pt x="963" y="384"/>
                  <a:pt x="963" y="384"/>
                  <a:pt x="963" y="384"/>
                </a:cubicBezTo>
                <a:cubicBezTo>
                  <a:pt x="963" y="317"/>
                  <a:pt x="963" y="317"/>
                  <a:pt x="963" y="317"/>
                </a:cubicBezTo>
                <a:cubicBezTo>
                  <a:pt x="950" y="313"/>
                  <a:pt x="946" y="292"/>
                  <a:pt x="943" y="280"/>
                </a:cubicBezTo>
                <a:cubicBezTo>
                  <a:pt x="888" y="7"/>
                  <a:pt x="888" y="7"/>
                  <a:pt x="888" y="7"/>
                </a:cubicBezTo>
                <a:cubicBezTo>
                  <a:pt x="721" y="7"/>
                  <a:pt x="721" y="7"/>
                  <a:pt x="721" y="7"/>
                </a:cubicBezTo>
                <a:cubicBezTo>
                  <a:pt x="672" y="275"/>
                  <a:pt x="672" y="275"/>
                  <a:pt x="672" y="275"/>
                </a:cubicBezTo>
                <a:cubicBezTo>
                  <a:pt x="668" y="289"/>
                  <a:pt x="667" y="308"/>
                  <a:pt x="654" y="317"/>
                </a:cubicBezTo>
                <a:cubicBezTo>
                  <a:pt x="654" y="384"/>
                  <a:pt x="654" y="384"/>
                  <a:pt x="654" y="384"/>
                </a:cubicBezTo>
                <a:cubicBezTo>
                  <a:pt x="784" y="384"/>
                  <a:pt x="784" y="384"/>
                  <a:pt x="784" y="384"/>
                </a:cubicBezTo>
                <a:lnTo>
                  <a:pt x="784" y="317"/>
                </a:lnTo>
                <a:close/>
                <a:moveTo>
                  <a:pt x="778" y="212"/>
                </a:moveTo>
                <a:cubicBezTo>
                  <a:pt x="796" y="100"/>
                  <a:pt x="796" y="100"/>
                  <a:pt x="796" y="100"/>
                </a:cubicBezTo>
                <a:cubicBezTo>
                  <a:pt x="797" y="100"/>
                  <a:pt x="797" y="100"/>
                  <a:pt x="797" y="100"/>
                </a:cubicBezTo>
                <a:cubicBezTo>
                  <a:pt x="816" y="212"/>
                  <a:pt x="816" y="212"/>
                  <a:pt x="816" y="212"/>
                </a:cubicBezTo>
                <a:lnTo>
                  <a:pt x="778" y="212"/>
                </a:lnTo>
                <a:close/>
                <a:moveTo>
                  <a:pt x="642" y="317"/>
                </a:moveTo>
                <a:cubicBezTo>
                  <a:pt x="628" y="308"/>
                  <a:pt x="630" y="294"/>
                  <a:pt x="630" y="280"/>
                </a:cubicBezTo>
                <a:cubicBezTo>
                  <a:pt x="630" y="111"/>
                  <a:pt x="630" y="111"/>
                  <a:pt x="630" y="111"/>
                </a:cubicBezTo>
                <a:cubicBezTo>
                  <a:pt x="630" y="97"/>
                  <a:pt x="628" y="83"/>
                  <a:pt x="642" y="74"/>
                </a:cubicBezTo>
                <a:cubicBezTo>
                  <a:pt x="642" y="7"/>
                  <a:pt x="642" y="7"/>
                  <a:pt x="642" y="7"/>
                </a:cubicBezTo>
                <a:cubicBezTo>
                  <a:pt x="499" y="7"/>
                  <a:pt x="499" y="7"/>
                  <a:pt x="499" y="7"/>
                </a:cubicBezTo>
                <a:cubicBezTo>
                  <a:pt x="499" y="74"/>
                  <a:pt x="499" y="74"/>
                  <a:pt x="499" y="74"/>
                </a:cubicBezTo>
                <a:cubicBezTo>
                  <a:pt x="514" y="83"/>
                  <a:pt x="512" y="97"/>
                  <a:pt x="512" y="111"/>
                </a:cubicBezTo>
                <a:cubicBezTo>
                  <a:pt x="512" y="151"/>
                  <a:pt x="512" y="151"/>
                  <a:pt x="512" y="151"/>
                </a:cubicBezTo>
                <a:cubicBezTo>
                  <a:pt x="467" y="151"/>
                  <a:pt x="467" y="151"/>
                  <a:pt x="467" y="151"/>
                </a:cubicBezTo>
                <a:cubicBezTo>
                  <a:pt x="467" y="111"/>
                  <a:pt x="467" y="111"/>
                  <a:pt x="467" y="111"/>
                </a:cubicBezTo>
                <a:cubicBezTo>
                  <a:pt x="467" y="97"/>
                  <a:pt x="466" y="83"/>
                  <a:pt x="480" y="74"/>
                </a:cubicBezTo>
                <a:cubicBezTo>
                  <a:pt x="480" y="7"/>
                  <a:pt x="480" y="7"/>
                  <a:pt x="480" y="7"/>
                </a:cubicBezTo>
                <a:cubicBezTo>
                  <a:pt x="337" y="7"/>
                  <a:pt x="337" y="7"/>
                  <a:pt x="337" y="7"/>
                </a:cubicBezTo>
                <a:cubicBezTo>
                  <a:pt x="337" y="74"/>
                  <a:pt x="337" y="74"/>
                  <a:pt x="337" y="74"/>
                </a:cubicBezTo>
                <a:cubicBezTo>
                  <a:pt x="351" y="83"/>
                  <a:pt x="350" y="97"/>
                  <a:pt x="350" y="111"/>
                </a:cubicBezTo>
                <a:cubicBezTo>
                  <a:pt x="350" y="280"/>
                  <a:pt x="350" y="280"/>
                  <a:pt x="350" y="280"/>
                </a:cubicBezTo>
                <a:cubicBezTo>
                  <a:pt x="350" y="294"/>
                  <a:pt x="351" y="308"/>
                  <a:pt x="337" y="317"/>
                </a:cubicBezTo>
                <a:cubicBezTo>
                  <a:pt x="337" y="384"/>
                  <a:pt x="337" y="384"/>
                  <a:pt x="337" y="384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480" y="317"/>
                  <a:pt x="480" y="317"/>
                  <a:pt x="480" y="317"/>
                </a:cubicBezTo>
                <a:cubicBezTo>
                  <a:pt x="466" y="308"/>
                  <a:pt x="467" y="294"/>
                  <a:pt x="467" y="280"/>
                </a:cubicBezTo>
                <a:cubicBezTo>
                  <a:pt x="467" y="225"/>
                  <a:pt x="467" y="225"/>
                  <a:pt x="467" y="225"/>
                </a:cubicBezTo>
                <a:cubicBezTo>
                  <a:pt x="512" y="225"/>
                  <a:pt x="512" y="225"/>
                  <a:pt x="512" y="225"/>
                </a:cubicBezTo>
                <a:cubicBezTo>
                  <a:pt x="512" y="280"/>
                  <a:pt x="512" y="280"/>
                  <a:pt x="512" y="280"/>
                </a:cubicBezTo>
                <a:cubicBezTo>
                  <a:pt x="512" y="294"/>
                  <a:pt x="514" y="308"/>
                  <a:pt x="499" y="317"/>
                </a:cubicBezTo>
                <a:cubicBezTo>
                  <a:pt x="499" y="384"/>
                  <a:pt x="499" y="384"/>
                  <a:pt x="499" y="384"/>
                </a:cubicBezTo>
                <a:cubicBezTo>
                  <a:pt x="642" y="384"/>
                  <a:pt x="642" y="384"/>
                  <a:pt x="642" y="384"/>
                </a:cubicBezTo>
                <a:lnTo>
                  <a:pt x="642" y="317"/>
                </a:lnTo>
                <a:close/>
                <a:moveTo>
                  <a:pt x="0" y="177"/>
                </a:moveTo>
                <a:cubicBezTo>
                  <a:pt x="83" y="177"/>
                  <a:pt x="83" y="177"/>
                  <a:pt x="83" y="177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3" y="97"/>
                  <a:pt x="87" y="88"/>
                  <a:pt x="104" y="87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4"/>
                  <a:pt x="105" y="308"/>
                  <a:pt x="91" y="317"/>
                </a:cubicBezTo>
                <a:cubicBezTo>
                  <a:pt x="91" y="384"/>
                  <a:pt x="91" y="384"/>
                  <a:pt x="91" y="384"/>
                </a:cubicBezTo>
                <a:cubicBezTo>
                  <a:pt x="234" y="384"/>
                  <a:pt x="234" y="384"/>
                  <a:pt x="234" y="384"/>
                </a:cubicBezTo>
                <a:cubicBezTo>
                  <a:pt x="234" y="317"/>
                  <a:pt x="234" y="317"/>
                  <a:pt x="234" y="317"/>
                </a:cubicBezTo>
                <a:cubicBezTo>
                  <a:pt x="220" y="308"/>
                  <a:pt x="222" y="294"/>
                  <a:pt x="222" y="280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38" y="88"/>
                  <a:pt x="242" y="97"/>
                  <a:pt x="242" y="114"/>
                </a:cubicBezTo>
                <a:cubicBezTo>
                  <a:pt x="242" y="177"/>
                  <a:pt x="242" y="177"/>
                  <a:pt x="242" y="177"/>
                </a:cubicBezTo>
                <a:cubicBezTo>
                  <a:pt x="325" y="177"/>
                  <a:pt x="325" y="177"/>
                  <a:pt x="325" y="177"/>
                </a:cubicBezTo>
                <a:cubicBezTo>
                  <a:pt x="325" y="7"/>
                  <a:pt x="325" y="7"/>
                  <a:pt x="325" y="7"/>
                </a:cubicBezTo>
                <a:cubicBezTo>
                  <a:pt x="0" y="7"/>
                  <a:pt x="0" y="7"/>
                  <a:pt x="0" y="7"/>
                </a:cubicBezTo>
                <a:lnTo>
                  <a:pt x="0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z="1200" i="1" dirty="0">
              <a:solidFill>
                <a:prstClr val="black"/>
              </a:solidFill>
              <a:cs typeface="Arial" charset="0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922419" y="6220432"/>
            <a:ext cx="864395" cy="363724"/>
            <a:chOff x="7922417" y="6220432"/>
            <a:chExt cx="864395" cy="363724"/>
          </a:xfrm>
        </p:grpSpPr>
        <p:grpSp>
          <p:nvGrpSpPr>
            <p:cNvPr id="13" name="Group 2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5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16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sp>
          <p:nvSpPr>
            <p:cNvPr id="14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1200" i="1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17" name="Text Placeholder 1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407773" y="4909445"/>
            <a:ext cx="8300135" cy="332399"/>
          </a:xfrm>
        </p:spPr>
        <p:txBody>
          <a:bodyPr/>
          <a:lstStyle>
            <a:lvl1pPr>
              <a:defRPr sz="2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58468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you (Dusk)">
    <p:bg bwMode="black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7922419" y="6220432"/>
            <a:ext cx="864395" cy="363724"/>
            <a:chOff x="7922417" y="6220432"/>
            <a:chExt cx="864395" cy="363724"/>
          </a:xfrm>
        </p:grpSpPr>
        <p:grpSp>
          <p:nvGrpSpPr>
            <p:cNvPr id="3" name="Group 2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9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10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sp>
          <p:nvSpPr>
            <p:cNvPr id="8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1200" i="1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12" name="Freeform 2"/>
          <p:cNvSpPr>
            <a:spLocks noEditPoints="1"/>
          </p:cNvSpPr>
          <p:nvPr/>
        </p:nvSpPr>
        <p:spPr bwMode="blackWhite">
          <a:xfrm>
            <a:off x="396882" y="2790455"/>
            <a:ext cx="8327397" cy="1238633"/>
          </a:xfrm>
          <a:custGeom>
            <a:avLst/>
            <a:gdLst>
              <a:gd name="T0" fmla="*/ 2514 w 2637"/>
              <a:gd name="T1" fmla="*/ 283 h 392"/>
              <a:gd name="T2" fmla="*/ 2468 w 2637"/>
              <a:gd name="T3" fmla="*/ 111 h 392"/>
              <a:gd name="T4" fmla="*/ 2338 w 2637"/>
              <a:gd name="T5" fmla="*/ 7 h 392"/>
              <a:gd name="T6" fmla="*/ 2350 w 2637"/>
              <a:gd name="T7" fmla="*/ 264 h 392"/>
              <a:gd name="T8" fmla="*/ 2586 w 2637"/>
              <a:gd name="T9" fmla="*/ 363 h 392"/>
              <a:gd name="T10" fmla="*/ 2637 w 2637"/>
              <a:gd name="T11" fmla="*/ 74 h 392"/>
              <a:gd name="T12" fmla="*/ 2500 w 2637"/>
              <a:gd name="T13" fmla="*/ 74 h 392"/>
              <a:gd name="T14" fmla="*/ 2206 w 2637"/>
              <a:gd name="T15" fmla="*/ 110 h 392"/>
              <a:gd name="T16" fmla="*/ 2160 w 2637"/>
              <a:gd name="T17" fmla="*/ 281 h 392"/>
              <a:gd name="T18" fmla="*/ 2183 w 2637"/>
              <a:gd name="T19" fmla="*/ 0 h 392"/>
              <a:gd name="T20" fmla="*/ 2183 w 2637"/>
              <a:gd name="T21" fmla="*/ 392 h 392"/>
              <a:gd name="T22" fmla="*/ 1824 w 2637"/>
              <a:gd name="T23" fmla="*/ 243 h 392"/>
              <a:gd name="T24" fmla="*/ 1811 w 2637"/>
              <a:gd name="T25" fmla="*/ 317 h 392"/>
              <a:gd name="T26" fmla="*/ 1954 w 2637"/>
              <a:gd name="T27" fmla="*/ 317 h 392"/>
              <a:gd name="T28" fmla="*/ 2011 w 2637"/>
              <a:gd name="T29" fmla="*/ 101 h 392"/>
              <a:gd name="T30" fmla="*/ 1913 w 2637"/>
              <a:gd name="T31" fmla="*/ 7 h 392"/>
              <a:gd name="T32" fmla="*/ 1870 w 2637"/>
              <a:gd name="T33" fmla="*/ 56 h 392"/>
              <a:gd name="T34" fmla="*/ 1735 w 2637"/>
              <a:gd name="T35" fmla="*/ 74 h 392"/>
              <a:gd name="T36" fmla="*/ 1577 w 2637"/>
              <a:gd name="T37" fmla="*/ 96 h 392"/>
              <a:gd name="T38" fmla="*/ 1474 w 2637"/>
              <a:gd name="T39" fmla="*/ 7 h 392"/>
              <a:gd name="T40" fmla="*/ 1426 w 2637"/>
              <a:gd name="T41" fmla="*/ 159 h 392"/>
              <a:gd name="T42" fmla="*/ 1439 w 2637"/>
              <a:gd name="T43" fmla="*/ 7 h 392"/>
              <a:gd name="T44" fmla="*/ 1309 w 2637"/>
              <a:gd name="T45" fmla="*/ 111 h 392"/>
              <a:gd name="T46" fmla="*/ 1296 w 2637"/>
              <a:gd name="T47" fmla="*/ 384 h 392"/>
              <a:gd name="T48" fmla="*/ 1426 w 2637"/>
              <a:gd name="T49" fmla="*/ 280 h 392"/>
              <a:gd name="T50" fmla="*/ 1456 w 2637"/>
              <a:gd name="T51" fmla="*/ 278 h 392"/>
              <a:gd name="T52" fmla="*/ 1608 w 2637"/>
              <a:gd name="T53" fmla="*/ 384 h 392"/>
              <a:gd name="T54" fmla="*/ 1526 w 2637"/>
              <a:gd name="T55" fmla="*/ 177 h 392"/>
              <a:gd name="T56" fmla="*/ 975 w 2637"/>
              <a:gd name="T57" fmla="*/ 7 h 392"/>
              <a:gd name="T58" fmla="*/ 988 w 2637"/>
              <a:gd name="T59" fmla="*/ 280 h 392"/>
              <a:gd name="T60" fmla="*/ 1092 w 2637"/>
              <a:gd name="T61" fmla="*/ 384 h 392"/>
              <a:gd name="T62" fmla="*/ 1080 w 2637"/>
              <a:gd name="T63" fmla="*/ 215 h 392"/>
              <a:gd name="T64" fmla="*/ 1264 w 2637"/>
              <a:gd name="T65" fmla="*/ 384 h 392"/>
              <a:gd name="T66" fmla="*/ 1277 w 2637"/>
              <a:gd name="T67" fmla="*/ 7 h 392"/>
              <a:gd name="T68" fmla="*/ 1169 w 2637"/>
              <a:gd name="T69" fmla="*/ 111 h 392"/>
              <a:gd name="T70" fmla="*/ 1103 w 2637"/>
              <a:gd name="T71" fmla="*/ 7 h 392"/>
              <a:gd name="T72" fmla="*/ 770 w 2637"/>
              <a:gd name="T73" fmla="*/ 286 h 392"/>
              <a:gd name="T74" fmla="*/ 815 w 2637"/>
              <a:gd name="T75" fmla="*/ 317 h 392"/>
              <a:gd name="T76" fmla="*/ 963 w 2637"/>
              <a:gd name="T77" fmla="*/ 317 h 392"/>
              <a:gd name="T78" fmla="*/ 721 w 2637"/>
              <a:gd name="T79" fmla="*/ 7 h 392"/>
              <a:gd name="T80" fmla="*/ 654 w 2637"/>
              <a:gd name="T81" fmla="*/ 384 h 392"/>
              <a:gd name="T82" fmla="*/ 778 w 2637"/>
              <a:gd name="T83" fmla="*/ 212 h 392"/>
              <a:gd name="T84" fmla="*/ 816 w 2637"/>
              <a:gd name="T85" fmla="*/ 212 h 392"/>
              <a:gd name="T86" fmla="*/ 630 w 2637"/>
              <a:gd name="T87" fmla="*/ 280 h 392"/>
              <a:gd name="T88" fmla="*/ 642 w 2637"/>
              <a:gd name="T89" fmla="*/ 7 h 392"/>
              <a:gd name="T90" fmla="*/ 512 w 2637"/>
              <a:gd name="T91" fmla="*/ 111 h 392"/>
              <a:gd name="T92" fmla="*/ 467 w 2637"/>
              <a:gd name="T93" fmla="*/ 111 h 392"/>
              <a:gd name="T94" fmla="*/ 337 w 2637"/>
              <a:gd name="T95" fmla="*/ 7 h 392"/>
              <a:gd name="T96" fmla="*/ 350 w 2637"/>
              <a:gd name="T97" fmla="*/ 280 h 392"/>
              <a:gd name="T98" fmla="*/ 480 w 2637"/>
              <a:gd name="T99" fmla="*/ 384 h 392"/>
              <a:gd name="T100" fmla="*/ 467 w 2637"/>
              <a:gd name="T101" fmla="*/ 225 h 392"/>
              <a:gd name="T102" fmla="*/ 499 w 2637"/>
              <a:gd name="T103" fmla="*/ 317 h 392"/>
              <a:gd name="T104" fmla="*/ 642 w 2637"/>
              <a:gd name="T105" fmla="*/ 317 h 392"/>
              <a:gd name="T106" fmla="*/ 83 w 2637"/>
              <a:gd name="T107" fmla="*/ 114 h 392"/>
              <a:gd name="T108" fmla="*/ 91 w 2637"/>
              <a:gd name="T109" fmla="*/ 317 h 392"/>
              <a:gd name="T110" fmla="*/ 234 w 2637"/>
              <a:gd name="T111" fmla="*/ 317 h 392"/>
              <a:gd name="T112" fmla="*/ 242 w 2637"/>
              <a:gd name="T113" fmla="*/ 114 h 392"/>
              <a:gd name="T114" fmla="*/ 325 w 2637"/>
              <a:gd name="T115" fmla="*/ 7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637" h="392">
                <a:moveTo>
                  <a:pt x="2500" y="74"/>
                </a:moveTo>
                <a:cubicBezTo>
                  <a:pt x="2515" y="83"/>
                  <a:pt x="2514" y="97"/>
                  <a:pt x="2514" y="111"/>
                </a:cubicBezTo>
                <a:cubicBezTo>
                  <a:pt x="2514" y="283"/>
                  <a:pt x="2514" y="283"/>
                  <a:pt x="2514" y="283"/>
                </a:cubicBezTo>
                <a:cubicBezTo>
                  <a:pt x="2514" y="290"/>
                  <a:pt x="2513" y="310"/>
                  <a:pt x="2491" y="310"/>
                </a:cubicBezTo>
                <a:cubicBezTo>
                  <a:pt x="2470" y="310"/>
                  <a:pt x="2468" y="290"/>
                  <a:pt x="2468" y="283"/>
                </a:cubicBezTo>
                <a:cubicBezTo>
                  <a:pt x="2468" y="111"/>
                  <a:pt x="2468" y="111"/>
                  <a:pt x="2468" y="111"/>
                </a:cubicBezTo>
                <a:cubicBezTo>
                  <a:pt x="2468" y="97"/>
                  <a:pt x="2466" y="83"/>
                  <a:pt x="2481" y="74"/>
                </a:cubicBezTo>
                <a:cubicBezTo>
                  <a:pt x="2481" y="7"/>
                  <a:pt x="2481" y="7"/>
                  <a:pt x="2481" y="7"/>
                </a:cubicBezTo>
                <a:cubicBezTo>
                  <a:pt x="2338" y="7"/>
                  <a:pt x="2338" y="7"/>
                  <a:pt x="2338" y="7"/>
                </a:cubicBezTo>
                <a:cubicBezTo>
                  <a:pt x="2338" y="74"/>
                  <a:pt x="2338" y="74"/>
                  <a:pt x="2338" y="74"/>
                </a:cubicBezTo>
                <a:cubicBezTo>
                  <a:pt x="2352" y="83"/>
                  <a:pt x="2350" y="97"/>
                  <a:pt x="2350" y="111"/>
                </a:cubicBezTo>
                <a:cubicBezTo>
                  <a:pt x="2350" y="264"/>
                  <a:pt x="2350" y="264"/>
                  <a:pt x="2350" y="264"/>
                </a:cubicBezTo>
                <a:cubicBezTo>
                  <a:pt x="2351" y="304"/>
                  <a:pt x="2354" y="335"/>
                  <a:pt x="2386" y="363"/>
                </a:cubicBezTo>
                <a:cubicBezTo>
                  <a:pt x="2414" y="388"/>
                  <a:pt x="2452" y="392"/>
                  <a:pt x="2486" y="392"/>
                </a:cubicBezTo>
                <a:cubicBezTo>
                  <a:pt x="2520" y="392"/>
                  <a:pt x="2558" y="388"/>
                  <a:pt x="2586" y="363"/>
                </a:cubicBezTo>
                <a:cubicBezTo>
                  <a:pt x="2618" y="335"/>
                  <a:pt x="2621" y="304"/>
                  <a:pt x="2622" y="264"/>
                </a:cubicBezTo>
                <a:cubicBezTo>
                  <a:pt x="2622" y="111"/>
                  <a:pt x="2622" y="111"/>
                  <a:pt x="2622" y="111"/>
                </a:cubicBezTo>
                <a:cubicBezTo>
                  <a:pt x="2622" y="97"/>
                  <a:pt x="2621" y="83"/>
                  <a:pt x="2637" y="74"/>
                </a:cubicBezTo>
                <a:cubicBezTo>
                  <a:pt x="2637" y="7"/>
                  <a:pt x="2637" y="7"/>
                  <a:pt x="2637" y="7"/>
                </a:cubicBezTo>
                <a:cubicBezTo>
                  <a:pt x="2500" y="7"/>
                  <a:pt x="2500" y="7"/>
                  <a:pt x="2500" y="7"/>
                </a:cubicBezTo>
                <a:lnTo>
                  <a:pt x="2500" y="74"/>
                </a:lnTo>
                <a:close/>
                <a:moveTo>
                  <a:pt x="2160" y="110"/>
                </a:moveTo>
                <a:cubicBezTo>
                  <a:pt x="2160" y="107"/>
                  <a:pt x="2159" y="81"/>
                  <a:pt x="2183" y="81"/>
                </a:cubicBezTo>
                <a:cubicBezTo>
                  <a:pt x="2207" y="81"/>
                  <a:pt x="2206" y="107"/>
                  <a:pt x="2206" y="110"/>
                </a:cubicBezTo>
                <a:cubicBezTo>
                  <a:pt x="2206" y="281"/>
                  <a:pt x="2206" y="281"/>
                  <a:pt x="2206" y="281"/>
                </a:cubicBezTo>
                <a:cubicBezTo>
                  <a:pt x="2206" y="283"/>
                  <a:pt x="2207" y="310"/>
                  <a:pt x="2183" y="310"/>
                </a:cubicBezTo>
                <a:cubicBezTo>
                  <a:pt x="2159" y="310"/>
                  <a:pt x="2160" y="283"/>
                  <a:pt x="2160" y="281"/>
                </a:cubicBezTo>
                <a:lnTo>
                  <a:pt x="2160" y="110"/>
                </a:lnTo>
                <a:close/>
                <a:moveTo>
                  <a:pt x="2323" y="116"/>
                </a:moveTo>
                <a:cubicBezTo>
                  <a:pt x="2323" y="23"/>
                  <a:pt x="2266" y="0"/>
                  <a:pt x="2183" y="0"/>
                </a:cubicBezTo>
                <a:cubicBezTo>
                  <a:pt x="2100" y="0"/>
                  <a:pt x="2043" y="23"/>
                  <a:pt x="2043" y="116"/>
                </a:cubicBezTo>
                <a:cubicBezTo>
                  <a:pt x="2043" y="275"/>
                  <a:pt x="2043" y="275"/>
                  <a:pt x="2043" y="275"/>
                </a:cubicBezTo>
                <a:cubicBezTo>
                  <a:pt x="2043" y="368"/>
                  <a:pt x="2100" y="392"/>
                  <a:pt x="2183" y="392"/>
                </a:cubicBezTo>
                <a:cubicBezTo>
                  <a:pt x="2266" y="392"/>
                  <a:pt x="2323" y="368"/>
                  <a:pt x="2323" y="275"/>
                </a:cubicBezTo>
                <a:lnTo>
                  <a:pt x="2323" y="116"/>
                </a:lnTo>
                <a:close/>
                <a:moveTo>
                  <a:pt x="1824" y="243"/>
                </a:moveTo>
                <a:cubicBezTo>
                  <a:pt x="1824" y="280"/>
                  <a:pt x="1824" y="280"/>
                  <a:pt x="1824" y="280"/>
                </a:cubicBezTo>
                <a:cubicBezTo>
                  <a:pt x="1824" y="287"/>
                  <a:pt x="1825" y="294"/>
                  <a:pt x="1823" y="301"/>
                </a:cubicBezTo>
                <a:cubicBezTo>
                  <a:pt x="1822" y="307"/>
                  <a:pt x="1819" y="313"/>
                  <a:pt x="1811" y="317"/>
                </a:cubicBezTo>
                <a:cubicBezTo>
                  <a:pt x="1811" y="384"/>
                  <a:pt x="1811" y="384"/>
                  <a:pt x="1811" y="384"/>
                </a:cubicBezTo>
                <a:cubicBezTo>
                  <a:pt x="1954" y="384"/>
                  <a:pt x="1954" y="384"/>
                  <a:pt x="1954" y="384"/>
                </a:cubicBezTo>
                <a:cubicBezTo>
                  <a:pt x="1954" y="317"/>
                  <a:pt x="1954" y="317"/>
                  <a:pt x="1954" y="317"/>
                </a:cubicBezTo>
                <a:cubicBezTo>
                  <a:pt x="1940" y="308"/>
                  <a:pt x="1942" y="294"/>
                  <a:pt x="1942" y="280"/>
                </a:cubicBezTo>
                <a:cubicBezTo>
                  <a:pt x="1942" y="235"/>
                  <a:pt x="1942" y="235"/>
                  <a:pt x="1942" y="235"/>
                </a:cubicBezTo>
                <a:cubicBezTo>
                  <a:pt x="2011" y="101"/>
                  <a:pt x="2011" y="101"/>
                  <a:pt x="2011" y="101"/>
                </a:cubicBezTo>
                <a:cubicBezTo>
                  <a:pt x="2017" y="88"/>
                  <a:pt x="2020" y="82"/>
                  <a:pt x="2031" y="74"/>
                </a:cubicBezTo>
                <a:cubicBezTo>
                  <a:pt x="2031" y="7"/>
                  <a:pt x="2031" y="7"/>
                  <a:pt x="2031" y="7"/>
                </a:cubicBezTo>
                <a:cubicBezTo>
                  <a:pt x="1913" y="7"/>
                  <a:pt x="1913" y="7"/>
                  <a:pt x="1913" y="7"/>
                </a:cubicBezTo>
                <a:cubicBezTo>
                  <a:pt x="1913" y="56"/>
                  <a:pt x="1913" y="56"/>
                  <a:pt x="1913" y="56"/>
                </a:cubicBezTo>
                <a:cubicBezTo>
                  <a:pt x="1913" y="83"/>
                  <a:pt x="1905" y="102"/>
                  <a:pt x="1892" y="125"/>
                </a:cubicBezTo>
                <a:cubicBezTo>
                  <a:pt x="1878" y="102"/>
                  <a:pt x="1870" y="83"/>
                  <a:pt x="1870" y="56"/>
                </a:cubicBezTo>
                <a:cubicBezTo>
                  <a:pt x="1870" y="7"/>
                  <a:pt x="1870" y="7"/>
                  <a:pt x="1870" y="7"/>
                </a:cubicBezTo>
                <a:cubicBezTo>
                  <a:pt x="1735" y="7"/>
                  <a:pt x="1735" y="7"/>
                  <a:pt x="1735" y="7"/>
                </a:cubicBezTo>
                <a:cubicBezTo>
                  <a:pt x="1735" y="74"/>
                  <a:pt x="1735" y="74"/>
                  <a:pt x="1735" y="74"/>
                </a:cubicBezTo>
                <a:cubicBezTo>
                  <a:pt x="1748" y="82"/>
                  <a:pt x="1753" y="98"/>
                  <a:pt x="1760" y="112"/>
                </a:cubicBezTo>
                <a:lnTo>
                  <a:pt x="1824" y="243"/>
                </a:lnTo>
                <a:close/>
                <a:moveTo>
                  <a:pt x="1577" y="96"/>
                </a:moveTo>
                <a:cubicBezTo>
                  <a:pt x="1583" y="86"/>
                  <a:pt x="1586" y="81"/>
                  <a:pt x="1601" y="74"/>
                </a:cubicBezTo>
                <a:cubicBezTo>
                  <a:pt x="1601" y="7"/>
                  <a:pt x="1601" y="7"/>
                  <a:pt x="1601" y="7"/>
                </a:cubicBezTo>
                <a:cubicBezTo>
                  <a:pt x="1474" y="7"/>
                  <a:pt x="1474" y="7"/>
                  <a:pt x="1474" y="7"/>
                </a:cubicBezTo>
                <a:cubicBezTo>
                  <a:pt x="1474" y="66"/>
                  <a:pt x="1474" y="66"/>
                  <a:pt x="1474" y="66"/>
                </a:cubicBezTo>
                <a:cubicBezTo>
                  <a:pt x="1474" y="81"/>
                  <a:pt x="1473" y="84"/>
                  <a:pt x="1454" y="116"/>
                </a:cubicBezTo>
                <a:cubicBezTo>
                  <a:pt x="1426" y="159"/>
                  <a:pt x="1426" y="159"/>
                  <a:pt x="1426" y="159"/>
                </a:cubicBezTo>
                <a:cubicBezTo>
                  <a:pt x="1426" y="111"/>
                  <a:pt x="1426" y="111"/>
                  <a:pt x="1426" y="111"/>
                </a:cubicBezTo>
                <a:cubicBezTo>
                  <a:pt x="1426" y="97"/>
                  <a:pt x="1425" y="83"/>
                  <a:pt x="1439" y="74"/>
                </a:cubicBezTo>
                <a:cubicBezTo>
                  <a:pt x="1439" y="7"/>
                  <a:pt x="1439" y="7"/>
                  <a:pt x="1439" y="7"/>
                </a:cubicBezTo>
                <a:cubicBezTo>
                  <a:pt x="1296" y="7"/>
                  <a:pt x="1296" y="7"/>
                  <a:pt x="1296" y="7"/>
                </a:cubicBezTo>
                <a:cubicBezTo>
                  <a:pt x="1296" y="74"/>
                  <a:pt x="1296" y="74"/>
                  <a:pt x="1296" y="74"/>
                </a:cubicBezTo>
                <a:cubicBezTo>
                  <a:pt x="1310" y="83"/>
                  <a:pt x="1309" y="97"/>
                  <a:pt x="1309" y="111"/>
                </a:cubicBezTo>
                <a:cubicBezTo>
                  <a:pt x="1309" y="280"/>
                  <a:pt x="1309" y="280"/>
                  <a:pt x="1309" y="280"/>
                </a:cubicBezTo>
                <a:cubicBezTo>
                  <a:pt x="1309" y="294"/>
                  <a:pt x="1310" y="308"/>
                  <a:pt x="1296" y="317"/>
                </a:cubicBezTo>
                <a:cubicBezTo>
                  <a:pt x="1296" y="384"/>
                  <a:pt x="1296" y="384"/>
                  <a:pt x="1296" y="384"/>
                </a:cubicBezTo>
                <a:cubicBezTo>
                  <a:pt x="1439" y="384"/>
                  <a:pt x="1439" y="384"/>
                  <a:pt x="1439" y="384"/>
                </a:cubicBezTo>
                <a:cubicBezTo>
                  <a:pt x="1439" y="317"/>
                  <a:pt x="1439" y="317"/>
                  <a:pt x="1439" y="317"/>
                </a:cubicBezTo>
                <a:cubicBezTo>
                  <a:pt x="1425" y="308"/>
                  <a:pt x="1426" y="294"/>
                  <a:pt x="1426" y="280"/>
                </a:cubicBezTo>
                <a:cubicBezTo>
                  <a:pt x="1426" y="220"/>
                  <a:pt x="1426" y="220"/>
                  <a:pt x="1426" y="220"/>
                </a:cubicBezTo>
                <a:cubicBezTo>
                  <a:pt x="1427" y="220"/>
                  <a:pt x="1427" y="220"/>
                  <a:pt x="1427" y="220"/>
                </a:cubicBezTo>
                <a:cubicBezTo>
                  <a:pt x="1456" y="278"/>
                  <a:pt x="1456" y="278"/>
                  <a:pt x="1456" y="278"/>
                </a:cubicBezTo>
                <a:cubicBezTo>
                  <a:pt x="1469" y="304"/>
                  <a:pt x="1474" y="310"/>
                  <a:pt x="1474" y="339"/>
                </a:cubicBezTo>
                <a:cubicBezTo>
                  <a:pt x="1474" y="384"/>
                  <a:pt x="1474" y="384"/>
                  <a:pt x="1474" y="384"/>
                </a:cubicBezTo>
                <a:cubicBezTo>
                  <a:pt x="1608" y="384"/>
                  <a:pt x="1608" y="384"/>
                  <a:pt x="1608" y="384"/>
                </a:cubicBezTo>
                <a:cubicBezTo>
                  <a:pt x="1608" y="317"/>
                  <a:pt x="1608" y="317"/>
                  <a:pt x="1608" y="317"/>
                </a:cubicBezTo>
                <a:cubicBezTo>
                  <a:pt x="1592" y="309"/>
                  <a:pt x="1588" y="300"/>
                  <a:pt x="1582" y="287"/>
                </a:cubicBezTo>
                <a:cubicBezTo>
                  <a:pt x="1526" y="177"/>
                  <a:pt x="1526" y="177"/>
                  <a:pt x="1526" y="177"/>
                </a:cubicBezTo>
                <a:lnTo>
                  <a:pt x="1577" y="96"/>
                </a:lnTo>
                <a:close/>
                <a:moveTo>
                  <a:pt x="1103" y="7"/>
                </a:moveTo>
                <a:cubicBezTo>
                  <a:pt x="975" y="7"/>
                  <a:pt x="975" y="7"/>
                  <a:pt x="975" y="7"/>
                </a:cubicBezTo>
                <a:cubicBezTo>
                  <a:pt x="975" y="74"/>
                  <a:pt x="975" y="74"/>
                  <a:pt x="975" y="74"/>
                </a:cubicBezTo>
                <a:cubicBezTo>
                  <a:pt x="989" y="83"/>
                  <a:pt x="988" y="97"/>
                  <a:pt x="988" y="111"/>
                </a:cubicBezTo>
                <a:cubicBezTo>
                  <a:pt x="988" y="280"/>
                  <a:pt x="988" y="280"/>
                  <a:pt x="988" y="280"/>
                </a:cubicBezTo>
                <a:cubicBezTo>
                  <a:pt x="988" y="294"/>
                  <a:pt x="989" y="308"/>
                  <a:pt x="975" y="317"/>
                </a:cubicBezTo>
                <a:cubicBezTo>
                  <a:pt x="975" y="384"/>
                  <a:pt x="975" y="384"/>
                  <a:pt x="975" y="384"/>
                </a:cubicBezTo>
                <a:cubicBezTo>
                  <a:pt x="1092" y="384"/>
                  <a:pt x="1092" y="384"/>
                  <a:pt x="1092" y="384"/>
                </a:cubicBezTo>
                <a:cubicBezTo>
                  <a:pt x="1092" y="317"/>
                  <a:pt x="1092" y="317"/>
                  <a:pt x="1092" y="317"/>
                </a:cubicBezTo>
                <a:cubicBezTo>
                  <a:pt x="1078" y="308"/>
                  <a:pt x="1080" y="294"/>
                  <a:pt x="1080" y="280"/>
                </a:cubicBezTo>
                <a:cubicBezTo>
                  <a:pt x="1080" y="215"/>
                  <a:pt x="1080" y="215"/>
                  <a:pt x="1080" y="215"/>
                </a:cubicBezTo>
                <a:cubicBezTo>
                  <a:pt x="1081" y="215"/>
                  <a:pt x="1081" y="215"/>
                  <a:pt x="1081" y="215"/>
                </a:cubicBezTo>
                <a:cubicBezTo>
                  <a:pt x="1150" y="384"/>
                  <a:pt x="1150" y="384"/>
                  <a:pt x="1150" y="384"/>
                </a:cubicBezTo>
                <a:cubicBezTo>
                  <a:pt x="1264" y="384"/>
                  <a:pt x="1264" y="384"/>
                  <a:pt x="1264" y="384"/>
                </a:cubicBezTo>
                <a:cubicBezTo>
                  <a:pt x="1264" y="111"/>
                  <a:pt x="1264" y="111"/>
                  <a:pt x="1264" y="111"/>
                </a:cubicBezTo>
                <a:cubicBezTo>
                  <a:pt x="1264" y="97"/>
                  <a:pt x="1263" y="83"/>
                  <a:pt x="1277" y="74"/>
                </a:cubicBezTo>
                <a:cubicBezTo>
                  <a:pt x="1277" y="7"/>
                  <a:pt x="1277" y="7"/>
                  <a:pt x="1277" y="7"/>
                </a:cubicBezTo>
                <a:cubicBezTo>
                  <a:pt x="1157" y="7"/>
                  <a:pt x="1157" y="7"/>
                  <a:pt x="1157" y="7"/>
                </a:cubicBezTo>
                <a:cubicBezTo>
                  <a:pt x="1157" y="74"/>
                  <a:pt x="1157" y="74"/>
                  <a:pt x="1157" y="74"/>
                </a:cubicBezTo>
                <a:cubicBezTo>
                  <a:pt x="1171" y="83"/>
                  <a:pt x="1169" y="97"/>
                  <a:pt x="1169" y="111"/>
                </a:cubicBezTo>
                <a:cubicBezTo>
                  <a:pt x="1169" y="177"/>
                  <a:pt x="1169" y="177"/>
                  <a:pt x="1169" y="177"/>
                </a:cubicBezTo>
                <a:cubicBezTo>
                  <a:pt x="1169" y="177"/>
                  <a:pt x="1169" y="177"/>
                  <a:pt x="1169" y="177"/>
                </a:cubicBezTo>
                <a:lnTo>
                  <a:pt x="1103" y="7"/>
                </a:lnTo>
                <a:close/>
                <a:moveTo>
                  <a:pt x="784" y="317"/>
                </a:moveTo>
                <a:cubicBezTo>
                  <a:pt x="774" y="315"/>
                  <a:pt x="768" y="307"/>
                  <a:pt x="768" y="297"/>
                </a:cubicBezTo>
                <a:cubicBezTo>
                  <a:pt x="768" y="293"/>
                  <a:pt x="769" y="289"/>
                  <a:pt x="770" y="286"/>
                </a:cubicBezTo>
                <a:cubicBezTo>
                  <a:pt x="827" y="286"/>
                  <a:pt x="827" y="286"/>
                  <a:pt x="827" y="286"/>
                </a:cubicBezTo>
                <a:cubicBezTo>
                  <a:pt x="828" y="289"/>
                  <a:pt x="829" y="293"/>
                  <a:pt x="829" y="297"/>
                </a:cubicBezTo>
                <a:cubicBezTo>
                  <a:pt x="829" y="307"/>
                  <a:pt x="824" y="314"/>
                  <a:pt x="815" y="317"/>
                </a:cubicBezTo>
                <a:cubicBezTo>
                  <a:pt x="815" y="384"/>
                  <a:pt x="815" y="384"/>
                  <a:pt x="815" y="384"/>
                </a:cubicBezTo>
                <a:cubicBezTo>
                  <a:pt x="963" y="384"/>
                  <a:pt x="963" y="384"/>
                  <a:pt x="963" y="384"/>
                </a:cubicBezTo>
                <a:cubicBezTo>
                  <a:pt x="963" y="317"/>
                  <a:pt x="963" y="317"/>
                  <a:pt x="963" y="317"/>
                </a:cubicBezTo>
                <a:cubicBezTo>
                  <a:pt x="950" y="313"/>
                  <a:pt x="946" y="292"/>
                  <a:pt x="943" y="280"/>
                </a:cubicBezTo>
                <a:cubicBezTo>
                  <a:pt x="888" y="7"/>
                  <a:pt x="888" y="7"/>
                  <a:pt x="888" y="7"/>
                </a:cubicBezTo>
                <a:cubicBezTo>
                  <a:pt x="721" y="7"/>
                  <a:pt x="721" y="7"/>
                  <a:pt x="721" y="7"/>
                </a:cubicBezTo>
                <a:cubicBezTo>
                  <a:pt x="672" y="275"/>
                  <a:pt x="672" y="275"/>
                  <a:pt x="672" y="275"/>
                </a:cubicBezTo>
                <a:cubicBezTo>
                  <a:pt x="668" y="289"/>
                  <a:pt x="667" y="308"/>
                  <a:pt x="654" y="317"/>
                </a:cubicBezTo>
                <a:cubicBezTo>
                  <a:pt x="654" y="384"/>
                  <a:pt x="654" y="384"/>
                  <a:pt x="654" y="384"/>
                </a:cubicBezTo>
                <a:cubicBezTo>
                  <a:pt x="784" y="384"/>
                  <a:pt x="784" y="384"/>
                  <a:pt x="784" y="384"/>
                </a:cubicBezTo>
                <a:lnTo>
                  <a:pt x="784" y="317"/>
                </a:lnTo>
                <a:close/>
                <a:moveTo>
                  <a:pt x="778" y="212"/>
                </a:moveTo>
                <a:cubicBezTo>
                  <a:pt x="796" y="100"/>
                  <a:pt x="796" y="100"/>
                  <a:pt x="796" y="100"/>
                </a:cubicBezTo>
                <a:cubicBezTo>
                  <a:pt x="797" y="100"/>
                  <a:pt x="797" y="100"/>
                  <a:pt x="797" y="100"/>
                </a:cubicBezTo>
                <a:cubicBezTo>
                  <a:pt x="816" y="212"/>
                  <a:pt x="816" y="212"/>
                  <a:pt x="816" y="212"/>
                </a:cubicBezTo>
                <a:lnTo>
                  <a:pt x="778" y="212"/>
                </a:lnTo>
                <a:close/>
                <a:moveTo>
                  <a:pt x="642" y="317"/>
                </a:moveTo>
                <a:cubicBezTo>
                  <a:pt x="628" y="308"/>
                  <a:pt x="630" y="294"/>
                  <a:pt x="630" y="280"/>
                </a:cubicBezTo>
                <a:cubicBezTo>
                  <a:pt x="630" y="111"/>
                  <a:pt x="630" y="111"/>
                  <a:pt x="630" y="111"/>
                </a:cubicBezTo>
                <a:cubicBezTo>
                  <a:pt x="630" y="97"/>
                  <a:pt x="628" y="83"/>
                  <a:pt x="642" y="74"/>
                </a:cubicBezTo>
                <a:cubicBezTo>
                  <a:pt x="642" y="7"/>
                  <a:pt x="642" y="7"/>
                  <a:pt x="642" y="7"/>
                </a:cubicBezTo>
                <a:cubicBezTo>
                  <a:pt x="499" y="7"/>
                  <a:pt x="499" y="7"/>
                  <a:pt x="499" y="7"/>
                </a:cubicBezTo>
                <a:cubicBezTo>
                  <a:pt x="499" y="74"/>
                  <a:pt x="499" y="74"/>
                  <a:pt x="499" y="74"/>
                </a:cubicBezTo>
                <a:cubicBezTo>
                  <a:pt x="514" y="83"/>
                  <a:pt x="512" y="97"/>
                  <a:pt x="512" y="111"/>
                </a:cubicBezTo>
                <a:cubicBezTo>
                  <a:pt x="512" y="151"/>
                  <a:pt x="512" y="151"/>
                  <a:pt x="512" y="151"/>
                </a:cubicBezTo>
                <a:cubicBezTo>
                  <a:pt x="467" y="151"/>
                  <a:pt x="467" y="151"/>
                  <a:pt x="467" y="151"/>
                </a:cubicBezTo>
                <a:cubicBezTo>
                  <a:pt x="467" y="111"/>
                  <a:pt x="467" y="111"/>
                  <a:pt x="467" y="111"/>
                </a:cubicBezTo>
                <a:cubicBezTo>
                  <a:pt x="467" y="97"/>
                  <a:pt x="466" y="83"/>
                  <a:pt x="480" y="74"/>
                </a:cubicBezTo>
                <a:cubicBezTo>
                  <a:pt x="480" y="7"/>
                  <a:pt x="480" y="7"/>
                  <a:pt x="480" y="7"/>
                </a:cubicBezTo>
                <a:cubicBezTo>
                  <a:pt x="337" y="7"/>
                  <a:pt x="337" y="7"/>
                  <a:pt x="337" y="7"/>
                </a:cubicBezTo>
                <a:cubicBezTo>
                  <a:pt x="337" y="74"/>
                  <a:pt x="337" y="74"/>
                  <a:pt x="337" y="74"/>
                </a:cubicBezTo>
                <a:cubicBezTo>
                  <a:pt x="351" y="83"/>
                  <a:pt x="350" y="97"/>
                  <a:pt x="350" y="111"/>
                </a:cubicBezTo>
                <a:cubicBezTo>
                  <a:pt x="350" y="280"/>
                  <a:pt x="350" y="280"/>
                  <a:pt x="350" y="280"/>
                </a:cubicBezTo>
                <a:cubicBezTo>
                  <a:pt x="350" y="294"/>
                  <a:pt x="351" y="308"/>
                  <a:pt x="337" y="317"/>
                </a:cubicBezTo>
                <a:cubicBezTo>
                  <a:pt x="337" y="384"/>
                  <a:pt x="337" y="384"/>
                  <a:pt x="337" y="384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480" y="317"/>
                  <a:pt x="480" y="317"/>
                  <a:pt x="480" y="317"/>
                </a:cubicBezTo>
                <a:cubicBezTo>
                  <a:pt x="466" y="308"/>
                  <a:pt x="467" y="294"/>
                  <a:pt x="467" y="280"/>
                </a:cubicBezTo>
                <a:cubicBezTo>
                  <a:pt x="467" y="225"/>
                  <a:pt x="467" y="225"/>
                  <a:pt x="467" y="225"/>
                </a:cubicBezTo>
                <a:cubicBezTo>
                  <a:pt x="512" y="225"/>
                  <a:pt x="512" y="225"/>
                  <a:pt x="512" y="225"/>
                </a:cubicBezTo>
                <a:cubicBezTo>
                  <a:pt x="512" y="280"/>
                  <a:pt x="512" y="280"/>
                  <a:pt x="512" y="280"/>
                </a:cubicBezTo>
                <a:cubicBezTo>
                  <a:pt x="512" y="294"/>
                  <a:pt x="514" y="308"/>
                  <a:pt x="499" y="317"/>
                </a:cubicBezTo>
                <a:cubicBezTo>
                  <a:pt x="499" y="384"/>
                  <a:pt x="499" y="384"/>
                  <a:pt x="499" y="384"/>
                </a:cubicBezTo>
                <a:cubicBezTo>
                  <a:pt x="642" y="384"/>
                  <a:pt x="642" y="384"/>
                  <a:pt x="642" y="384"/>
                </a:cubicBezTo>
                <a:lnTo>
                  <a:pt x="642" y="317"/>
                </a:lnTo>
                <a:close/>
                <a:moveTo>
                  <a:pt x="0" y="177"/>
                </a:moveTo>
                <a:cubicBezTo>
                  <a:pt x="83" y="177"/>
                  <a:pt x="83" y="177"/>
                  <a:pt x="83" y="177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3" y="97"/>
                  <a:pt x="87" y="88"/>
                  <a:pt x="104" y="87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4"/>
                  <a:pt x="105" y="308"/>
                  <a:pt x="91" y="317"/>
                </a:cubicBezTo>
                <a:cubicBezTo>
                  <a:pt x="91" y="384"/>
                  <a:pt x="91" y="384"/>
                  <a:pt x="91" y="384"/>
                </a:cubicBezTo>
                <a:cubicBezTo>
                  <a:pt x="234" y="384"/>
                  <a:pt x="234" y="384"/>
                  <a:pt x="234" y="384"/>
                </a:cubicBezTo>
                <a:cubicBezTo>
                  <a:pt x="234" y="317"/>
                  <a:pt x="234" y="317"/>
                  <a:pt x="234" y="317"/>
                </a:cubicBezTo>
                <a:cubicBezTo>
                  <a:pt x="220" y="308"/>
                  <a:pt x="222" y="294"/>
                  <a:pt x="222" y="280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38" y="88"/>
                  <a:pt x="242" y="97"/>
                  <a:pt x="242" y="114"/>
                </a:cubicBezTo>
                <a:cubicBezTo>
                  <a:pt x="242" y="177"/>
                  <a:pt x="242" y="177"/>
                  <a:pt x="242" y="177"/>
                </a:cubicBezTo>
                <a:cubicBezTo>
                  <a:pt x="325" y="177"/>
                  <a:pt x="325" y="177"/>
                  <a:pt x="325" y="177"/>
                </a:cubicBezTo>
                <a:cubicBezTo>
                  <a:pt x="325" y="7"/>
                  <a:pt x="325" y="7"/>
                  <a:pt x="325" y="7"/>
                </a:cubicBezTo>
                <a:cubicBezTo>
                  <a:pt x="0" y="7"/>
                  <a:pt x="0" y="7"/>
                  <a:pt x="0" y="7"/>
                </a:cubicBezTo>
                <a:lnTo>
                  <a:pt x="0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z="1200" i="1" dirty="0">
              <a:solidFill>
                <a:prstClr val="black"/>
              </a:solidFill>
              <a:cs typeface="Arial" charset="0"/>
            </a:endParaRPr>
          </a:p>
        </p:txBody>
      </p:sp>
      <p:grpSp>
        <p:nvGrpSpPr>
          <p:cNvPr id="11" name="Group 10"/>
          <p:cNvGrpSpPr/>
          <p:nvPr userDrawn="1"/>
        </p:nvGrpSpPr>
        <p:grpSpPr bwMode="ltGray">
          <a:xfrm>
            <a:off x="7922419" y="6220432"/>
            <a:ext cx="864395" cy="363724"/>
            <a:chOff x="7922417" y="6220432"/>
            <a:chExt cx="864395" cy="363724"/>
          </a:xfrm>
        </p:grpSpPr>
        <p:grpSp>
          <p:nvGrpSpPr>
            <p:cNvPr id="13" name="Group 2"/>
            <p:cNvGrpSpPr>
              <a:grpSpLocks/>
            </p:cNvGrpSpPr>
            <p:nvPr userDrawn="1"/>
          </p:nvGrpSpPr>
          <p:grpSpPr bwMode="ltGray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5" name="Freeform 3"/>
              <p:cNvSpPr>
                <a:spLocks/>
              </p:cNvSpPr>
              <p:nvPr/>
            </p:nvSpPr>
            <p:spPr bwMode="ltGray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16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sp>
          <p:nvSpPr>
            <p:cNvPr id="14" name="Freeform 5"/>
            <p:cNvSpPr>
              <a:spLocks noEditPoints="1"/>
            </p:cNvSpPr>
            <p:nvPr userDrawn="1"/>
          </p:nvSpPr>
          <p:spPr bwMode="ltGray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1200" i="1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17" name="Text Placeholder 1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407773" y="4909445"/>
            <a:ext cx="8300135" cy="332399"/>
          </a:xfrm>
        </p:spPr>
        <p:txBody>
          <a:bodyPr/>
          <a:lstStyle>
            <a:lvl1pPr>
              <a:defRPr sz="2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5671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you (Slate)">
    <p:bg bwMode="black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7922419" y="6220432"/>
            <a:ext cx="864395" cy="363724"/>
            <a:chOff x="7922417" y="6220432"/>
            <a:chExt cx="864395" cy="363724"/>
          </a:xfrm>
        </p:grpSpPr>
        <p:grpSp>
          <p:nvGrpSpPr>
            <p:cNvPr id="3" name="Group 2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9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10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sp>
          <p:nvSpPr>
            <p:cNvPr id="8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1200" i="1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12" name="Freeform 2"/>
          <p:cNvSpPr>
            <a:spLocks noEditPoints="1"/>
          </p:cNvSpPr>
          <p:nvPr/>
        </p:nvSpPr>
        <p:spPr bwMode="blackWhite">
          <a:xfrm>
            <a:off x="396882" y="2790455"/>
            <a:ext cx="8327397" cy="1238633"/>
          </a:xfrm>
          <a:custGeom>
            <a:avLst/>
            <a:gdLst>
              <a:gd name="T0" fmla="*/ 2514 w 2637"/>
              <a:gd name="T1" fmla="*/ 283 h 392"/>
              <a:gd name="T2" fmla="*/ 2468 w 2637"/>
              <a:gd name="T3" fmla="*/ 111 h 392"/>
              <a:gd name="T4" fmla="*/ 2338 w 2637"/>
              <a:gd name="T5" fmla="*/ 7 h 392"/>
              <a:gd name="T6" fmla="*/ 2350 w 2637"/>
              <a:gd name="T7" fmla="*/ 264 h 392"/>
              <a:gd name="T8" fmla="*/ 2586 w 2637"/>
              <a:gd name="T9" fmla="*/ 363 h 392"/>
              <a:gd name="T10" fmla="*/ 2637 w 2637"/>
              <a:gd name="T11" fmla="*/ 74 h 392"/>
              <a:gd name="T12" fmla="*/ 2500 w 2637"/>
              <a:gd name="T13" fmla="*/ 74 h 392"/>
              <a:gd name="T14" fmla="*/ 2206 w 2637"/>
              <a:gd name="T15" fmla="*/ 110 h 392"/>
              <a:gd name="T16" fmla="*/ 2160 w 2637"/>
              <a:gd name="T17" fmla="*/ 281 h 392"/>
              <a:gd name="T18" fmla="*/ 2183 w 2637"/>
              <a:gd name="T19" fmla="*/ 0 h 392"/>
              <a:gd name="T20" fmla="*/ 2183 w 2637"/>
              <a:gd name="T21" fmla="*/ 392 h 392"/>
              <a:gd name="T22" fmla="*/ 1824 w 2637"/>
              <a:gd name="T23" fmla="*/ 243 h 392"/>
              <a:gd name="T24" fmla="*/ 1811 w 2637"/>
              <a:gd name="T25" fmla="*/ 317 h 392"/>
              <a:gd name="T26" fmla="*/ 1954 w 2637"/>
              <a:gd name="T27" fmla="*/ 317 h 392"/>
              <a:gd name="T28" fmla="*/ 2011 w 2637"/>
              <a:gd name="T29" fmla="*/ 101 h 392"/>
              <a:gd name="T30" fmla="*/ 1913 w 2637"/>
              <a:gd name="T31" fmla="*/ 7 h 392"/>
              <a:gd name="T32" fmla="*/ 1870 w 2637"/>
              <a:gd name="T33" fmla="*/ 56 h 392"/>
              <a:gd name="T34" fmla="*/ 1735 w 2637"/>
              <a:gd name="T35" fmla="*/ 74 h 392"/>
              <a:gd name="T36" fmla="*/ 1577 w 2637"/>
              <a:gd name="T37" fmla="*/ 96 h 392"/>
              <a:gd name="T38" fmla="*/ 1474 w 2637"/>
              <a:gd name="T39" fmla="*/ 7 h 392"/>
              <a:gd name="T40" fmla="*/ 1426 w 2637"/>
              <a:gd name="T41" fmla="*/ 159 h 392"/>
              <a:gd name="T42" fmla="*/ 1439 w 2637"/>
              <a:gd name="T43" fmla="*/ 7 h 392"/>
              <a:gd name="T44" fmla="*/ 1309 w 2637"/>
              <a:gd name="T45" fmla="*/ 111 h 392"/>
              <a:gd name="T46" fmla="*/ 1296 w 2637"/>
              <a:gd name="T47" fmla="*/ 384 h 392"/>
              <a:gd name="T48" fmla="*/ 1426 w 2637"/>
              <a:gd name="T49" fmla="*/ 280 h 392"/>
              <a:gd name="T50" fmla="*/ 1456 w 2637"/>
              <a:gd name="T51" fmla="*/ 278 h 392"/>
              <a:gd name="T52" fmla="*/ 1608 w 2637"/>
              <a:gd name="T53" fmla="*/ 384 h 392"/>
              <a:gd name="T54" fmla="*/ 1526 w 2637"/>
              <a:gd name="T55" fmla="*/ 177 h 392"/>
              <a:gd name="T56" fmla="*/ 975 w 2637"/>
              <a:gd name="T57" fmla="*/ 7 h 392"/>
              <a:gd name="T58" fmla="*/ 988 w 2637"/>
              <a:gd name="T59" fmla="*/ 280 h 392"/>
              <a:gd name="T60" fmla="*/ 1092 w 2637"/>
              <a:gd name="T61" fmla="*/ 384 h 392"/>
              <a:gd name="T62" fmla="*/ 1080 w 2637"/>
              <a:gd name="T63" fmla="*/ 215 h 392"/>
              <a:gd name="T64" fmla="*/ 1264 w 2637"/>
              <a:gd name="T65" fmla="*/ 384 h 392"/>
              <a:gd name="T66" fmla="*/ 1277 w 2637"/>
              <a:gd name="T67" fmla="*/ 7 h 392"/>
              <a:gd name="T68" fmla="*/ 1169 w 2637"/>
              <a:gd name="T69" fmla="*/ 111 h 392"/>
              <a:gd name="T70" fmla="*/ 1103 w 2637"/>
              <a:gd name="T71" fmla="*/ 7 h 392"/>
              <a:gd name="T72" fmla="*/ 770 w 2637"/>
              <a:gd name="T73" fmla="*/ 286 h 392"/>
              <a:gd name="T74" fmla="*/ 815 w 2637"/>
              <a:gd name="T75" fmla="*/ 317 h 392"/>
              <a:gd name="T76" fmla="*/ 963 w 2637"/>
              <a:gd name="T77" fmla="*/ 317 h 392"/>
              <a:gd name="T78" fmla="*/ 721 w 2637"/>
              <a:gd name="T79" fmla="*/ 7 h 392"/>
              <a:gd name="T80" fmla="*/ 654 w 2637"/>
              <a:gd name="T81" fmla="*/ 384 h 392"/>
              <a:gd name="T82" fmla="*/ 778 w 2637"/>
              <a:gd name="T83" fmla="*/ 212 h 392"/>
              <a:gd name="T84" fmla="*/ 816 w 2637"/>
              <a:gd name="T85" fmla="*/ 212 h 392"/>
              <a:gd name="T86" fmla="*/ 630 w 2637"/>
              <a:gd name="T87" fmla="*/ 280 h 392"/>
              <a:gd name="T88" fmla="*/ 642 w 2637"/>
              <a:gd name="T89" fmla="*/ 7 h 392"/>
              <a:gd name="T90" fmla="*/ 512 w 2637"/>
              <a:gd name="T91" fmla="*/ 111 h 392"/>
              <a:gd name="T92" fmla="*/ 467 w 2637"/>
              <a:gd name="T93" fmla="*/ 111 h 392"/>
              <a:gd name="T94" fmla="*/ 337 w 2637"/>
              <a:gd name="T95" fmla="*/ 7 h 392"/>
              <a:gd name="T96" fmla="*/ 350 w 2637"/>
              <a:gd name="T97" fmla="*/ 280 h 392"/>
              <a:gd name="T98" fmla="*/ 480 w 2637"/>
              <a:gd name="T99" fmla="*/ 384 h 392"/>
              <a:gd name="T100" fmla="*/ 467 w 2637"/>
              <a:gd name="T101" fmla="*/ 225 h 392"/>
              <a:gd name="T102" fmla="*/ 499 w 2637"/>
              <a:gd name="T103" fmla="*/ 317 h 392"/>
              <a:gd name="T104" fmla="*/ 642 w 2637"/>
              <a:gd name="T105" fmla="*/ 317 h 392"/>
              <a:gd name="T106" fmla="*/ 83 w 2637"/>
              <a:gd name="T107" fmla="*/ 114 h 392"/>
              <a:gd name="T108" fmla="*/ 91 w 2637"/>
              <a:gd name="T109" fmla="*/ 317 h 392"/>
              <a:gd name="T110" fmla="*/ 234 w 2637"/>
              <a:gd name="T111" fmla="*/ 317 h 392"/>
              <a:gd name="T112" fmla="*/ 242 w 2637"/>
              <a:gd name="T113" fmla="*/ 114 h 392"/>
              <a:gd name="T114" fmla="*/ 325 w 2637"/>
              <a:gd name="T115" fmla="*/ 7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637" h="392">
                <a:moveTo>
                  <a:pt x="2500" y="74"/>
                </a:moveTo>
                <a:cubicBezTo>
                  <a:pt x="2515" y="83"/>
                  <a:pt x="2514" y="97"/>
                  <a:pt x="2514" y="111"/>
                </a:cubicBezTo>
                <a:cubicBezTo>
                  <a:pt x="2514" y="283"/>
                  <a:pt x="2514" y="283"/>
                  <a:pt x="2514" y="283"/>
                </a:cubicBezTo>
                <a:cubicBezTo>
                  <a:pt x="2514" y="290"/>
                  <a:pt x="2513" y="310"/>
                  <a:pt x="2491" y="310"/>
                </a:cubicBezTo>
                <a:cubicBezTo>
                  <a:pt x="2470" y="310"/>
                  <a:pt x="2468" y="290"/>
                  <a:pt x="2468" y="283"/>
                </a:cubicBezTo>
                <a:cubicBezTo>
                  <a:pt x="2468" y="111"/>
                  <a:pt x="2468" y="111"/>
                  <a:pt x="2468" y="111"/>
                </a:cubicBezTo>
                <a:cubicBezTo>
                  <a:pt x="2468" y="97"/>
                  <a:pt x="2466" y="83"/>
                  <a:pt x="2481" y="74"/>
                </a:cubicBezTo>
                <a:cubicBezTo>
                  <a:pt x="2481" y="7"/>
                  <a:pt x="2481" y="7"/>
                  <a:pt x="2481" y="7"/>
                </a:cubicBezTo>
                <a:cubicBezTo>
                  <a:pt x="2338" y="7"/>
                  <a:pt x="2338" y="7"/>
                  <a:pt x="2338" y="7"/>
                </a:cubicBezTo>
                <a:cubicBezTo>
                  <a:pt x="2338" y="74"/>
                  <a:pt x="2338" y="74"/>
                  <a:pt x="2338" y="74"/>
                </a:cubicBezTo>
                <a:cubicBezTo>
                  <a:pt x="2352" y="83"/>
                  <a:pt x="2350" y="97"/>
                  <a:pt x="2350" y="111"/>
                </a:cubicBezTo>
                <a:cubicBezTo>
                  <a:pt x="2350" y="264"/>
                  <a:pt x="2350" y="264"/>
                  <a:pt x="2350" y="264"/>
                </a:cubicBezTo>
                <a:cubicBezTo>
                  <a:pt x="2351" y="304"/>
                  <a:pt x="2354" y="335"/>
                  <a:pt x="2386" y="363"/>
                </a:cubicBezTo>
                <a:cubicBezTo>
                  <a:pt x="2414" y="388"/>
                  <a:pt x="2452" y="392"/>
                  <a:pt x="2486" y="392"/>
                </a:cubicBezTo>
                <a:cubicBezTo>
                  <a:pt x="2520" y="392"/>
                  <a:pt x="2558" y="388"/>
                  <a:pt x="2586" y="363"/>
                </a:cubicBezTo>
                <a:cubicBezTo>
                  <a:pt x="2618" y="335"/>
                  <a:pt x="2621" y="304"/>
                  <a:pt x="2622" y="264"/>
                </a:cubicBezTo>
                <a:cubicBezTo>
                  <a:pt x="2622" y="111"/>
                  <a:pt x="2622" y="111"/>
                  <a:pt x="2622" y="111"/>
                </a:cubicBezTo>
                <a:cubicBezTo>
                  <a:pt x="2622" y="97"/>
                  <a:pt x="2621" y="83"/>
                  <a:pt x="2637" y="74"/>
                </a:cubicBezTo>
                <a:cubicBezTo>
                  <a:pt x="2637" y="7"/>
                  <a:pt x="2637" y="7"/>
                  <a:pt x="2637" y="7"/>
                </a:cubicBezTo>
                <a:cubicBezTo>
                  <a:pt x="2500" y="7"/>
                  <a:pt x="2500" y="7"/>
                  <a:pt x="2500" y="7"/>
                </a:cubicBezTo>
                <a:lnTo>
                  <a:pt x="2500" y="74"/>
                </a:lnTo>
                <a:close/>
                <a:moveTo>
                  <a:pt x="2160" y="110"/>
                </a:moveTo>
                <a:cubicBezTo>
                  <a:pt x="2160" y="107"/>
                  <a:pt x="2159" y="81"/>
                  <a:pt x="2183" y="81"/>
                </a:cubicBezTo>
                <a:cubicBezTo>
                  <a:pt x="2207" y="81"/>
                  <a:pt x="2206" y="107"/>
                  <a:pt x="2206" y="110"/>
                </a:cubicBezTo>
                <a:cubicBezTo>
                  <a:pt x="2206" y="281"/>
                  <a:pt x="2206" y="281"/>
                  <a:pt x="2206" y="281"/>
                </a:cubicBezTo>
                <a:cubicBezTo>
                  <a:pt x="2206" y="283"/>
                  <a:pt x="2207" y="310"/>
                  <a:pt x="2183" y="310"/>
                </a:cubicBezTo>
                <a:cubicBezTo>
                  <a:pt x="2159" y="310"/>
                  <a:pt x="2160" y="283"/>
                  <a:pt x="2160" y="281"/>
                </a:cubicBezTo>
                <a:lnTo>
                  <a:pt x="2160" y="110"/>
                </a:lnTo>
                <a:close/>
                <a:moveTo>
                  <a:pt x="2323" y="116"/>
                </a:moveTo>
                <a:cubicBezTo>
                  <a:pt x="2323" y="23"/>
                  <a:pt x="2266" y="0"/>
                  <a:pt x="2183" y="0"/>
                </a:cubicBezTo>
                <a:cubicBezTo>
                  <a:pt x="2100" y="0"/>
                  <a:pt x="2043" y="23"/>
                  <a:pt x="2043" y="116"/>
                </a:cubicBezTo>
                <a:cubicBezTo>
                  <a:pt x="2043" y="275"/>
                  <a:pt x="2043" y="275"/>
                  <a:pt x="2043" y="275"/>
                </a:cubicBezTo>
                <a:cubicBezTo>
                  <a:pt x="2043" y="368"/>
                  <a:pt x="2100" y="392"/>
                  <a:pt x="2183" y="392"/>
                </a:cubicBezTo>
                <a:cubicBezTo>
                  <a:pt x="2266" y="392"/>
                  <a:pt x="2323" y="368"/>
                  <a:pt x="2323" y="275"/>
                </a:cubicBezTo>
                <a:lnTo>
                  <a:pt x="2323" y="116"/>
                </a:lnTo>
                <a:close/>
                <a:moveTo>
                  <a:pt x="1824" y="243"/>
                </a:moveTo>
                <a:cubicBezTo>
                  <a:pt x="1824" y="280"/>
                  <a:pt x="1824" y="280"/>
                  <a:pt x="1824" y="280"/>
                </a:cubicBezTo>
                <a:cubicBezTo>
                  <a:pt x="1824" y="287"/>
                  <a:pt x="1825" y="294"/>
                  <a:pt x="1823" y="301"/>
                </a:cubicBezTo>
                <a:cubicBezTo>
                  <a:pt x="1822" y="307"/>
                  <a:pt x="1819" y="313"/>
                  <a:pt x="1811" y="317"/>
                </a:cubicBezTo>
                <a:cubicBezTo>
                  <a:pt x="1811" y="384"/>
                  <a:pt x="1811" y="384"/>
                  <a:pt x="1811" y="384"/>
                </a:cubicBezTo>
                <a:cubicBezTo>
                  <a:pt x="1954" y="384"/>
                  <a:pt x="1954" y="384"/>
                  <a:pt x="1954" y="384"/>
                </a:cubicBezTo>
                <a:cubicBezTo>
                  <a:pt x="1954" y="317"/>
                  <a:pt x="1954" y="317"/>
                  <a:pt x="1954" y="317"/>
                </a:cubicBezTo>
                <a:cubicBezTo>
                  <a:pt x="1940" y="308"/>
                  <a:pt x="1942" y="294"/>
                  <a:pt x="1942" y="280"/>
                </a:cubicBezTo>
                <a:cubicBezTo>
                  <a:pt x="1942" y="235"/>
                  <a:pt x="1942" y="235"/>
                  <a:pt x="1942" y="235"/>
                </a:cubicBezTo>
                <a:cubicBezTo>
                  <a:pt x="2011" y="101"/>
                  <a:pt x="2011" y="101"/>
                  <a:pt x="2011" y="101"/>
                </a:cubicBezTo>
                <a:cubicBezTo>
                  <a:pt x="2017" y="88"/>
                  <a:pt x="2020" y="82"/>
                  <a:pt x="2031" y="74"/>
                </a:cubicBezTo>
                <a:cubicBezTo>
                  <a:pt x="2031" y="7"/>
                  <a:pt x="2031" y="7"/>
                  <a:pt x="2031" y="7"/>
                </a:cubicBezTo>
                <a:cubicBezTo>
                  <a:pt x="1913" y="7"/>
                  <a:pt x="1913" y="7"/>
                  <a:pt x="1913" y="7"/>
                </a:cubicBezTo>
                <a:cubicBezTo>
                  <a:pt x="1913" y="56"/>
                  <a:pt x="1913" y="56"/>
                  <a:pt x="1913" y="56"/>
                </a:cubicBezTo>
                <a:cubicBezTo>
                  <a:pt x="1913" y="83"/>
                  <a:pt x="1905" y="102"/>
                  <a:pt x="1892" y="125"/>
                </a:cubicBezTo>
                <a:cubicBezTo>
                  <a:pt x="1878" y="102"/>
                  <a:pt x="1870" y="83"/>
                  <a:pt x="1870" y="56"/>
                </a:cubicBezTo>
                <a:cubicBezTo>
                  <a:pt x="1870" y="7"/>
                  <a:pt x="1870" y="7"/>
                  <a:pt x="1870" y="7"/>
                </a:cubicBezTo>
                <a:cubicBezTo>
                  <a:pt x="1735" y="7"/>
                  <a:pt x="1735" y="7"/>
                  <a:pt x="1735" y="7"/>
                </a:cubicBezTo>
                <a:cubicBezTo>
                  <a:pt x="1735" y="74"/>
                  <a:pt x="1735" y="74"/>
                  <a:pt x="1735" y="74"/>
                </a:cubicBezTo>
                <a:cubicBezTo>
                  <a:pt x="1748" y="82"/>
                  <a:pt x="1753" y="98"/>
                  <a:pt x="1760" y="112"/>
                </a:cubicBezTo>
                <a:lnTo>
                  <a:pt x="1824" y="243"/>
                </a:lnTo>
                <a:close/>
                <a:moveTo>
                  <a:pt x="1577" y="96"/>
                </a:moveTo>
                <a:cubicBezTo>
                  <a:pt x="1583" y="86"/>
                  <a:pt x="1586" y="81"/>
                  <a:pt x="1601" y="74"/>
                </a:cubicBezTo>
                <a:cubicBezTo>
                  <a:pt x="1601" y="7"/>
                  <a:pt x="1601" y="7"/>
                  <a:pt x="1601" y="7"/>
                </a:cubicBezTo>
                <a:cubicBezTo>
                  <a:pt x="1474" y="7"/>
                  <a:pt x="1474" y="7"/>
                  <a:pt x="1474" y="7"/>
                </a:cubicBezTo>
                <a:cubicBezTo>
                  <a:pt x="1474" y="66"/>
                  <a:pt x="1474" y="66"/>
                  <a:pt x="1474" y="66"/>
                </a:cubicBezTo>
                <a:cubicBezTo>
                  <a:pt x="1474" y="81"/>
                  <a:pt x="1473" y="84"/>
                  <a:pt x="1454" y="116"/>
                </a:cubicBezTo>
                <a:cubicBezTo>
                  <a:pt x="1426" y="159"/>
                  <a:pt x="1426" y="159"/>
                  <a:pt x="1426" y="159"/>
                </a:cubicBezTo>
                <a:cubicBezTo>
                  <a:pt x="1426" y="111"/>
                  <a:pt x="1426" y="111"/>
                  <a:pt x="1426" y="111"/>
                </a:cubicBezTo>
                <a:cubicBezTo>
                  <a:pt x="1426" y="97"/>
                  <a:pt x="1425" y="83"/>
                  <a:pt x="1439" y="74"/>
                </a:cubicBezTo>
                <a:cubicBezTo>
                  <a:pt x="1439" y="7"/>
                  <a:pt x="1439" y="7"/>
                  <a:pt x="1439" y="7"/>
                </a:cubicBezTo>
                <a:cubicBezTo>
                  <a:pt x="1296" y="7"/>
                  <a:pt x="1296" y="7"/>
                  <a:pt x="1296" y="7"/>
                </a:cubicBezTo>
                <a:cubicBezTo>
                  <a:pt x="1296" y="74"/>
                  <a:pt x="1296" y="74"/>
                  <a:pt x="1296" y="74"/>
                </a:cubicBezTo>
                <a:cubicBezTo>
                  <a:pt x="1310" y="83"/>
                  <a:pt x="1309" y="97"/>
                  <a:pt x="1309" y="111"/>
                </a:cubicBezTo>
                <a:cubicBezTo>
                  <a:pt x="1309" y="280"/>
                  <a:pt x="1309" y="280"/>
                  <a:pt x="1309" y="280"/>
                </a:cubicBezTo>
                <a:cubicBezTo>
                  <a:pt x="1309" y="294"/>
                  <a:pt x="1310" y="308"/>
                  <a:pt x="1296" y="317"/>
                </a:cubicBezTo>
                <a:cubicBezTo>
                  <a:pt x="1296" y="384"/>
                  <a:pt x="1296" y="384"/>
                  <a:pt x="1296" y="384"/>
                </a:cubicBezTo>
                <a:cubicBezTo>
                  <a:pt x="1439" y="384"/>
                  <a:pt x="1439" y="384"/>
                  <a:pt x="1439" y="384"/>
                </a:cubicBezTo>
                <a:cubicBezTo>
                  <a:pt x="1439" y="317"/>
                  <a:pt x="1439" y="317"/>
                  <a:pt x="1439" y="317"/>
                </a:cubicBezTo>
                <a:cubicBezTo>
                  <a:pt x="1425" y="308"/>
                  <a:pt x="1426" y="294"/>
                  <a:pt x="1426" y="280"/>
                </a:cubicBezTo>
                <a:cubicBezTo>
                  <a:pt x="1426" y="220"/>
                  <a:pt x="1426" y="220"/>
                  <a:pt x="1426" y="220"/>
                </a:cubicBezTo>
                <a:cubicBezTo>
                  <a:pt x="1427" y="220"/>
                  <a:pt x="1427" y="220"/>
                  <a:pt x="1427" y="220"/>
                </a:cubicBezTo>
                <a:cubicBezTo>
                  <a:pt x="1456" y="278"/>
                  <a:pt x="1456" y="278"/>
                  <a:pt x="1456" y="278"/>
                </a:cubicBezTo>
                <a:cubicBezTo>
                  <a:pt x="1469" y="304"/>
                  <a:pt x="1474" y="310"/>
                  <a:pt x="1474" y="339"/>
                </a:cubicBezTo>
                <a:cubicBezTo>
                  <a:pt x="1474" y="384"/>
                  <a:pt x="1474" y="384"/>
                  <a:pt x="1474" y="384"/>
                </a:cubicBezTo>
                <a:cubicBezTo>
                  <a:pt x="1608" y="384"/>
                  <a:pt x="1608" y="384"/>
                  <a:pt x="1608" y="384"/>
                </a:cubicBezTo>
                <a:cubicBezTo>
                  <a:pt x="1608" y="317"/>
                  <a:pt x="1608" y="317"/>
                  <a:pt x="1608" y="317"/>
                </a:cubicBezTo>
                <a:cubicBezTo>
                  <a:pt x="1592" y="309"/>
                  <a:pt x="1588" y="300"/>
                  <a:pt x="1582" y="287"/>
                </a:cubicBezTo>
                <a:cubicBezTo>
                  <a:pt x="1526" y="177"/>
                  <a:pt x="1526" y="177"/>
                  <a:pt x="1526" y="177"/>
                </a:cubicBezTo>
                <a:lnTo>
                  <a:pt x="1577" y="96"/>
                </a:lnTo>
                <a:close/>
                <a:moveTo>
                  <a:pt x="1103" y="7"/>
                </a:moveTo>
                <a:cubicBezTo>
                  <a:pt x="975" y="7"/>
                  <a:pt x="975" y="7"/>
                  <a:pt x="975" y="7"/>
                </a:cubicBezTo>
                <a:cubicBezTo>
                  <a:pt x="975" y="74"/>
                  <a:pt x="975" y="74"/>
                  <a:pt x="975" y="74"/>
                </a:cubicBezTo>
                <a:cubicBezTo>
                  <a:pt x="989" y="83"/>
                  <a:pt x="988" y="97"/>
                  <a:pt x="988" y="111"/>
                </a:cubicBezTo>
                <a:cubicBezTo>
                  <a:pt x="988" y="280"/>
                  <a:pt x="988" y="280"/>
                  <a:pt x="988" y="280"/>
                </a:cubicBezTo>
                <a:cubicBezTo>
                  <a:pt x="988" y="294"/>
                  <a:pt x="989" y="308"/>
                  <a:pt x="975" y="317"/>
                </a:cubicBezTo>
                <a:cubicBezTo>
                  <a:pt x="975" y="384"/>
                  <a:pt x="975" y="384"/>
                  <a:pt x="975" y="384"/>
                </a:cubicBezTo>
                <a:cubicBezTo>
                  <a:pt x="1092" y="384"/>
                  <a:pt x="1092" y="384"/>
                  <a:pt x="1092" y="384"/>
                </a:cubicBezTo>
                <a:cubicBezTo>
                  <a:pt x="1092" y="317"/>
                  <a:pt x="1092" y="317"/>
                  <a:pt x="1092" y="317"/>
                </a:cubicBezTo>
                <a:cubicBezTo>
                  <a:pt x="1078" y="308"/>
                  <a:pt x="1080" y="294"/>
                  <a:pt x="1080" y="280"/>
                </a:cubicBezTo>
                <a:cubicBezTo>
                  <a:pt x="1080" y="215"/>
                  <a:pt x="1080" y="215"/>
                  <a:pt x="1080" y="215"/>
                </a:cubicBezTo>
                <a:cubicBezTo>
                  <a:pt x="1081" y="215"/>
                  <a:pt x="1081" y="215"/>
                  <a:pt x="1081" y="215"/>
                </a:cubicBezTo>
                <a:cubicBezTo>
                  <a:pt x="1150" y="384"/>
                  <a:pt x="1150" y="384"/>
                  <a:pt x="1150" y="384"/>
                </a:cubicBezTo>
                <a:cubicBezTo>
                  <a:pt x="1264" y="384"/>
                  <a:pt x="1264" y="384"/>
                  <a:pt x="1264" y="384"/>
                </a:cubicBezTo>
                <a:cubicBezTo>
                  <a:pt x="1264" y="111"/>
                  <a:pt x="1264" y="111"/>
                  <a:pt x="1264" y="111"/>
                </a:cubicBezTo>
                <a:cubicBezTo>
                  <a:pt x="1264" y="97"/>
                  <a:pt x="1263" y="83"/>
                  <a:pt x="1277" y="74"/>
                </a:cubicBezTo>
                <a:cubicBezTo>
                  <a:pt x="1277" y="7"/>
                  <a:pt x="1277" y="7"/>
                  <a:pt x="1277" y="7"/>
                </a:cubicBezTo>
                <a:cubicBezTo>
                  <a:pt x="1157" y="7"/>
                  <a:pt x="1157" y="7"/>
                  <a:pt x="1157" y="7"/>
                </a:cubicBezTo>
                <a:cubicBezTo>
                  <a:pt x="1157" y="74"/>
                  <a:pt x="1157" y="74"/>
                  <a:pt x="1157" y="74"/>
                </a:cubicBezTo>
                <a:cubicBezTo>
                  <a:pt x="1171" y="83"/>
                  <a:pt x="1169" y="97"/>
                  <a:pt x="1169" y="111"/>
                </a:cubicBezTo>
                <a:cubicBezTo>
                  <a:pt x="1169" y="177"/>
                  <a:pt x="1169" y="177"/>
                  <a:pt x="1169" y="177"/>
                </a:cubicBezTo>
                <a:cubicBezTo>
                  <a:pt x="1169" y="177"/>
                  <a:pt x="1169" y="177"/>
                  <a:pt x="1169" y="177"/>
                </a:cubicBezTo>
                <a:lnTo>
                  <a:pt x="1103" y="7"/>
                </a:lnTo>
                <a:close/>
                <a:moveTo>
                  <a:pt x="784" y="317"/>
                </a:moveTo>
                <a:cubicBezTo>
                  <a:pt x="774" y="315"/>
                  <a:pt x="768" y="307"/>
                  <a:pt x="768" y="297"/>
                </a:cubicBezTo>
                <a:cubicBezTo>
                  <a:pt x="768" y="293"/>
                  <a:pt x="769" y="289"/>
                  <a:pt x="770" y="286"/>
                </a:cubicBezTo>
                <a:cubicBezTo>
                  <a:pt x="827" y="286"/>
                  <a:pt x="827" y="286"/>
                  <a:pt x="827" y="286"/>
                </a:cubicBezTo>
                <a:cubicBezTo>
                  <a:pt x="828" y="289"/>
                  <a:pt x="829" y="293"/>
                  <a:pt x="829" y="297"/>
                </a:cubicBezTo>
                <a:cubicBezTo>
                  <a:pt x="829" y="307"/>
                  <a:pt x="824" y="314"/>
                  <a:pt x="815" y="317"/>
                </a:cubicBezTo>
                <a:cubicBezTo>
                  <a:pt x="815" y="384"/>
                  <a:pt x="815" y="384"/>
                  <a:pt x="815" y="384"/>
                </a:cubicBezTo>
                <a:cubicBezTo>
                  <a:pt x="963" y="384"/>
                  <a:pt x="963" y="384"/>
                  <a:pt x="963" y="384"/>
                </a:cubicBezTo>
                <a:cubicBezTo>
                  <a:pt x="963" y="317"/>
                  <a:pt x="963" y="317"/>
                  <a:pt x="963" y="317"/>
                </a:cubicBezTo>
                <a:cubicBezTo>
                  <a:pt x="950" y="313"/>
                  <a:pt x="946" y="292"/>
                  <a:pt x="943" y="280"/>
                </a:cubicBezTo>
                <a:cubicBezTo>
                  <a:pt x="888" y="7"/>
                  <a:pt x="888" y="7"/>
                  <a:pt x="888" y="7"/>
                </a:cubicBezTo>
                <a:cubicBezTo>
                  <a:pt x="721" y="7"/>
                  <a:pt x="721" y="7"/>
                  <a:pt x="721" y="7"/>
                </a:cubicBezTo>
                <a:cubicBezTo>
                  <a:pt x="672" y="275"/>
                  <a:pt x="672" y="275"/>
                  <a:pt x="672" y="275"/>
                </a:cubicBezTo>
                <a:cubicBezTo>
                  <a:pt x="668" y="289"/>
                  <a:pt x="667" y="308"/>
                  <a:pt x="654" y="317"/>
                </a:cubicBezTo>
                <a:cubicBezTo>
                  <a:pt x="654" y="384"/>
                  <a:pt x="654" y="384"/>
                  <a:pt x="654" y="384"/>
                </a:cubicBezTo>
                <a:cubicBezTo>
                  <a:pt x="784" y="384"/>
                  <a:pt x="784" y="384"/>
                  <a:pt x="784" y="384"/>
                </a:cubicBezTo>
                <a:lnTo>
                  <a:pt x="784" y="317"/>
                </a:lnTo>
                <a:close/>
                <a:moveTo>
                  <a:pt x="778" y="212"/>
                </a:moveTo>
                <a:cubicBezTo>
                  <a:pt x="796" y="100"/>
                  <a:pt x="796" y="100"/>
                  <a:pt x="796" y="100"/>
                </a:cubicBezTo>
                <a:cubicBezTo>
                  <a:pt x="797" y="100"/>
                  <a:pt x="797" y="100"/>
                  <a:pt x="797" y="100"/>
                </a:cubicBezTo>
                <a:cubicBezTo>
                  <a:pt x="816" y="212"/>
                  <a:pt x="816" y="212"/>
                  <a:pt x="816" y="212"/>
                </a:cubicBezTo>
                <a:lnTo>
                  <a:pt x="778" y="212"/>
                </a:lnTo>
                <a:close/>
                <a:moveTo>
                  <a:pt x="642" y="317"/>
                </a:moveTo>
                <a:cubicBezTo>
                  <a:pt x="628" y="308"/>
                  <a:pt x="630" y="294"/>
                  <a:pt x="630" y="280"/>
                </a:cubicBezTo>
                <a:cubicBezTo>
                  <a:pt x="630" y="111"/>
                  <a:pt x="630" y="111"/>
                  <a:pt x="630" y="111"/>
                </a:cubicBezTo>
                <a:cubicBezTo>
                  <a:pt x="630" y="97"/>
                  <a:pt x="628" y="83"/>
                  <a:pt x="642" y="74"/>
                </a:cubicBezTo>
                <a:cubicBezTo>
                  <a:pt x="642" y="7"/>
                  <a:pt x="642" y="7"/>
                  <a:pt x="642" y="7"/>
                </a:cubicBezTo>
                <a:cubicBezTo>
                  <a:pt x="499" y="7"/>
                  <a:pt x="499" y="7"/>
                  <a:pt x="499" y="7"/>
                </a:cubicBezTo>
                <a:cubicBezTo>
                  <a:pt x="499" y="74"/>
                  <a:pt x="499" y="74"/>
                  <a:pt x="499" y="74"/>
                </a:cubicBezTo>
                <a:cubicBezTo>
                  <a:pt x="514" y="83"/>
                  <a:pt x="512" y="97"/>
                  <a:pt x="512" y="111"/>
                </a:cubicBezTo>
                <a:cubicBezTo>
                  <a:pt x="512" y="151"/>
                  <a:pt x="512" y="151"/>
                  <a:pt x="512" y="151"/>
                </a:cubicBezTo>
                <a:cubicBezTo>
                  <a:pt x="467" y="151"/>
                  <a:pt x="467" y="151"/>
                  <a:pt x="467" y="151"/>
                </a:cubicBezTo>
                <a:cubicBezTo>
                  <a:pt x="467" y="111"/>
                  <a:pt x="467" y="111"/>
                  <a:pt x="467" y="111"/>
                </a:cubicBezTo>
                <a:cubicBezTo>
                  <a:pt x="467" y="97"/>
                  <a:pt x="466" y="83"/>
                  <a:pt x="480" y="74"/>
                </a:cubicBezTo>
                <a:cubicBezTo>
                  <a:pt x="480" y="7"/>
                  <a:pt x="480" y="7"/>
                  <a:pt x="480" y="7"/>
                </a:cubicBezTo>
                <a:cubicBezTo>
                  <a:pt x="337" y="7"/>
                  <a:pt x="337" y="7"/>
                  <a:pt x="337" y="7"/>
                </a:cubicBezTo>
                <a:cubicBezTo>
                  <a:pt x="337" y="74"/>
                  <a:pt x="337" y="74"/>
                  <a:pt x="337" y="74"/>
                </a:cubicBezTo>
                <a:cubicBezTo>
                  <a:pt x="351" y="83"/>
                  <a:pt x="350" y="97"/>
                  <a:pt x="350" y="111"/>
                </a:cubicBezTo>
                <a:cubicBezTo>
                  <a:pt x="350" y="280"/>
                  <a:pt x="350" y="280"/>
                  <a:pt x="350" y="280"/>
                </a:cubicBezTo>
                <a:cubicBezTo>
                  <a:pt x="350" y="294"/>
                  <a:pt x="351" y="308"/>
                  <a:pt x="337" y="317"/>
                </a:cubicBezTo>
                <a:cubicBezTo>
                  <a:pt x="337" y="384"/>
                  <a:pt x="337" y="384"/>
                  <a:pt x="337" y="384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480" y="317"/>
                  <a:pt x="480" y="317"/>
                  <a:pt x="480" y="317"/>
                </a:cubicBezTo>
                <a:cubicBezTo>
                  <a:pt x="466" y="308"/>
                  <a:pt x="467" y="294"/>
                  <a:pt x="467" y="280"/>
                </a:cubicBezTo>
                <a:cubicBezTo>
                  <a:pt x="467" y="225"/>
                  <a:pt x="467" y="225"/>
                  <a:pt x="467" y="225"/>
                </a:cubicBezTo>
                <a:cubicBezTo>
                  <a:pt x="512" y="225"/>
                  <a:pt x="512" y="225"/>
                  <a:pt x="512" y="225"/>
                </a:cubicBezTo>
                <a:cubicBezTo>
                  <a:pt x="512" y="280"/>
                  <a:pt x="512" y="280"/>
                  <a:pt x="512" y="280"/>
                </a:cubicBezTo>
                <a:cubicBezTo>
                  <a:pt x="512" y="294"/>
                  <a:pt x="514" y="308"/>
                  <a:pt x="499" y="317"/>
                </a:cubicBezTo>
                <a:cubicBezTo>
                  <a:pt x="499" y="384"/>
                  <a:pt x="499" y="384"/>
                  <a:pt x="499" y="384"/>
                </a:cubicBezTo>
                <a:cubicBezTo>
                  <a:pt x="642" y="384"/>
                  <a:pt x="642" y="384"/>
                  <a:pt x="642" y="384"/>
                </a:cubicBezTo>
                <a:lnTo>
                  <a:pt x="642" y="317"/>
                </a:lnTo>
                <a:close/>
                <a:moveTo>
                  <a:pt x="0" y="177"/>
                </a:moveTo>
                <a:cubicBezTo>
                  <a:pt x="83" y="177"/>
                  <a:pt x="83" y="177"/>
                  <a:pt x="83" y="177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3" y="97"/>
                  <a:pt x="87" y="88"/>
                  <a:pt x="104" y="87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4"/>
                  <a:pt x="105" y="308"/>
                  <a:pt x="91" y="317"/>
                </a:cubicBezTo>
                <a:cubicBezTo>
                  <a:pt x="91" y="384"/>
                  <a:pt x="91" y="384"/>
                  <a:pt x="91" y="384"/>
                </a:cubicBezTo>
                <a:cubicBezTo>
                  <a:pt x="234" y="384"/>
                  <a:pt x="234" y="384"/>
                  <a:pt x="234" y="384"/>
                </a:cubicBezTo>
                <a:cubicBezTo>
                  <a:pt x="234" y="317"/>
                  <a:pt x="234" y="317"/>
                  <a:pt x="234" y="317"/>
                </a:cubicBezTo>
                <a:cubicBezTo>
                  <a:pt x="220" y="308"/>
                  <a:pt x="222" y="294"/>
                  <a:pt x="222" y="280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38" y="88"/>
                  <a:pt x="242" y="97"/>
                  <a:pt x="242" y="114"/>
                </a:cubicBezTo>
                <a:cubicBezTo>
                  <a:pt x="242" y="177"/>
                  <a:pt x="242" y="177"/>
                  <a:pt x="242" y="177"/>
                </a:cubicBezTo>
                <a:cubicBezTo>
                  <a:pt x="325" y="177"/>
                  <a:pt x="325" y="177"/>
                  <a:pt x="325" y="177"/>
                </a:cubicBezTo>
                <a:cubicBezTo>
                  <a:pt x="325" y="7"/>
                  <a:pt x="325" y="7"/>
                  <a:pt x="325" y="7"/>
                </a:cubicBezTo>
                <a:cubicBezTo>
                  <a:pt x="0" y="7"/>
                  <a:pt x="0" y="7"/>
                  <a:pt x="0" y="7"/>
                </a:cubicBezTo>
                <a:lnTo>
                  <a:pt x="0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z="1200" i="1" dirty="0">
              <a:solidFill>
                <a:prstClr val="black"/>
              </a:solidFill>
              <a:cs typeface="Arial" charset="0"/>
            </a:endParaRPr>
          </a:p>
        </p:txBody>
      </p:sp>
      <p:grpSp>
        <p:nvGrpSpPr>
          <p:cNvPr id="11" name="Group 10"/>
          <p:cNvGrpSpPr/>
          <p:nvPr userDrawn="1"/>
        </p:nvGrpSpPr>
        <p:grpSpPr bwMode="ltGray">
          <a:xfrm>
            <a:off x="7922419" y="6220432"/>
            <a:ext cx="864395" cy="363724"/>
            <a:chOff x="7922417" y="6220432"/>
            <a:chExt cx="864395" cy="363724"/>
          </a:xfrm>
        </p:grpSpPr>
        <p:grpSp>
          <p:nvGrpSpPr>
            <p:cNvPr id="13" name="Group 2"/>
            <p:cNvGrpSpPr>
              <a:grpSpLocks/>
            </p:cNvGrpSpPr>
            <p:nvPr userDrawn="1"/>
          </p:nvGrpSpPr>
          <p:grpSpPr bwMode="ltGray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5" name="Freeform 3"/>
              <p:cNvSpPr>
                <a:spLocks/>
              </p:cNvSpPr>
              <p:nvPr/>
            </p:nvSpPr>
            <p:spPr bwMode="ltGray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16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sp>
          <p:nvSpPr>
            <p:cNvPr id="14" name="Freeform 5"/>
            <p:cNvSpPr>
              <a:spLocks noEditPoints="1"/>
            </p:cNvSpPr>
            <p:nvPr userDrawn="1"/>
          </p:nvSpPr>
          <p:spPr bwMode="ltGray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1200" i="1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17" name="Text Placeholder 1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407773" y="4909445"/>
            <a:ext cx="8300135" cy="332399"/>
          </a:xfrm>
        </p:spPr>
        <p:txBody>
          <a:bodyPr/>
          <a:lstStyle>
            <a:lvl1pPr>
              <a:defRPr sz="2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896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sz="24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614370" y="1066800"/>
            <a:ext cx="8529637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sz="24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667276"/>
            <a:ext cx="8097838" cy="3139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338399"/>
            <a:ext cx="8097838" cy="332399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9" name="Group 15"/>
          <p:cNvGrpSpPr/>
          <p:nvPr userDrawn="1"/>
        </p:nvGrpSpPr>
        <p:grpSpPr>
          <a:xfrm>
            <a:off x="7922419" y="6372832"/>
            <a:ext cx="864395" cy="363724"/>
            <a:chOff x="7922417" y="6220432"/>
            <a:chExt cx="864395" cy="363724"/>
          </a:xfrm>
        </p:grpSpPr>
        <p:grpSp>
          <p:nvGrpSpPr>
            <p:cNvPr id="10" name="Group 16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2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13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1200" i="1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323528" y="6553212"/>
            <a:ext cx="4572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 i="1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i="1" dirty="0">
              <a:solidFill>
                <a:srgbClr val="AFB1B4"/>
              </a:solidFill>
              <a:cs typeface="Arial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47725" y="6543687"/>
            <a:ext cx="629602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i="1" dirty="0">
                <a:solidFill>
                  <a:srgbClr val="AFB1B4"/>
                </a:solidFill>
                <a:cs typeface="Arial" charset="0"/>
              </a:rPr>
              <a:t>Commonwealth Bank of Australia / Project Blueprint – </a:t>
            </a:r>
            <a:r>
              <a:rPr lang="en-US" sz="900" i="1" dirty="0" smtClean="0">
                <a:solidFill>
                  <a:srgbClr val="AFB1B4"/>
                </a:solidFill>
                <a:cs typeface="Arial" charset="0"/>
              </a:rPr>
              <a:t>VMB</a:t>
            </a:r>
            <a:endParaRPr lang="en-US" sz="900" i="1" dirty="0">
              <a:solidFill>
                <a:srgbClr val="AFB1B4"/>
              </a:solidFill>
              <a:cs typeface="Arial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323528" y="6553212"/>
            <a:ext cx="4572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 i="1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i="1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4714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3672" y="149679"/>
            <a:ext cx="8097837" cy="630238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8" y="809629"/>
            <a:ext cx="3971925" cy="55530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83" y="809629"/>
            <a:ext cx="3973513" cy="55530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61613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3672" y="149679"/>
            <a:ext cx="8097837" cy="630238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8" y="809629"/>
            <a:ext cx="3971925" cy="55530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83" y="809629"/>
            <a:ext cx="3973513" cy="55530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8354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" y="2430465"/>
            <a:ext cx="9140825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CL Logo"/>
          <p:cNvPicPr>
            <a:picLocks noChangeAspect="1" noChangeArrowheads="1"/>
          </p:cNvPicPr>
          <p:nvPr userDrawn="1"/>
        </p:nvPicPr>
        <p:blipFill>
          <a:blip r:embed="rId3" cstate="print"/>
          <a:srcRect l="8115" t="31725" r="8223" b="28896"/>
          <a:stretch>
            <a:fillRect/>
          </a:stretch>
        </p:blipFill>
        <p:spPr bwMode="gray">
          <a:xfrm>
            <a:off x="8001001" y="6553200"/>
            <a:ext cx="987425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51138" y="2347913"/>
            <a:ext cx="5630862" cy="831850"/>
          </a:xfrm>
        </p:spPr>
        <p:txBody>
          <a:bodyPr anchor="b"/>
          <a:lstStyle>
            <a:lvl1pPr>
              <a:lnSpc>
                <a:spcPct val="125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51138" y="3284538"/>
            <a:ext cx="5630862" cy="585787"/>
          </a:xfrm>
          <a:ln algn="ctr"/>
        </p:spPr>
        <p:txBody>
          <a:bodyPr/>
          <a:lstStyle>
            <a:lvl1pPr marL="0" indent="0">
              <a:lnSpc>
                <a:spcPct val="80000"/>
              </a:lnSpc>
              <a:buFont typeface="Wingdings 2" pitchFamily="18" charset="2"/>
              <a:buNone/>
              <a:defRPr sz="2200">
                <a:solidFill>
                  <a:srgbClr val="5F5F5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2480451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4977D-2D8E-4306-89EC-BAF8E8C191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 bwMode="auto">
          <a:xfrm>
            <a:off x="658814" y="620688"/>
            <a:ext cx="848518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</p:spTree>
    <p:extLst>
      <p:ext uri="{BB962C8B-B14F-4D97-AF65-F5344CB8AC3E}">
        <p14:creationId xmlns:p14="http://schemas.microsoft.com/office/powerpoint/2010/main" val="2150847986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42" y="1012407"/>
            <a:ext cx="5486400" cy="837152"/>
          </a:xfrm>
        </p:spPr>
        <p:txBody>
          <a:bodyPr wrap="square" anchor="b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362" y="2001312"/>
            <a:ext cx="5486400" cy="332399"/>
          </a:xfrm>
        </p:spPr>
        <p:txBody>
          <a:bodyPr wrap="square">
            <a:spAutoFit/>
          </a:bodyPr>
          <a:lstStyle>
            <a:lvl1pPr marL="0" indent="0" algn="l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140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</a:t>
            </a:r>
          </a:p>
        </p:txBody>
      </p:sp>
      <p:grpSp>
        <p:nvGrpSpPr>
          <p:cNvPr id="4" name="Group 8"/>
          <p:cNvGrpSpPr/>
          <p:nvPr/>
        </p:nvGrpSpPr>
        <p:grpSpPr>
          <a:xfrm>
            <a:off x="7572463" y="5990480"/>
            <a:ext cx="1216730" cy="516700"/>
            <a:chOff x="7572463" y="5990480"/>
            <a:chExt cx="1216730" cy="516700"/>
          </a:xfrm>
        </p:grpSpPr>
        <p:grpSp>
          <p:nvGrpSpPr>
            <p:cNvPr id="5" name="Group 2"/>
            <p:cNvGrpSpPr>
              <a:grpSpLocks/>
            </p:cNvGrpSpPr>
            <p:nvPr userDrawn="1"/>
          </p:nvGrpSpPr>
          <p:grpSpPr bwMode="auto">
            <a:xfrm>
              <a:off x="7572463" y="5990480"/>
              <a:ext cx="516700" cy="516700"/>
              <a:chOff x="2077" y="1355"/>
              <a:chExt cx="1609" cy="1609"/>
            </a:xfrm>
          </p:grpSpPr>
          <p:sp>
            <p:nvSpPr>
              <p:cNvPr id="14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15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sp>
          <p:nvSpPr>
            <p:cNvPr id="13" name="Freeform 2"/>
            <p:cNvSpPr>
              <a:spLocks noEditPoints="1"/>
            </p:cNvSpPr>
            <p:nvPr userDrawn="1"/>
          </p:nvSpPr>
          <p:spPr bwMode="black">
            <a:xfrm>
              <a:off x="8168765" y="6112781"/>
              <a:ext cx="620428" cy="272098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1200" i="1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12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5564" y="3361710"/>
            <a:ext cx="3540611" cy="281548"/>
          </a:xfrm>
        </p:spPr>
        <p:txBody>
          <a:bodyPr/>
          <a:lstStyle>
            <a:lvl1pPr>
              <a:defRPr sz="20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4084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00D03-E712-4C64-9D3A-6C4F265944F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91834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2"/>
            <a:ext cx="4191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191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4E77F-2BC4-42F9-B2CE-F9D920F9A69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295556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09354-BEA0-4BCB-A549-00AD5193E2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797791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EA2A4-99C0-4228-AB5A-CFF9B576FA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28297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97B60-EBAF-49EE-9D2C-EF65E9154F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75926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D596B-4EDA-4C4E-BC8D-78E094F2619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4047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4EAAD-27C8-4B8E-9276-C3D079973E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769429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5AFD4-63AF-43E7-B099-CAC2C6EB558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77792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875"/>
            <a:ext cx="2133600" cy="5729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875"/>
            <a:ext cx="6248400" cy="5729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D2573-1BFA-45CB-9674-E451A00448E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02409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or Adding Image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43" y="1012407"/>
            <a:ext cx="5486400" cy="837152"/>
          </a:xfrm>
        </p:spPr>
        <p:txBody>
          <a:bodyPr wrap="square" anchor="b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62" y="2001309"/>
            <a:ext cx="5486400" cy="332399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140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</a:t>
            </a:r>
          </a:p>
        </p:txBody>
      </p:sp>
      <p:grpSp>
        <p:nvGrpSpPr>
          <p:cNvPr id="4" name="Group 8"/>
          <p:cNvGrpSpPr/>
          <p:nvPr/>
        </p:nvGrpSpPr>
        <p:grpSpPr>
          <a:xfrm>
            <a:off x="7572463" y="5990480"/>
            <a:ext cx="1216730" cy="516700"/>
            <a:chOff x="7572463" y="5990480"/>
            <a:chExt cx="1216730" cy="516700"/>
          </a:xfrm>
        </p:grpSpPr>
        <p:grpSp>
          <p:nvGrpSpPr>
            <p:cNvPr id="5" name="Group 2"/>
            <p:cNvGrpSpPr>
              <a:grpSpLocks/>
            </p:cNvGrpSpPr>
            <p:nvPr userDrawn="1"/>
          </p:nvGrpSpPr>
          <p:grpSpPr bwMode="auto">
            <a:xfrm>
              <a:off x="7572463" y="5990480"/>
              <a:ext cx="516700" cy="516700"/>
              <a:chOff x="2077" y="1355"/>
              <a:chExt cx="1609" cy="1609"/>
            </a:xfrm>
          </p:grpSpPr>
          <p:sp>
            <p:nvSpPr>
              <p:cNvPr id="14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15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sp>
          <p:nvSpPr>
            <p:cNvPr id="13" name="Freeform 2"/>
            <p:cNvSpPr>
              <a:spLocks noEditPoints="1"/>
            </p:cNvSpPr>
            <p:nvPr userDrawn="1"/>
          </p:nvSpPr>
          <p:spPr bwMode="black">
            <a:xfrm>
              <a:off x="8168765" y="6112781"/>
              <a:ext cx="620428" cy="272098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1200" i="1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20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365564" y="3361710"/>
            <a:ext cx="3540611" cy="281548"/>
          </a:xfrm>
        </p:spPr>
        <p:txBody>
          <a:bodyPr/>
          <a:lstStyle>
            <a:lvl1pPr>
              <a:spcBef>
                <a:spcPts val="0"/>
              </a:spcBef>
              <a:defRPr sz="20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283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Sky Blu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7922419" y="6220432"/>
            <a:ext cx="864395" cy="363724"/>
            <a:chOff x="7922417" y="6220432"/>
            <a:chExt cx="864395" cy="363724"/>
          </a:xfrm>
        </p:grpSpPr>
        <p:grpSp>
          <p:nvGrpSpPr>
            <p:cNvPr id="4" name="Group 2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2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13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1200" i="1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792923" y="1034053"/>
            <a:ext cx="3987094" cy="732508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</a:t>
            </a:r>
            <a:br>
              <a:rPr lang="en-US" dirty="0" smtClean="0"/>
            </a:br>
            <a:r>
              <a:rPr lang="en-US" dirty="0" smtClean="0"/>
              <a:t>to Enter Title</a:t>
            </a:r>
            <a:endParaRPr lang="en-AU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788765" y="2033137"/>
            <a:ext cx="3986784" cy="332399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 sz="2400" b="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286411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Slat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7922419" y="6220432"/>
            <a:ext cx="864395" cy="363724"/>
            <a:chOff x="7922417" y="6220432"/>
            <a:chExt cx="864395" cy="363724"/>
          </a:xfrm>
        </p:grpSpPr>
        <p:grpSp>
          <p:nvGrpSpPr>
            <p:cNvPr id="4" name="Group 2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2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13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1200" i="1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792923" y="1034053"/>
            <a:ext cx="3987094" cy="732508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</a:t>
            </a:r>
            <a:br>
              <a:rPr lang="en-US" dirty="0" smtClean="0"/>
            </a:br>
            <a:r>
              <a:rPr lang="en-US" dirty="0" smtClean="0"/>
              <a:t>to Enter Title</a:t>
            </a:r>
            <a:endParaRPr lang="en-AU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788765" y="2033137"/>
            <a:ext cx="3986784" cy="332399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 sz="2400" b="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48806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Dusk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7922419" y="6220432"/>
            <a:ext cx="864395" cy="363724"/>
            <a:chOff x="7922417" y="6220432"/>
            <a:chExt cx="864395" cy="363724"/>
          </a:xfrm>
        </p:grpSpPr>
        <p:grpSp>
          <p:nvGrpSpPr>
            <p:cNvPr id="4" name="Group 2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2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13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1200" i="1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792923" y="1034053"/>
            <a:ext cx="3987094" cy="732508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</a:t>
            </a:r>
            <a:br>
              <a:rPr lang="en-US" dirty="0" smtClean="0"/>
            </a:br>
            <a:r>
              <a:rPr lang="en-US" dirty="0" smtClean="0"/>
              <a:t>to Enter Title</a:t>
            </a:r>
            <a:endParaRPr lang="en-AU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788765" y="2033137"/>
            <a:ext cx="3986784" cy="332399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 sz="2400" b="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81725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Image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7922419" y="6220432"/>
            <a:ext cx="864395" cy="363724"/>
            <a:chOff x="7922417" y="6220432"/>
            <a:chExt cx="864395" cy="363724"/>
          </a:xfrm>
        </p:grpSpPr>
        <p:grpSp>
          <p:nvGrpSpPr>
            <p:cNvPr id="5" name="Group 2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2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13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1200" i="1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792923" y="1034053"/>
            <a:ext cx="3987094" cy="732508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</a:t>
            </a:r>
            <a:br>
              <a:rPr lang="en-US" dirty="0" smtClean="0"/>
            </a:br>
            <a:r>
              <a:rPr lang="en-US" dirty="0" smtClean="0"/>
              <a:t>to Enter Title</a:t>
            </a:r>
            <a:endParaRPr lang="en-AU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788765" y="2033137"/>
            <a:ext cx="3986784" cy="332399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 sz="2400" b="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4936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for Adding Ima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grpSp>
        <p:nvGrpSpPr>
          <p:cNvPr id="3" name="Group 8"/>
          <p:cNvGrpSpPr/>
          <p:nvPr/>
        </p:nvGrpSpPr>
        <p:grpSpPr>
          <a:xfrm>
            <a:off x="7922419" y="6220432"/>
            <a:ext cx="864395" cy="363724"/>
            <a:chOff x="7922417" y="6220432"/>
            <a:chExt cx="864395" cy="363724"/>
          </a:xfrm>
        </p:grpSpPr>
        <p:grpSp>
          <p:nvGrpSpPr>
            <p:cNvPr id="4" name="Group 2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2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13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1200" i="1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792923" y="1034053"/>
            <a:ext cx="3987094" cy="732508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</a:t>
            </a:r>
            <a:br>
              <a:rPr lang="en-US" dirty="0" smtClean="0"/>
            </a:br>
            <a:r>
              <a:rPr lang="en-US" dirty="0" smtClean="0"/>
              <a:t>to Enter Title</a:t>
            </a:r>
            <a:endParaRPr lang="en-AU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788765" y="2033137"/>
            <a:ext cx="3986784" cy="332399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 sz="2400" b="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407327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theme" Target="../theme/theme2.xml"/><Relationship Id="rId3" Type="http://schemas.openxmlformats.org/officeDocument/2006/relationships/image" Target="../media/image3.gif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theme" Target="../theme/theme3.xml"/><Relationship Id="rId3" Type="http://schemas.openxmlformats.org/officeDocument/2006/relationships/image" Target="../media/image3.gif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13" Type="http://schemas.openxmlformats.org/officeDocument/2006/relationships/image" Target="../media/image4.jpeg"/><Relationship Id="rId14" Type="http://schemas.openxmlformats.org/officeDocument/2006/relationships/image" Target="../media/image5.jpeg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15870"/>
            <a:ext cx="8412480" cy="62786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89837"/>
            <a:ext cx="8412480" cy="2279085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  <p:grpSp>
        <p:nvGrpSpPr>
          <p:cNvPr id="4" name="Group 15"/>
          <p:cNvGrpSpPr/>
          <p:nvPr/>
        </p:nvGrpSpPr>
        <p:grpSpPr>
          <a:xfrm>
            <a:off x="7922419" y="6372832"/>
            <a:ext cx="864395" cy="363724"/>
            <a:chOff x="7922417" y="6220432"/>
            <a:chExt cx="864395" cy="363724"/>
          </a:xfrm>
        </p:grpSpPr>
        <p:grpSp>
          <p:nvGrpSpPr>
            <p:cNvPr id="5" name="Group 16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9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0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i="1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sp>
          <p:nvSpPr>
            <p:cNvPr id="18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 sz="1200" i="1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21" name="TextBox 20"/>
          <p:cNvSpPr txBox="1"/>
          <p:nvPr userDrawn="1"/>
        </p:nvSpPr>
        <p:spPr>
          <a:xfrm>
            <a:off x="847725" y="6543687"/>
            <a:ext cx="629602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i="1" dirty="0">
                <a:solidFill>
                  <a:srgbClr val="AFB1B4"/>
                </a:solidFill>
                <a:cs typeface="Arial" charset="0"/>
              </a:rPr>
              <a:t>Commonwealth </a:t>
            </a:r>
            <a:r>
              <a:rPr lang="en-US" sz="900" i="1" dirty="0" smtClean="0">
                <a:solidFill>
                  <a:srgbClr val="AFB1B4"/>
                </a:solidFill>
                <a:cs typeface="Arial" charset="0"/>
              </a:rPr>
              <a:t>Bank </a:t>
            </a:r>
            <a:r>
              <a:rPr lang="en-US" sz="900" i="1" dirty="0">
                <a:solidFill>
                  <a:srgbClr val="AFB1B4"/>
                </a:solidFill>
                <a:cs typeface="Arial" charset="0"/>
              </a:rPr>
              <a:t>of Australia / </a:t>
            </a:r>
            <a:r>
              <a:rPr lang="en-US" sz="900" i="1" dirty="0" err="1" smtClean="0">
                <a:solidFill>
                  <a:srgbClr val="AFB1B4"/>
                </a:solidFill>
                <a:cs typeface="Arial" charset="0"/>
              </a:rPr>
              <a:t>CommBank</a:t>
            </a:r>
            <a:r>
              <a:rPr lang="en-US" sz="900" i="1" baseline="0" dirty="0" smtClean="0">
                <a:solidFill>
                  <a:srgbClr val="AFB1B4"/>
                </a:solidFill>
                <a:cs typeface="Arial" charset="0"/>
              </a:rPr>
              <a:t> App Mobile Team</a:t>
            </a:r>
            <a:endParaRPr lang="en-US" sz="900" i="1" dirty="0">
              <a:solidFill>
                <a:srgbClr val="AFB1B4"/>
              </a:solidFill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3528" y="6553212"/>
            <a:ext cx="4572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 i="1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i="1" dirty="0">
              <a:solidFill>
                <a:srgbClr val="AFB1B4"/>
              </a:solidFill>
              <a:cs typeface="Arial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323528" y="6553212"/>
            <a:ext cx="4572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 i="1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i="1" dirty="0">
              <a:solidFill>
                <a:srgbClr val="AFB1B4"/>
              </a:solidFill>
              <a:cs typeface="Arial" charset="0"/>
            </a:endParaRP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365760" y="863587"/>
            <a:ext cx="841248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07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6" r:id="rId25"/>
  </p:sldLayoutIdLst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5000"/>
        </a:lnSpc>
        <a:spcBef>
          <a:spcPts val="0"/>
        </a:spcBef>
        <a:buNone/>
        <a:defRPr sz="2400" b="0" kern="1200" cap="none" baseline="0">
          <a:solidFill>
            <a:schemeClr val="accent5">
              <a:lumMod val="75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FontTx/>
        <a:buNone/>
        <a:defRPr sz="2400" b="0" kern="1200" cap="none" baseline="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FontTx/>
        <a:buNone/>
        <a:defRPr sz="2400" kern="1200">
          <a:solidFill>
            <a:schemeClr val="accent5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284163" indent="-230188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itchFamily="34" charset="0"/>
        <a:buChar char="♦"/>
        <a:defRPr sz="2400" kern="1200">
          <a:solidFill>
            <a:schemeClr val="accent5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514350" indent="-230188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tx2"/>
        </a:buClr>
        <a:buFont typeface="Arial" pitchFamily="34" charset="0"/>
        <a:buChar char="–"/>
        <a:defRPr sz="2200" kern="1200">
          <a:solidFill>
            <a:schemeClr val="accent5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746125" indent="-231775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accent5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968375" indent="-22225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itchFamily="34" charset="0"/>
        <a:buChar char="–"/>
        <a:defRPr sz="1800" kern="1200">
          <a:solidFill>
            <a:schemeClr val="accent5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721" y="152400"/>
            <a:ext cx="8097837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872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47800"/>
            <a:ext cx="8097838" cy="403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72900" name="Line 4"/>
          <p:cNvSpPr>
            <a:spLocks noChangeShapeType="1"/>
          </p:cNvSpPr>
          <p:nvPr/>
        </p:nvSpPr>
        <p:spPr bwMode="auto">
          <a:xfrm>
            <a:off x="0" y="834531"/>
            <a:ext cx="9144004" cy="45719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1872901" name="Line 5"/>
          <p:cNvSpPr>
            <a:spLocks noChangeShapeType="1"/>
          </p:cNvSpPr>
          <p:nvPr/>
        </p:nvSpPr>
        <p:spPr bwMode="auto">
          <a:xfrm>
            <a:off x="5" y="6312606"/>
            <a:ext cx="9143999" cy="45719"/>
          </a:xfrm>
          <a:prstGeom prst="line">
            <a:avLst/>
          </a:prstGeom>
          <a:noFill/>
          <a:ln w="19050">
            <a:solidFill>
              <a:srgbClr val="BABABA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1872902" name="Text Box 6"/>
          <p:cNvSpPr txBox="1">
            <a:spLocks noChangeArrowheads="1"/>
          </p:cNvSpPr>
          <p:nvPr/>
        </p:nvSpPr>
        <p:spPr bwMode="auto">
          <a:xfrm>
            <a:off x="8136051" y="6467956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DB9003-3291-4624-A9BF-BFFCFBF6A201}" type="slidenum">
              <a:rPr lang="en-AU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sz="1000" dirty="0">
              <a:solidFill>
                <a:srgbClr val="000000"/>
              </a:solidFill>
            </a:endParaRPr>
          </a:p>
        </p:txBody>
      </p:sp>
      <p:pic>
        <p:nvPicPr>
          <p:cNvPr id="7" name="Picture 6" descr="pe-logo-taglin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93048" y="6385640"/>
            <a:ext cx="520806" cy="41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1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itchFamily="34" charset="0"/>
        </a:defRPr>
      </a:lvl9pPr>
    </p:titleStyle>
    <p:bodyStyle>
      <a:lvl1pPr algn="l" defTabSz="3100388" rtl="0" fontAlgn="base">
        <a:spcBef>
          <a:spcPct val="0"/>
        </a:spcBef>
        <a:spcAft>
          <a:spcPct val="50000"/>
        </a:spcAft>
        <a:buClr>
          <a:srgbClr val="FFCC18"/>
        </a:buClr>
        <a:buSzPct val="70000"/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342900" indent="-341313" algn="l" defTabSz="3100388" rtl="0" fontAlgn="base">
        <a:spcBef>
          <a:spcPct val="0"/>
        </a:spcBef>
        <a:spcAft>
          <a:spcPct val="50000"/>
        </a:spcAft>
        <a:buClr>
          <a:srgbClr val="FFCC18"/>
        </a:buClr>
        <a:buSzPct val="7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809625" indent="-287338" algn="l" defTabSz="3100388" rtl="0" fontAlgn="base">
        <a:spcBef>
          <a:spcPct val="0"/>
        </a:spcBef>
        <a:spcAft>
          <a:spcPct val="50000"/>
        </a:spcAft>
        <a:buClr>
          <a:srgbClr val="FFCC18"/>
        </a:buClr>
        <a:buSzPct val="7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3pPr>
      <a:lvl4pPr marL="1257300" indent="-268288" algn="l" defTabSz="3100388" rtl="0" fontAlgn="base">
        <a:spcBef>
          <a:spcPct val="0"/>
        </a:spcBef>
        <a:spcAft>
          <a:spcPct val="50000"/>
        </a:spcAft>
        <a:buClr>
          <a:srgbClr val="FFCC18"/>
        </a:buClr>
        <a:buSzPct val="7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4pPr>
      <a:lvl5pPr marL="1704975" indent="-268288" algn="l" defTabSz="3100388" rtl="0" fontAlgn="base">
        <a:spcBef>
          <a:spcPct val="0"/>
        </a:spcBef>
        <a:spcAft>
          <a:spcPct val="50000"/>
        </a:spcAft>
        <a:buClr>
          <a:srgbClr val="FFCC18"/>
        </a:buClr>
        <a:buSzPct val="7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5pPr>
      <a:lvl6pPr marL="2162175" indent="-268288" algn="l" defTabSz="3100388" rtl="0" fontAlgn="base">
        <a:spcBef>
          <a:spcPct val="0"/>
        </a:spcBef>
        <a:spcAft>
          <a:spcPct val="50000"/>
        </a:spcAft>
        <a:buClr>
          <a:srgbClr val="FFCC18"/>
        </a:buClr>
        <a:buSzPct val="7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6pPr>
      <a:lvl7pPr marL="2619375" indent="-268288" algn="l" defTabSz="3100388" rtl="0" fontAlgn="base">
        <a:spcBef>
          <a:spcPct val="0"/>
        </a:spcBef>
        <a:spcAft>
          <a:spcPct val="50000"/>
        </a:spcAft>
        <a:buClr>
          <a:srgbClr val="FFCC18"/>
        </a:buClr>
        <a:buSzPct val="7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7pPr>
      <a:lvl8pPr marL="3076575" indent="-268288" algn="l" defTabSz="3100388" rtl="0" fontAlgn="base">
        <a:spcBef>
          <a:spcPct val="0"/>
        </a:spcBef>
        <a:spcAft>
          <a:spcPct val="50000"/>
        </a:spcAft>
        <a:buClr>
          <a:srgbClr val="FFCC18"/>
        </a:buClr>
        <a:buSzPct val="7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8pPr>
      <a:lvl9pPr marL="3533775" indent="-268288" algn="l" defTabSz="3100388" rtl="0" fontAlgn="base">
        <a:spcBef>
          <a:spcPct val="0"/>
        </a:spcBef>
        <a:spcAft>
          <a:spcPct val="50000"/>
        </a:spcAft>
        <a:buClr>
          <a:srgbClr val="FFCC18"/>
        </a:buClr>
        <a:buSzPct val="7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721" y="152400"/>
            <a:ext cx="8097837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872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47800"/>
            <a:ext cx="8097838" cy="403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72900" name="Line 4"/>
          <p:cNvSpPr>
            <a:spLocks noChangeShapeType="1"/>
          </p:cNvSpPr>
          <p:nvPr/>
        </p:nvSpPr>
        <p:spPr bwMode="auto">
          <a:xfrm>
            <a:off x="0" y="834531"/>
            <a:ext cx="9144004" cy="45719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1872901" name="Line 5"/>
          <p:cNvSpPr>
            <a:spLocks noChangeShapeType="1"/>
          </p:cNvSpPr>
          <p:nvPr/>
        </p:nvSpPr>
        <p:spPr bwMode="auto">
          <a:xfrm>
            <a:off x="5" y="6312606"/>
            <a:ext cx="9143999" cy="45719"/>
          </a:xfrm>
          <a:prstGeom prst="line">
            <a:avLst/>
          </a:prstGeom>
          <a:noFill/>
          <a:ln w="19050">
            <a:solidFill>
              <a:srgbClr val="BABABA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1872902" name="Text Box 6"/>
          <p:cNvSpPr txBox="1">
            <a:spLocks noChangeArrowheads="1"/>
          </p:cNvSpPr>
          <p:nvPr/>
        </p:nvSpPr>
        <p:spPr bwMode="auto">
          <a:xfrm>
            <a:off x="8136051" y="6467956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DB9003-3291-4624-A9BF-BFFCFBF6A201}" type="slidenum">
              <a:rPr lang="en-AU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 sz="1000" dirty="0">
              <a:solidFill>
                <a:srgbClr val="000000"/>
              </a:solidFill>
            </a:endParaRPr>
          </a:p>
        </p:txBody>
      </p:sp>
      <p:pic>
        <p:nvPicPr>
          <p:cNvPr id="7" name="Picture 6" descr="pe-logo-taglin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93048" y="6385640"/>
            <a:ext cx="520806" cy="41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itchFamily="34" charset="0"/>
        </a:defRPr>
      </a:lvl9pPr>
    </p:titleStyle>
    <p:bodyStyle>
      <a:lvl1pPr algn="l" defTabSz="3100388" rtl="0" fontAlgn="base">
        <a:spcBef>
          <a:spcPct val="0"/>
        </a:spcBef>
        <a:spcAft>
          <a:spcPct val="50000"/>
        </a:spcAft>
        <a:buClr>
          <a:srgbClr val="FFCC18"/>
        </a:buClr>
        <a:buSzPct val="70000"/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342900" indent="-341313" algn="l" defTabSz="3100388" rtl="0" fontAlgn="base">
        <a:spcBef>
          <a:spcPct val="0"/>
        </a:spcBef>
        <a:spcAft>
          <a:spcPct val="50000"/>
        </a:spcAft>
        <a:buClr>
          <a:srgbClr val="FFCC18"/>
        </a:buClr>
        <a:buSzPct val="7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809625" indent="-287338" algn="l" defTabSz="3100388" rtl="0" fontAlgn="base">
        <a:spcBef>
          <a:spcPct val="0"/>
        </a:spcBef>
        <a:spcAft>
          <a:spcPct val="50000"/>
        </a:spcAft>
        <a:buClr>
          <a:srgbClr val="FFCC18"/>
        </a:buClr>
        <a:buSzPct val="7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3pPr>
      <a:lvl4pPr marL="1257300" indent="-268288" algn="l" defTabSz="3100388" rtl="0" fontAlgn="base">
        <a:spcBef>
          <a:spcPct val="0"/>
        </a:spcBef>
        <a:spcAft>
          <a:spcPct val="50000"/>
        </a:spcAft>
        <a:buClr>
          <a:srgbClr val="FFCC18"/>
        </a:buClr>
        <a:buSzPct val="7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4pPr>
      <a:lvl5pPr marL="1704975" indent="-268288" algn="l" defTabSz="3100388" rtl="0" fontAlgn="base">
        <a:spcBef>
          <a:spcPct val="0"/>
        </a:spcBef>
        <a:spcAft>
          <a:spcPct val="50000"/>
        </a:spcAft>
        <a:buClr>
          <a:srgbClr val="FFCC18"/>
        </a:buClr>
        <a:buSzPct val="7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5pPr>
      <a:lvl6pPr marL="2162175" indent="-268288" algn="l" defTabSz="3100388" rtl="0" fontAlgn="base">
        <a:spcBef>
          <a:spcPct val="0"/>
        </a:spcBef>
        <a:spcAft>
          <a:spcPct val="50000"/>
        </a:spcAft>
        <a:buClr>
          <a:srgbClr val="FFCC18"/>
        </a:buClr>
        <a:buSzPct val="7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6pPr>
      <a:lvl7pPr marL="2619375" indent="-268288" algn="l" defTabSz="3100388" rtl="0" fontAlgn="base">
        <a:spcBef>
          <a:spcPct val="0"/>
        </a:spcBef>
        <a:spcAft>
          <a:spcPct val="50000"/>
        </a:spcAft>
        <a:buClr>
          <a:srgbClr val="FFCC18"/>
        </a:buClr>
        <a:buSzPct val="7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7pPr>
      <a:lvl8pPr marL="3076575" indent="-268288" algn="l" defTabSz="3100388" rtl="0" fontAlgn="base">
        <a:spcBef>
          <a:spcPct val="0"/>
        </a:spcBef>
        <a:spcAft>
          <a:spcPct val="50000"/>
        </a:spcAft>
        <a:buClr>
          <a:srgbClr val="FFCC18"/>
        </a:buClr>
        <a:buSzPct val="7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8pPr>
      <a:lvl9pPr marL="3533775" indent="-268288" algn="l" defTabSz="3100388" rtl="0" fontAlgn="base">
        <a:spcBef>
          <a:spcPct val="0"/>
        </a:spcBef>
        <a:spcAft>
          <a:spcPct val="50000"/>
        </a:spcAft>
        <a:buClr>
          <a:srgbClr val="FFCC18"/>
        </a:buClr>
        <a:buSzPct val="7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219202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658814" y="15876"/>
            <a:ext cx="8180387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509484" y="6573403"/>
            <a:ext cx="12503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 sz="8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D5C47D-167D-423B-ACC7-60BA77074BAD}" type="slidenum">
              <a:rPr lang="en-US">
                <a:solidFill>
                  <a:srgbClr val="000000"/>
                </a:solidFill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  <a:ea typeface="MS PGothic" pitchFamily="34" charset="-128"/>
            </a:endParaRPr>
          </a:p>
        </p:txBody>
      </p:sp>
      <p:pic>
        <p:nvPicPr>
          <p:cNvPr id="7173" name="Picture 5" descr="HCL Logo"/>
          <p:cNvPicPr>
            <a:picLocks noChangeAspect="1" noChangeArrowheads="1"/>
          </p:cNvPicPr>
          <p:nvPr/>
        </p:nvPicPr>
        <p:blipFill>
          <a:blip r:embed="rId13" cstate="print"/>
          <a:srcRect l="8115" t="31725" r="8223" b="28896"/>
          <a:stretch>
            <a:fillRect/>
          </a:stretch>
        </p:blipFill>
        <p:spPr bwMode="gray">
          <a:xfrm>
            <a:off x="8001001" y="6553200"/>
            <a:ext cx="987425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 descr="0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1" y="63500"/>
            <a:ext cx="6588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271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 xmlns:p14="http://schemas.microsoft.com/office/powerpoint/2010/main"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529B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529B"/>
          </a:solidFill>
          <a:latin typeface="Arial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529B"/>
          </a:solidFill>
          <a:latin typeface="Arial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529B"/>
          </a:solidFill>
          <a:latin typeface="Arial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529B"/>
          </a:solidFill>
          <a:latin typeface="Arial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00529B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00529B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00529B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00529B"/>
          </a:solidFill>
          <a:latin typeface="Arial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2pPr>
      <a:lvl3pPr marL="685800" indent="-227013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3pPr>
      <a:lvl4pPr marL="912813" indent="-225425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4pPr>
      <a:lvl5pPr marL="1143000" indent="-228600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5pPr>
      <a:lvl6pPr marL="1600200" indent="-228600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57400" indent="-228600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14600" indent="-228600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71800" indent="-228600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251520" y="1916832"/>
            <a:ext cx="5742432" cy="430887"/>
          </a:xfrm>
        </p:spPr>
        <p:txBody>
          <a:bodyPr/>
          <a:lstStyle/>
          <a:p>
            <a:pPr algn="ctr"/>
            <a:r>
              <a:rPr lang="en-AU" b="0" dirty="0" smtClean="0">
                <a:latin typeface="Arial Black" pitchFamily="34" charset="0"/>
              </a:rPr>
              <a:t>Commonwealth Bank</a:t>
            </a:r>
            <a:endParaRPr lang="en-AU" b="0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51520" y="2500801"/>
            <a:ext cx="5742432" cy="394980"/>
          </a:xfrm>
        </p:spPr>
        <p:txBody>
          <a:bodyPr/>
          <a:lstStyle/>
          <a:p>
            <a:pPr algn="ctr"/>
            <a:r>
              <a:rPr lang="en-AU" sz="2800" dirty="0" smtClean="0">
                <a:latin typeface="Calibri"/>
                <a:cs typeface="Calibri"/>
              </a:rPr>
              <a:t>Introduction to iOS</a:t>
            </a:r>
            <a:endParaRPr lang="en-AU" sz="2800" dirty="0" smtClean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5" name="Picture 4" descr="Icon-60@3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284984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2327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05125"/>
            <a:ext cx="8412480" cy="538609"/>
          </a:xfrm>
        </p:spPr>
        <p:txBody>
          <a:bodyPr/>
          <a:lstStyle/>
          <a:p>
            <a:r>
              <a:rPr lang="en-AU" sz="4000" b="1" dirty="0" smtClean="0">
                <a:latin typeface="Calibri"/>
                <a:cs typeface="Calibri"/>
              </a:rPr>
              <a:t>Course objectives</a:t>
            </a:r>
            <a:endParaRPr lang="en-AU" sz="4000" b="1" dirty="0">
              <a:latin typeface="Calibri"/>
              <a:cs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536" y="1124744"/>
            <a:ext cx="8412480" cy="3691780"/>
          </a:xfrm>
        </p:spPr>
        <p:txBody>
          <a:bodyPr/>
          <a:lstStyle/>
          <a:p>
            <a:pPr marL="3429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Overview of iOS topics, techniques and paradigms, focussing on the most common scenarios.</a:t>
            </a:r>
          </a:p>
          <a:p>
            <a:pPr marL="3429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At the end of this course, you should reach the minimum knowledge level necessary to contribute to iOS development on a scrum team, assuming you have further coaching and mentoring support on the team.</a:t>
            </a:r>
            <a:endParaRPr lang="en-AU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AU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7063" lvl="2" indent="-34290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83781"/>
      </p:ext>
    </p:extLst>
  </p:cSld>
  <p:clrMapOvr>
    <a:masterClrMapping/>
  </p:clrMapOvr>
  <p:transition xmlns:p14="http://schemas.microsoft.com/office/powerpoint/2010/main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05125"/>
            <a:ext cx="8412480" cy="538609"/>
          </a:xfrm>
        </p:spPr>
        <p:txBody>
          <a:bodyPr/>
          <a:lstStyle/>
          <a:p>
            <a:r>
              <a:rPr lang="en-AU" sz="4000" b="1" dirty="0" smtClean="0">
                <a:latin typeface="Calibri"/>
                <a:cs typeface="Calibri"/>
              </a:rPr>
              <a:t>Course structure</a:t>
            </a:r>
            <a:endParaRPr lang="en-AU" sz="4000" b="1" dirty="0">
              <a:latin typeface="Calibri"/>
              <a:cs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536" y="1124744"/>
            <a:ext cx="8412480" cy="3162404"/>
          </a:xfrm>
        </p:spPr>
        <p:txBody>
          <a:bodyPr/>
          <a:lstStyle/>
          <a:p>
            <a:pPr marL="3429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2x 1.5hr session per week, for 6 weeks</a:t>
            </a:r>
            <a:endParaRPr lang="en-AU" sz="28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marL="3429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Sessions consist of combinations of:</a:t>
            </a:r>
          </a:p>
          <a:p>
            <a:pPr marL="627063" lvl="2" indent="-34290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Overview of concepts (slides)</a:t>
            </a:r>
          </a:p>
          <a:p>
            <a:pPr marL="627063" lvl="2" indent="-34290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Demo and hands on exercises in Playground</a:t>
            </a:r>
          </a:p>
          <a:p>
            <a:pPr marL="627063" lvl="2" indent="-34290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Applying concepts to create a real application</a:t>
            </a:r>
          </a:p>
          <a:p>
            <a:pPr marL="3429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Homework exercises to complete</a:t>
            </a:r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930401"/>
      </p:ext>
    </p:extLst>
  </p:cSld>
  <p:clrMapOvr>
    <a:masterClrMapping/>
  </p:clrMapOvr>
  <p:transition xmlns:p14="http://schemas.microsoft.com/office/powerpoint/2010/main">
    <p:wipe dir="r"/>
  </p:transition>
</p:sld>
</file>

<file path=ppt/theme/theme1.xml><?xml version="1.0" encoding="utf-8"?>
<a:theme xmlns:a="http://schemas.openxmlformats.org/drawingml/2006/main" name="CAN PowerPoint Template Full Set">
  <a:themeElements>
    <a:clrScheme name="CAN">
      <a:dk1>
        <a:sysClr val="windowText" lastClr="000000"/>
      </a:dk1>
      <a:lt1>
        <a:sysClr val="window" lastClr="FFFFFF"/>
      </a:lt1>
      <a:dk2>
        <a:srgbClr val="4EC4E2"/>
      </a:dk2>
      <a:lt2>
        <a:srgbClr val="FFCC00"/>
      </a:lt2>
      <a:accent1>
        <a:srgbClr val="C4B6A2"/>
      </a:accent1>
      <a:accent2>
        <a:srgbClr val="D3C9C2"/>
      </a:accent2>
      <a:accent3>
        <a:srgbClr val="8A97A1"/>
      </a:accent3>
      <a:accent4>
        <a:srgbClr val="BCCCD3"/>
      </a:accent4>
      <a:accent5>
        <a:srgbClr val="808285"/>
      </a:accent5>
      <a:accent6>
        <a:srgbClr val="AFB1B4"/>
      </a:accent6>
      <a:hlink>
        <a:srgbClr val="0000FF"/>
      </a:hlink>
      <a:folHlink>
        <a:srgbClr val="800080"/>
      </a:folHlink>
    </a:clrScheme>
    <a:fontScheme name="CA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000" dirty="0" err="1" smtClean="0"/>
        </a:defPPr>
      </a:lstStyle>
    </a:txDef>
  </a:objectDefaults>
  <a:extraClrSchemeLst>
    <a:extraClrScheme>
      <a:clrScheme name="CAN">
        <a:dk1>
          <a:srgbClr val="000000"/>
        </a:dk1>
        <a:lt1>
          <a:srgbClr val="FFFFFF"/>
        </a:lt1>
        <a:dk2>
          <a:srgbClr val="4EC4E2"/>
        </a:dk2>
        <a:lt2>
          <a:srgbClr val="FFCC00"/>
        </a:lt2>
        <a:accent1>
          <a:srgbClr val="C4B6A2"/>
        </a:accent1>
        <a:accent2>
          <a:srgbClr val="D3C9C2"/>
        </a:accent2>
        <a:accent3>
          <a:srgbClr val="8A97A1"/>
        </a:accent3>
        <a:accent4>
          <a:srgbClr val="BCCCD3"/>
        </a:accent4>
        <a:accent5>
          <a:srgbClr val="B8BFDF"/>
        </a:accent5>
        <a:accent6>
          <a:srgbClr val="AFB1B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externaltemplatepp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00"/>
      </a:accent1>
      <a:accent2>
        <a:srgbClr val="326499"/>
      </a:accent2>
      <a:accent3>
        <a:srgbClr val="FFFFFF"/>
      </a:accent3>
      <a:accent4>
        <a:srgbClr val="000000"/>
      </a:accent4>
      <a:accent5>
        <a:srgbClr val="FFE2AA"/>
      </a:accent5>
      <a:accent6>
        <a:srgbClr val="2C5A8A"/>
      </a:accent6>
      <a:hlink>
        <a:srgbClr val="167861"/>
      </a:hlink>
      <a:folHlink>
        <a:srgbClr val="FFCC99"/>
      </a:folHlink>
    </a:clrScheme>
    <a:fontScheme name="externaltemplatepp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50000">
              <a:srgbClr val="FFFF99"/>
            </a:gs>
            <a:gs pos="100000">
              <a:schemeClr val="accent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50000">
              <a:srgbClr val="FFFF99"/>
            </a:gs>
            <a:gs pos="100000">
              <a:schemeClr val="accent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xternaltemplatepp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ternaltemplatepp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ernaltemplatepp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ernaltemplatepp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ernaltemplate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ernaltemplate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ernaltemplate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ernaltemplateppt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2DB9"/>
        </a:accent6>
        <a:hlink>
          <a:srgbClr val="FF0000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externaltemplatepp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00"/>
      </a:accent1>
      <a:accent2>
        <a:srgbClr val="326499"/>
      </a:accent2>
      <a:accent3>
        <a:srgbClr val="FFFFFF"/>
      </a:accent3>
      <a:accent4>
        <a:srgbClr val="000000"/>
      </a:accent4>
      <a:accent5>
        <a:srgbClr val="FFE2AA"/>
      </a:accent5>
      <a:accent6>
        <a:srgbClr val="2C5A8A"/>
      </a:accent6>
      <a:hlink>
        <a:srgbClr val="167861"/>
      </a:hlink>
      <a:folHlink>
        <a:srgbClr val="FFCC99"/>
      </a:folHlink>
    </a:clrScheme>
    <a:fontScheme name="externaltemplatepp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50000">
              <a:srgbClr val="FFFF99"/>
            </a:gs>
            <a:gs pos="100000">
              <a:schemeClr val="accent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50000">
              <a:srgbClr val="FFFF99"/>
            </a:gs>
            <a:gs pos="100000">
              <a:schemeClr val="accent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xternaltemplatepp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ternaltemplatepp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ernaltemplatepp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ernaltemplatepp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ernaltemplate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ernaltemplate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ernaltemplate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ernaltemplateppt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2DB9"/>
        </a:accent6>
        <a:hlink>
          <a:srgbClr val="FF0000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HCL Template">
  <a:themeElements>
    <a:clrScheme name="6_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6_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6528</TotalTime>
  <Words>102</Words>
  <Application>Microsoft Macintosh PowerPoint</Application>
  <PresentationFormat>On-screen Show (4:3)</PresentationFormat>
  <Paragraphs>13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CAN PowerPoint Template Full Set</vt:lpstr>
      <vt:lpstr>externaltemplateppt</vt:lpstr>
      <vt:lpstr>1_externaltemplateppt</vt:lpstr>
      <vt:lpstr>6_HCL Template</vt:lpstr>
      <vt:lpstr>Commonwealth Bank</vt:lpstr>
      <vt:lpstr>Course objectives</vt:lpstr>
      <vt:lpstr>Course structure</vt:lpstr>
    </vt:vector>
  </TitlesOfParts>
  <Company>Commonwealth Bank of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VMB – Productivity 18 December 2012</dc:title>
  <dc:creator>liepajm</dc:creator>
  <cp:lastModifiedBy>Kenneth Ko</cp:lastModifiedBy>
  <cp:revision>229</cp:revision>
  <cp:lastPrinted>2013-03-26T05:41:18Z</cp:lastPrinted>
  <dcterms:created xsi:type="dcterms:W3CDTF">2012-12-05T22:26:52Z</dcterms:created>
  <dcterms:modified xsi:type="dcterms:W3CDTF">2016-06-20T23:50:02Z</dcterms:modified>
</cp:coreProperties>
</file>