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2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6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3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0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8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4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1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3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1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1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09" r:id="rId6"/>
    <p:sldLayoutId id="2147483714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40E7DE2F-91DA-4E74-863D-74ED40002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57" b="1364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B4FB531-34DA-4777-9BD5-5B885DC38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FBC40-0DD8-40AA-AE7E-0738037CE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Shoe Decider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44908C-46C6-4879-A07F-9E083921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329" y="4854116"/>
            <a:ext cx="3073745" cy="2162663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Don’t feel like making the decision of choosing your shoes on your own? the Shoe Decider is here to save the day</a:t>
            </a:r>
          </a:p>
          <a:p>
            <a:pPr algn="r">
              <a:lnSpc>
                <a:spcPct val="10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Carnoshia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Wechsberg</a:t>
            </a:r>
            <a:endParaRPr lang="en-US" sz="1400" dirty="0" smtClean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smtClean="0">
                <a:solidFill>
                  <a:srgbClr val="FFFFFF"/>
                </a:solidFill>
              </a:rPr>
              <a:t>Chantawies Neang-Mackie</a:t>
            </a: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5B557D3-D7B4-404B-84A1-9BD182BE5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9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Georgia Pro Cond Light</vt:lpstr>
      <vt:lpstr>Speak Pro</vt:lpstr>
      <vt:lpstr>RetrospectVTI</vt:lpstr>
      <vt:lpstr>Shoe Decider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 Decider</dc:title>
  <dc:creator>Carnoshia Wechsberg</dc:creator>
  <cp:lastModifiedBy>Chantawies Neang</cp:lastModifiedBy>
  <cp:revision>2</cp:revision>
  <dcterms:created xsi:type="dcterms:W3CDTF">2019-11-20T03:27:09Z</dcterms:created>
  <dcterms:modified xsi:type="dcterms:W3CDTF">2019-11-23T03:28:36Z</dcterms:modified>
</cp:coreProperties>
</file>