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6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9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8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7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6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3174381-6646-46BC-9AC7-34617881D2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43D066-77A5-40FE-8F6E-7E5CC627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6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B5A0-65AB-4D60-A81A-F3BF7AFF6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235241"/>
            <a:ext cx="8991600" cy="1645920"/>
          </a:xfrm>
        </p:spPr>
        <p:txBody>
          <a:bodyPr/>
          <a:lstStyle/>
          <a:p>
            <a:r>
              <a:rPr lang="en-US" dirty="0"/>
              <a:t>Design &amp;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C537D-12F9-4160-B37D-6B4C2192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201041"/>
            <a:ext cx="6801612" cy="1239894"/>
          </a:xfrm>
        </p:spPr>
        <p:txBody>
          <a:bodyPr/>
          <a:lstStyle/>
          <a:p>
            <a:r>
              <a:rPr lang="en-US" dirty="0"/>
              <a:t>Colton Wedell</a:t>
            </a:r>
          </a:p>
          <a:p>
            <a:r>
              <a:rPr lang="en-US" dirty="0"/>
              <a:t>5/20/2020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7A4543-0D83-4B26-80D4-188EADD5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94" y="767766"/>
            <a:ext cx="6789672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A5F6-9822-414B-B905-96A67153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7C4A-E42D-46C7-9B9D-D83E5670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443" y="2638044"/>
            <a:ext cx="7159999" cy="3101983"/>
          </a:xfrm>
        </p:spPr>
        <p:txBody>
          <a:bodyPr/>
          <a:lstStyle/>
          <a:p>
            <a:r>
              <a:rPr lang="en-US" dirty="0"/>
              <a:t>Inspired by a Japanese puzzle game, Sokoban</a:t>
            </a:r>
          </a:p>
          <a:p>
            <a:pPr lvl="1"/>
            <a:r>
              <a:rPr lang="en-US" dirty="0"/>
              <a:t>2D top-down game</a:t>
            </a:r>
          </a:p>
          <a:p>
            <a:pPr lvl="1"/>
            <a:r>
              <a:rPr lang="en-US" dirty="0"/>
              <a:t>Push crates onto marks on floor</a:t>
            </a:r>
          </a:p>
          <a:p>
            <a:r>
              <a:rPr lang="en-US" dirty="0"/>
              <a:t>Combines elements of Sokoban with a traditional platformer</a:t>
            </a:r>
          </a:p>
          <a:p>
            <a:r>
              <a:rPr lang="en-US" dirty="0"/>
              <a:t>Called Shift because it uses the Shift key to shift gravity modes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73A3A-8BFB-4894-9C78-93093E14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442" y="2638044"/>
            <a:ext cx="3492843" cy="39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4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1650-7935-477D-A1AE-C915E497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77A3-CAFA-48D7-BFDE-90C0FAE7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each level in antigravity (2D top-down environment)</a:t>
            </a:r>
          </a:p>
          <a:p>
            <a:pPr lvl="1"/>
            <a:r>
              <a:rPr lang="en-US" dirty="0"/>
              <a:t>Push boxes to desired locations</a:t>
            </a:r>
          </a:p>
          <a:p>
            <a:r>
              <a:rPr lang="en-US" dirty="0"/>
              <a:t>Press Shift to turn on gravity (2D side view environment)</a:t>
            </a:r>
          </a:p>
          <a:p>
            <a:pPr lvl="1"/>
            <a:r>
              <a:rPr lang="en-US" dirty="0"/>
              <a:t>Play through level like a platformer to reach gold block (goal)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D1DF0-272D-4A9E-B921-F449F54D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6" y="4557323"/>
            <a:ext cx="3434263" cy="1931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029F1-501D-4407-B14E-35C11344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68" y="4557323"/>
            <a:ext cx="3434263" cy="1931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1400B-AC82-4C42-A12A-C1D33B294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731" y="4557323"/>
            <a:ext cx="3434263" cy="1931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89B9D-5A69-4BDC-900B-574C8B30D46D}"/>
              </a:ext>
            </a:extLst>
          </p:cNvPr>
          <p:cNvSpPr txBox="1"/>
          <p:nvPr/>
        </p:nvSpPr>
        <p:spPr>
          <a:xfrm>
            <a:off x="1346053" y="6489096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Level 1 initial 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A3708-5898-4751-8BD1-9212465F1810}"/>
              </a:ext>
            </a:extLst>
          </p:cNvPr>
          <p:cNvSpPr txBox="1"/>
          <p:nvPr/>
        </p:nvSpPr>
        <p:spPr>
          <a:xfrm>
            <a:off x="4860986" y="6489095"/>
            <a:ext cx="24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Arranging the blocks as desired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0F336-4445-4F61-AE02-6EBFFBC9D3EB}"/>
              </a:ext>
            </a:extLst>
          </p:cNvPr>
          <p:cNvSpPr txBox="1"/>
          <p:nvPr/>
        </p:nvSpPr>
        <p:spPr>
          <a:xfrm>
            <a:off x="8542050" y="6489094"/>
            <a:ext cx="283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Completing the level as a platformer</a:t>
            </a:r>
          </a:p>
        </p:txBody>
      </p:sp>
    </p:spTree>
    <p:extLst>
      <p:ext uri="{BB962C8B-B14F-4D97-AF65-F5344CB8AC3E}">
        <p14:creationId xmlns:p14="http://schemas.microsoft.com/office/powerpoint/2010/main" val="395463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9D80-A4D1-4E93-8649-39AF69DC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0024-B1CF-478B-A635-2EC04CD3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feature: specialized blocks with different animated functions</a:t>
            </a:r>
          </a:p>
          <a:p>
            <a:pPr lvl="1"/>
            <a:r>
              <a:rPr lang="en-US" dirty="0"/>
              <a:t>Jump block: spring-like device, player jumps extra high (also works on blocks)</a:t>
            </a:r>
          </a:p>
          <a:p>
            <a:pPr lvl="1"/>
            <a:r>
              <a:rPr lang="en-US" dirty="0"/>
              <a:t>Crumble block: will dissolve one second after being touched by the player</a:t>
            </a:r>
          </a:p>
          <a:p>
            <a:pPr lvl="1"/>
            <a:r>
              <a:rPr lang="en-US" dirty="0"/>
              <a:t>Reverse gravity block: flips gravity upside down (fall to ceiling) after being touched by the player; also inverts player jumping and the jump block (can jump upside down)</a:t>
            </a:r>
          </a:p>
          <a:p>
            <a:r>
              <a:rPr lang="en-US" dirty="0"/>
              <a:t>All of these features work only in the gravity-enabled platformer mode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2F38E-D7FD-4B33-98DF-36ED80730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45" y="5064141"/>
            <a:ext cx="1196031" cy="1196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EC93-747D-47C7-8046-51E213BB49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4"/>
          <a:stretch/>
        </p:blipFill>
        <p:spPr>
          <a:xfrm>
            <a:off x="5497985" y="5063927"/>
            <a:ext cx="1196030" cy="1196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441E33-B279-4310-A49B-A15C9F573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5"/>
          <a:stretch/>
        </p:blipFill>
        <p:spPr>
          <a:xfrm>
            <a:off x="7729424" y="5063927"/>
            <a:ext cx="1202474" cy="1196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CA0BDE-149E-43D6-ADCE-D00C1F2B856C}"/>
              </a:ext>
            </a:extLst>
          </p:cNvPr>
          <p:cNvSpPr txBox="1"/>
          <p:nvPr/>
        </p:nvSpPr>
        <p:spPr>
          <a:xfrm>
            <a:off x="3370869" y="6260172"/>
            <a:ext cx="987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Jump block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723E9-56AA-4B07-8218-3BB3279877D9}"/>
              </a:ext>
            </a:extLst>
          </p:cNvPr>
          <p:cNvSpPr txBox="1"/>
          <p:nvPr/>
        </p:nvSpPr>
        <p:spPr>
          <a:xfrm>
            <a:off x="7463954" y="6260172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Reverse gravity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CE22E-8FD1-476A-9717-DF5821AC5A22}"/>
              </a:ext>
            </a:extLst>
          </p:cNvPr>
          <p:cNvSpPr txBox="1"/>
          <p:nvPr/>
        </p:nvSpPr>
        <p:spPr>
          <a:xfrm>
            <a:off x="5461053" y="6253237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Crumble block</a:t>
            </a:r>
          </a:p>
        </p:txBody>
      </p:sp>
    </p:spTree>
    <p:extLst>
      <p:ext uri="{BB962C8B-B14F-4D97-AF65-F5344CB8AC3E}">
        <p14:creationId xmlns:p14="http://schemas.microsoft.com/office/powerpoint/2010/main" val="33112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CEB9-EBB7-4DAA-9310-E0524EAD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535" y="964692"/>
            <a:ext cx="7729728" cy="1188720"/>
          </a:xfrm>
        </p:spPr>
        <p:txBody>
          <a:bodyPr/>
          <a:lstStyle/>
          <a:p>
            <a:r>
              <a:rPr lang="en-US" dirty="0"/>
              <a:t>Development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0FFA-EBED-4F8B-8EBD-F6BED96E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243" y="2638044"/>
            <a:ext cx="6730313" cy="3255264"/>
          </a:xfrm>
        </p:spPr>
        <p:txBody>
          <a:bodyPr>
            <a:normAutofit/>
          </a:bodyPr>
          <a:lstStyle/>
          <a:p>
            <a:r>
              <a:rPr lang="en-US" dirty="0"/>
              <a:t>Chose game theme and art</a:t>
            </a:r>
          </a:p>
          <a:p>
            <a:r>
              <a:rPr lang="en-US" dirty="0"/>
              <a:t>Created player mechanics (first gravity mode, then antigravity mode)</a:t>
            </a:r>
          </a:p>
          <a:p>
            <a:r>
              <a:rPr lang="en-US" dirty="0"/>
              <a:t>Developed specialized blocks (in the order of the previous slide)</a:t>
            </a:r>
          </a:p>
          <a:p>
            <a:pPr lvl="1"/>
            <a:r>
              <a:rPr lang="en-US" dirty="0"/>
              <a:t>Added block animations and sound effects concurrently</a:t>
            </a:r>
          </a:p>
          <a:p>
            <a:r>
              <a:rPr lang="en-US" dirty="0"/>
              <a:t>Built main menu, submenus, and pause menu</a:t>
            </a:r>
          </a:p>
          <a:p>
            <a:pPr lvl="1"/>
            <a:r>
              <a:rPr lang="en-US" dirty="0"/>
              <a:t>Added button click logic and sound effect concurrently</a:t>
            </a:r>
          </a:p>
          <a:p>
            <a:r>
              <a:rPr lang="en-US" dirty="0"/>
              <a:t>Inserted background music</a:t>
            </a:r>
          </a:p>
          <a:p>
            <a:r>
              <a:rPr lang="en-US" dirty="0"/>
              <a:t>Designed three levels to showcase all specialized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4BB46-E813-48C3-BB0D-0B9520A0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9" y="359788"/>
            <a:ext cx="3224127" cy="1813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B87E4-54B6-4D64-A94E-5BDEED76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89" y="2452105"/>
            <a:ext cx="3224127" cy="1813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97F66-B7B1-4523-AD92-DCAF4F3A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89" y="4544422"/>
            <a:ext cx="3224127" cy="1813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65578-D5E4-414B-BA6B-6C2AAB7B6875}"/>
              </a:ext>
            </a:extLst>
          </p:cNvPr>
          <p:cNvSpPr txBox="1"/>
          <p:nvPr/>
        </p:nvSpPr>
        <p:spPr>
          <a:xfrm>
            <a:off x="1611974" y="6357993"/>
            <a:ext cx="697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Level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3AE8-214C-4399-811B-907499A3B131}"/>
              </a:ext>
            </a:extLst>
          </p:cNvPr>
          <p:cNvSpPr txBox="1"/>
          <p:nvPr/>
        </p:nvSpPr>
        <p:spPr>
          <a:xfrm>
            <a:off x="1611974" y="4236645"/>
            <a:ext cx="697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Level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2AFEB-73B6-4C6B-B53C-4753011521AD}"/>
              </a:ext>
            </a:extLst>
          </p:cNvPr>
          <p:cNvSpPr txBox="1"/>
          <p:nvPr/>
        </p:nvSpPr>
        <p:spPr>
          <a:xfrm>
            <a:off x="1611975" y="2144328"/>
            <a:ext cx="697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197339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6FE8-E730-43B9-A66C-B9307857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B18C-2BA8-4A01-B471-3606A30A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578" y="2638044"/>
            <a:ext cx="7216346" cy="3101983"/>
          </a:xfrm>
        </p:spPr>
        <p:txBody>
          <a:bodyPr>
            <a:normAutofit/>
          </a:bodyPr>
          <a:lstStyle/>
          <a:p>
            <a:r>
              <a:rPr lang="en-US" dirty="0"/>
              <a:t>Prioritize cleaning up physics of collisions</a:t>
            </a:r>
          </a:p>
          <a:p>
            <a:pPr lvl="1"/>
            <a:r>
              <a:rPr lang="en-US" dirty="0"/>
              <a:t>Move player in antigravity using something other than </a:t>
            </a:r>
            <a:r>
              <a:rPr lang="en-US" dirty="0" err="1"/>
              <a:t>transform.position</a:t>
            </a:r>
            <a:r>
              <a:rPr lang="en-US" dirty="0"/>
              <a:t>, as this is external to the physics engine and makes collisions buggy</a:t>
            </a:r>
          </a:p>
          <a:p>
            <a:r>
              <a:rPr lang="en-US" dirty="0"/>
              <a:t>Introduce mechanic to keep player from “cheating” – going to the goal at the start without attempting to solve the puzzle</a:t>
            </a:r>
          </a:p>
          <a:p>
            <a:r>
              <a:rPr lang="en-US" dirty="0"/>
              <a:t>Add more levels</a:t>
            </a:r>
          </a:p>
          <a:p>
            <a:pPr lvl="1"/>
            <a:r>
              <a:rPr lang="en-US" dirty="0"/>
              <a:t>Current levels are more of a tech showcase than an actual puzzle</a:t>
            </a:r>
          </a:p>
          <a:p>
            <a:r>
              <a:rPr lang="en-US" dirty="0"/>
              <a:t>Add new specialized blocks and/or player features with unique mechanics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9565A-7E70-4CAF-BD5C-AE20857B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3" y="2984157"/>
            <a:ext cx="3828286" cy="2153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98D3C-247D-40E7-A50F-B95881DDE005}"/>
              </a:ext>
            </a:extLst>
          </p:cNvPr>
          <p:cNvSpPr txBox="1"/>
          <p:nvPr/>
        </p:nvSpPr>
        <p:spPr>
          <a:xfrm>
            <a:off x="655361" y="5137568"/>
            <a:ext cx="3151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Main menu with Start button mouseover</a:t>
            </a:r>
          </a:p>
        </p:txBody>
      </p:sp>
    </p:spTree>
    <p:extLst>
      <p:ext uri="{BB962C8B-B14F-4D97-AF65-F5344CB8AC3E}">
        <p14:creationId xmlns:p14="http://schemas.microsoft.com/office/powerpoint/2010/main" val="12040540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69</TotalTime>
  <Words>351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Design &amp; Development</vt:lpstr>
      <vt:lpstr>Background</vt:lpstr>
      <vt:lpstr>Gameplay</vt:lpstr>
      <vt:lpstr>Features</vt:lpstr>
      <vt:lpstr>Development Steps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Shift: Design &amp; Development</dc:title>
  <dc:creator>Colton Wedell</dc:creator>
  <cp:lastModifiedBy>Colton Wedell</cp:lastModifiedBy>
  <cp:revision>15</cp:revision>
  <dcterms:created xsi:type="dcterms:W3CDTF">2020-05-21T02:29:38Z</dcterms:created>
  <dcterms:modified xsi:type="dcterms:W3CDTF">2020-05-21T03:38:39Z</dcterms:modified>
</cp:coreProperties>
</file>