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9A97-F1A7-4814-9E98-264485166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C3261-8EB3-426E-8C47-A0CABBE94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089F-35B6-463F-88CC-708EE78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7287-BEDD-4D74-91B7-28D232EB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FE39-B339-433E-8653-6E37EFFE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2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CA49-3DE6-43B6-9CF7-E1B0C782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84870-05FC-424E-A6B3-AF62CEF94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B1C7-94C3-46B3-A470-2C6EB9E4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9467-4440-4254-93D6-80186276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8161-43EB-4C83-897E-9A5FE128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D9A8A-3930-421F-A5F3-8B8A004DD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49598-AFA4-44FE-9FCB-350DB03BC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AD7A-6B8D-4C20-9B18-460DD449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CA92E-1B8E-4C80-9901-11DAF44D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31C4-622D-4617-AF67-3BEE73EF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DF83-4AF8-41B9-9EB5-B83300CD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DC31-C2AE-4C49-9158-8FB7B6FB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67DBE-ECCD-44DC-BA81-5723EBB4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4BCB-4E99-4C97-B8DE-57A4B016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4FBA4-44B0-4471-A32F-DC1784D8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411D-F1AD-43F8-9B5E-C6EE402B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E763F-75CE-4F92-A5E3-329F3154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E7957-1F54-488B-BFFE-8D45FB24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5F33-46E7-473B-AB74-F31CC2A8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EE67F-4ACC-42D2-B084-8826A8A0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3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C09A-6C99-4CC8-8323-4749EB11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721A-ED63-4867-84BA-FB936D319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62D67-F57C-4FAE-A8A0-C02681D96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548-BC74-4431-9107-7B8AB32C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B1C76-042A-49A8-82AC-9824109C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BC2C8-0A06-4C43-8E6C-F49D2074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6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E609-C9CA-4265-9BC0-735A262C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2CA6B-03FF-43CD-8D51-563A3A335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AF801-4FDE-4DF7-A1CC-EA132B23D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F0C00-9C1C-47EB-AF9C-754F405EF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0DDB1-D067-419B-971A-B18E88908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3FEC6-6772-4E49-8354-738407D2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D3925-A22B-4B4D-BFD4-DD072EA2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9C981-8E26-4E66-BA36-6483AEDC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6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2A7F-D678-4E1E-9141-C6442397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D3FAC-9E8C-45DF-AA4B-8815D569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57046-5697-404B-85C0-0BFAB8F1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35F0E-6F5D-4B1A-90FA-77AA1F26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3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CC774-4B8A-4917-9FBB-5D8EA262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B7F00-2886-47AE-BC90-10113678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95E36-A5BF-4975-BE70-FF7409AE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7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4767-F779-4FD6-84AB-37F11BFA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2E4D5-52C3-4B85-9900-AF7A428F5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2C6CA-07AD-47D6-8E84-D7BFD0868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FF8B4-6B8B-44FA-B9AF-98CFA1EB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4BE9B-8E2F-4BA8-A999-74F76C25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A36B9-F241-4337-9914-7A3365CD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19F8-F17F-4FDC-87C5-C03D436C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ED4AD-F78C-4F1B-8862-0EA67F4BB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90BBE-B22F-4C63-85EC-E5B618144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07F10-4085-4EB2-B288-778834C0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BA28A-A346-4A19-8187-09063FF1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CA1D-F2EA-4CA8-91E6-DBA2AC22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0C857-55DF-4720-B37C-B89F9785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8FE90-CCB8-47A7-B02A-D9A67B9D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63D5-7701-4025-8C15-C40D3316E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7316-FAD8-4730-A485-DDD33D6AD51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736B1-F1B1-4D98-9428-9ACA6A01E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CDC7B-240C-4F2E-9E9D-B64815937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73C78-0D21-409E-A66F-1754CD3F8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3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042EED-04AC-4D5F-B6B8-068FA45BB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14" t="18036" r="14385" b="7056"/>
          <a:stretch/>
        </p:blipFill>
        <p:spPr>
          <a:xfrm>
            <a:off x="1615440" y="861645"/>
            <a:ext cx="8961120" cy="513470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B4B4D26-797D-4C7A-B242-E145E3557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3268" y="154745"/>
            <a:ext cx="3118338" cy="1236197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Note: the long yellow wires that connect the breadboard to the digital sockets here at the top were shifted left one socket each on the Arduino-side of the actual model so as to free socket 2 for the grey wire of the stick-control (stick-control schematic on next slide).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2A0F2D8-C6B5-40CD-9D97-F88D038BEE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10954" y="1390942"/>
            <a:ext cx="2729133" cy="388620"/>
          </a:xfrm>
          <a:prstGeom prst="bentConnector3">
            <a:avLst>
              <a:gd name="adj1" fmla="val 7061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6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C10E18-E5D9-4527-8AB0-726A737CA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8" t="26861" r="17039" b="6235"/>
          <a:stretch/>
        </p:blipFill>
        <p:spPr>
          <a:xfrm>
            <a:off x="988294" y="567983"/>
            <a:ext cx="10215412" cy="572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7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Weichlein</dc:creator>
  <cp:lastModifiedBy>Chris Weichlein</cp:lastModifiedBy>
  <cp:revision>3</cp:revision>
  <dcterms:created xsi:type="dcterms:W3CDTF">2019-11-15T04:42:28Z</dcterms:created>
  <dcterms:modified xsi:type="dcterms:W3CDTF">2019-11-15T06:34:29Z</dcterms:modified>
</cp:coreProperties>
</file>