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49A97-F1A7-4814-9E98-264485166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4C3261-8EB3-426E-8C47-A0CABBE94D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0089F-35B6-463F-88CC-708EE781E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7316-FAD8-4730-A485-DDD33D6AD515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E7287-BEDD-4D74-91B7-28D232EB5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DFE39-B339-433E-8653-6E37EFFEA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73C78-0D21-409E-A66F-1754CD3F8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127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ECA49-3DE6-43B6-9CF7-E1B0C782A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984870-05FC-424E-A6B3-AF62CEF94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DB1C7-94C3-46B3-A470-2C6EB9E49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7316-FAD8-4730-A485-DDD33D6AD515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79467-4440-4254-93D6-80186276A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D8161-43EB-4C83-897E-9A5FE1288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73C78-0D21-409E-A66F-1754CD3F8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44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6D9A8A-3930-421F-A5F3-8B8A004DD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749598-AFA4-44FE-9FCB-350DB03BC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3AD7A-6B8D-4C20-9B18-460DD4497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7316-FAD8-4730-A485-DDD33D6AD515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CA92E-1B8E-4C80-9901-11DAF44DF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831C4-622D-4617-AF67-3BEE73EFE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73C78-0D21-409E-A66F-1754CD3F8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50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2DF83-4AF8-41B9-9EB5-B83300CD7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FDC31-C2AE-4C49-9158-8FB7B6FBC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67DBE-ECCD-44DC-BA81-5723EBB42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7316-FAD8-4730-A485-DDD33D6AD515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C4BCB-4E99-4C97-B8DE-57A4B016E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4FBA4-44B0-4471-A32F-DC1784D8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73C78-0D21-409E-A66F-1754CD3F8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72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F411D-F1AD-43F8-9B5E-C6EE402B3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E763F-75CE-4F92-A5E3-329F31548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E7957-1F54-488B-BFFE-8D45FB248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7316-FAD8-4730-A485-DDD33D6AD515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75F33-46E7-473B-AB74-F31CC2A88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EE67F-4ACC-42D2-B084-8826A8A02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73C78-0D21-409E-A66F-1754CD3F8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36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8C09A-6C99-4CC8-8323-4749EB113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8721A-ED63-4867-84BA-FB936D319F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D62D67-F57C-4FAE-A8A0-C02681D96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B0548-BC74-4431-9107-7B8AB32CE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7316-FAD8-4730-A485-DDD33D6AD515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4B1C76-042A-49A8-82AC-9824109CF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BC2C8-0A06-4C43-8E6C-F49D20746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73C78-0D21-409E-A66F-1754CD3F8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065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3E609-C9CA-4265-9BC0-735A262CD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2CA6B-03FF-43CD-8D51-563A3A335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AF801-4FDE-4DF7-A1CC-EA132B23D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0F0C00-9C1C-47EB-AF9C-754F405EF8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0DDB1-D067-419B-971A-B18E88908A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23FEC6-6772-4E49-8354-738407D2D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7316-FAD8-4730-A485-DDD33D6AD515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5D3925-A22B-4B4D-BFD4-DD072EA2E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29C981-8E26-4E66-BA36-6483AEDC7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73C78-0D21-409E-A66F-1754CD3F8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162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02A7F-D678-4E1E-9141-C64423979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5D3FAC-9E8C-45DF-AA4B-8815D569B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7316-FAD8-4730-A485-DDD33D6AD515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757046-5697-404B-85C0-0BFAB8F1F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135F0E-6F5D-4B1A-90FA-77AA1F268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73C78-0D21-409E-A66F-1754CD3F8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38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4CC774-4B8A-4917-9FBB-5D8EA2620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7316-FAD8-4730-A485-DDD33D6AD515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7B7F00-2886-47AE-BC90-10113678B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95E36-A5BF-4975-BE70-FF7409AE6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73C78-0D21-409E-A66F-1754CD3F8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275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F4767-F779-4FD6-84AB-37F11BFA3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2E4D5-52C3-4B85-9900-AF7A428F5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D2C6CA-07AD-47D6-8E84-D7BFD0868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FF8B4-6B8B-44FA-B9AF-98CFA1EBB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7316-FAD8-4730-A485-DDD33D6AD515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F4BE9B-8E2F-4BA8-A999-74F76C25D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A36B9-F241-4337-9914-7A3365CDC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73C78-0D21-409E-A66F-1754CD3F8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89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819F8-F17F-4FDC-87C5-C03D436C6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ED4AD-F78C-4F1B-8862-0EA67F4BB4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090BBE-B22F-4C63-85EC-E5B618144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907F10-4085-4EB2-B288-778834C07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7316-FAD8-4730-A485-DDD33D6AD515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FBA28A-A346-4A19-8187-09063FF1F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1CA1D-F2EA-4CA8-91E6-DBA2AC22F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73C78-0D21-409E-A66F-1754CD3F8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05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30C857-55DF-4720-B37C-B89F97854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8FE90-CCB8-47A7-B02A-D9A67B9D9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563D5-7701-4025-8C15-C40D3316EF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E7316-FAD8-4730-A485-DDD33D6AD515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736B1-F1B1-4D98-9428-9ACA6A01EA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CDC7B-240C-4F2E-9E9D-B64815937D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73C78-0D21-409E-A66F-1754CD3F8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37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E042EED-04AC-4D5F-B6B8-068FA45BB9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14" t="18036" r="14385" b="7056"/>
          <a:stretch/>
        </p:blipFill>
        <p:spPr>
          <a:xfrm>
            <a:off x="1615440" y="861645"/>
            <a:ext cx="8961120" cy="5134709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3B4B4D26-797D-4C7A-B242-E145E35575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53268" y="154745"/>
            <a:ext cx="3118338" cy="1236197"/>
          </a:xfrm>
        </p:spPr>
        <p:txBody>
          <a:bodyPr>
            <a:normAutofit fontScale="92500" lnSpcReduction="10000"/>
          </a:bodyPr>
          <a:lstStyle/>
          <a:p>
            <a:r>
              <a:rPr lang="en-US" sz="1400" dirty="0"/>
              <a:t>Note: the long yellow wires that connect the breadboard to the digital sockets here at the top were shifted left one socket each on the Arduino-side of the actual model so as to free socket 2 for the grey wire of the stick-control (stick-control schematic not pictured).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22A0F2D8-C6B5-40CD-9D97-F88D038BEE22}"/>
              </a:ext>
            </a:extLst>
          </p:cNvPr>
          <p:cNvCxnSpPr>
            <a:cxnSpLocks/>
          </p:cNvCxnSpPr>
          <p:nvPr/>
        </p:nvCxnSpPr>
        <p:spPr>
          <a:xfrm rot="10800000" flipV="1">
            <a:off x="8510954" y="1390942"/>
            <a:ext cx="2729133" cy="388620"/>
          </a:xfrm>
          <a:prstGeom prst="bentConnector3">
            <a:avLst>
              <a:gd name="adj1" fmla="val 70619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760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50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Weichlein</dc:creator>
  <cp:lastModifiedBy>Chris Weichlein</cp:lastModifiedBy>
  <cp:revision>1</cp:revision>
  <dcterms:created xsi:type="dcterms:W3CDTF">2019-11-15T04:42:28Z</dcterms:created>
  <dcterms:modified xsi:type="dcterms:W3CDTF">2019-11-15T04:51:13Z</dcterms:modified>
</cp:coreProperties>
</file>