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>
        <p:scale>
          <a:sx n="133" d="100"/>
          <a:sy n="133" d="100"/>
        </p:scale>
        <p:origin x="64" y="-2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39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1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6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72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35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04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68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9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9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75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90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BC0B-2D82-4868-8758-05E80F439414}" type="datetimeFigureOut">
              <a:rPr lang="en-SG" smtClean="0"/>
              <a:t>26/7/2018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2569-C1F2-4930-95FE-6EBF87C419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99" Type="http://schemas.openxmlformats.org/officeDocument/2006/relationships/image" Target="../media/image298.png"/><Relationship Id="rId303" Type="http://schemas.openxmlformats.org/officeDocument/2006/relationships/image" Target="../media/image302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63" Type="http://schemas.openxmlformats.org/officeDocument/2006/relationships/image" Target="../media/image62.png"/><Relationship Id="rId84" Type="http://schemas.openxmlformats.org/officeDocument/2006/relationships/image" Target="../media/image83.png"/><Relationship Id="rId138" Type="http://schemas.openxmlformats.org/officeDocument/2006/relationships/image" Target="../media/image137.png"/><Relationship Id="rId159" Type="http://schemas.openxmlformats.org/officeDocument/2006/relationships/image" Target="../media/image158.png"/><Relationship Id="rId324" Type="http://schemas.openxmlformats.org/officeDocument/2006/relationships/image" Target="../media/image323.png"/><Relationship Id="rId345" Type="http://schemas.openxmlformats.org/officeDocument/2006/relationships/image" Target="../media/image344.png"/><Relationship Id="rId170" Type="http://schemas.openxmlformats.org/officeDocument/2006/relationships/image" Target="../media/image169.png"/><Relationship Id="rId191" Type="http://schemas.openxmlformats.org/officeDocument/2006/relationships/image" Target="../media/image190.png"/><Relationship Id="rId205" Type="http://schemas.openxmlformats.org/officeDocument/2006/relationships/image" Target="../media/image204.png"/><Relationship Id="rId226" Type="http://schemas.openxmlformats.org/officeDocument/2006/relationships/image" Target="../media/image225.png"/><Relationship Id="rId247" Type="http://schemas.openxmlformats.org/officeDocument/2006/relationships/image" Target="../media/image246.png"/><Relationship Id="rId107" Type="http://schemas.openxmlformats.org/officeDocument/2006/relationships/image" Target="../media/image106.png"/><Relationship Id="rId268" Type="http://schemas.openxmlformats.org/officeDocument/2006/relationships/image" Target="../media/image267.png"/><Relationship Id="rId289" Type="http://schemas.openxmlformats.org/officeDocument/2006/relationships/image" Target="../media/image288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53" Type="http://schemas.openxmlformats.org/officeDocument/2006/relationships/image" Target="../media/image52.png"/><Relationship Id="rId74" Type="http://schemas.openxmlformats.org/officeDocument/2006/relationships/image" Target="../media/image73.png"/><Relationship Id="rId128" Type="http://schemas.openxmlformats.org/officeDocument/2006/relationships/image" Target="../media/image127.png"/><Relationship Id="rId149" Type="http://schemas.openxmlformats.org/officeDocument/2006/relationships/image" Target="../media/image148.png"/><Relationship Id="rId314" Type="http://schemas.openxmlformats.org/officeDocument/2006/relationships/image" Target="../media/image313.png"/><Relationship Id="rId335" Type="http://schemas.openxmlformats.org/officeDocument/2006/relationships/image" Target="../media/image334.png"/><Relationship Id="rId356" Type="http://schemas.openxmlformats.org/officeDocument/2006/relationships/image" Target="../media/image355.png"/><Relationship Id="rId5" Type="http://schemas.openxmlformats.org/officeDocument/2006/relationships/image" Target="../media/image4.png"/><Relationship Id="rId95" Type="http://schemas.openxmlformats.org/officeDocument/2006/relationships/image" Target="../media/image94.png"/><Relationship Id="rId160" Type="http://schemas.openxmlformats.org/officeDocument/2006/relationships/image" Target="../media/image159.png"/><Relationship Id="rId181" Type="http://schemas.openxmlformats.org/officeDocument/2006/relationships/image" Target="../media/image180.png"/><Relationship Id="rId216" Type="http://schemas.openxmlformats.org/officeDocument/2006/relationships/image" Target="../media/image215.png"/><Relationship Id="rId237" Type="http://schemas.openxmlformats.org/officeDocument/2006/relationships/image" Target="../media/image236.png"/><Relationship Id="rId258" Type="http://schemas.openxmlformats.org/officeDocument/2006/relationships/image" Target="../media/image257.png"/><Relationship Id="rId279" Type="http://schemas.openxmlformats.org/officeDocument/2006/relationships/image" Target="../media/image278.png"/><Relationship Id="rId22" Type="http://schemas.openxmlformats.org/officeDocument/2006/relationships/image" Target="../media/image21.png"/><Relationship Id="rId43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image" Target="../media/image117.png"/><Relationship Id="rId139" Type="http://schemas.openxmlformats.org/officeDocument/2006/relationships/image" Target="../media/image138.png"/><Relationship Id="rId290" Type="http://schemas.openxmlformats.org/officeDocument/2006/relationships/image" Target="../media/image289.png"/><Relationship Id="rId304" Type="http://schemas.openxmlformats.org/officeDocument/2006/relationships/image" Target="../media/image303.png"/><Relationship Id="rId325" Type="http://schemas.openxmlformats.org/officeDocument/2006/relationships/image" Target="../media/image324.png"/><Relationship Id="rId346" Type="http://schemas.openxmlformats.org/officeDocument/2006/relationships/image" Target="../media/image345.png"/><Relationship Id="rId85" Type="http://schemas.openxmlformats.org/officeDocument/2006/relationships/image" Target="../media/image84.png"/><Relationship Id="rId150" Type="http://schemas.openxmlformats.org/officeDocument/2006/relationships/image" Target="../media/image149.png"/><Relationship Id="rId171" Type="http://schemas.openxmlformats.org/officeDocument/2006/relationships/image" Target="../media/image170.png"/><Relationship Id="rId192" Type="http://schemas.openxmlformats.org/officeDocument/2006/relationships/image" Target="../media/image191.png"/><Relationship Id="rId206" Type="http://schemas.openxmlformats.org/officeDocument/2006/relationships/image" Target="../media/image205.png"/><Relationship Id="rId227" Type="http://schemas.openxmlformats.org/officeDocument/2006/relationships/image" Target="../media/image226.png"/><Relationship Id="rId248" Type="http://schemas.openxmlformats.org/officeDocument/2006/relationships/image" Target="../media/image247.png"/><Relationship Id="rId269" Type="http://schemas.openxmlformats.org/officeDocument/2006/relationships/image" Target="../media/image268.png"/><Relationship Id="rId12" Type="http://schemas.openxmlformats.org/officeDocument/2006/relationships/image" Target="../media/image11.png"/><Relationship Id="rId33" Type="http://schemas.openxmlformats.org/officeDocument/2006/relationships/image" Target="../media/image32.png"/><Relationship Id="rId108" Type="http://schemas.openxmlformats.org/officeDocument/2006/relationships/image" Target="../media/image107.png"/><Relationship Id="rId129" Type="http://schemas.openxmlformats.org/officeDocument/2006/relationships/image" Target="../media/image128.png"/><Relationship Id="rId280" Type="http://schemas.openxmlformats.org/officeDocument/2006/relationships/image" Target="../media/image279.png"/><Relationship Id="rId315" Type="http://schemas.openxmlformats.org/officeDocument/2006/relationships/image" Target="../media/image314.png"/><Relationship Id="rId336" Type="http://schemas.openxmlformats.org/officeDocument/2006/relationships/image" Target="../media/image335.png"/><Relationship Id="rId357" Type="http://schemas.openxmlformats.org/officeDocument/2006/relationships/image" Target="../media/image356.png"/><Relationship Id="rId54" Type="http://schemas.openxmlformats.org/officeDocument/2006/relationships/image" Target="../media/image53.png"/><Relationship Id="rId75" Type="http://schemas.openxmlformats.org/officeDocument/2006/relationships/image" Target="../media/image74.png"/><Relationship Id="rId96" Type="http://schemas.openxmlformats.org/officeDocument/2006/relationships/image" Target="../media/image95.png"/><Relationship Id="rId140" Type="http://schemas.openxmlformats.org/officeDocument/2006/relationships/image" Target="../media/image139.png"/><Relationship Id="rId161" Type="http://schemas.openxmlformats.org/officeDocument/2006/relationships/image" Target="../media/image160.png"/><Relationship Id="rId182" Type="http://schemas.openxmlformats.org/officeDocument/2006/relationships/image" Target="../media/image181.png"/><Relationship Id="rId217" Type="http://schemas.openxmlformats.org/officeDocument/2006/relationships/image" Target="../media/image216.png"/><Relationship Id="rId6" Type="http://schemas.openxmlformats.org/officeDocument/2006/relationships/image" Target="../media/image5.png"/><Relationship Id="rId238" Type="http://schemas.openxmlformats.org/officeDocument/2006/relationships/image" Target="../media/image237.png"/><Relationship Id="rId259" Type="http://schemas.openxmlformats.org/officeDocument/2006/relationships/image" Target="../media/image258.png"/><Relationship Id="rId23" Type="http://schemas.openxmlformats.org/officeDocument/2006/relationships/image" Target="../media/image22.png"/><Relationship Id="rId119" Type="http://schemas.openxmlformats.org/officeDocument/2006/relationships/image" Target="../media/image118.png"/><Relationship Id="rId270" Type="http://schemas.openxmlformats.org/officeDocument/2006/relationships/image" Target="../media/image269.png"/><Relationship Id="rId291" Type="http://schemas.openxmlformats.org/officeDocument/2006/relationships/image" Target="../media/image290.png"/><Relationship Id="rId305" Type="http://schemas.openxmlformats.org/officeDocument/2006/relationships/image" Target="../media/image304.png"/><Relationship Id="rId326" Type="http://schemas.openxmlformats.org/officeDocument/2006/relationships/image" Target="../media/image325.png"/><Relationship Id="rId347" Type="http://schemas.openxmlformats.org/officeDocument/2006/relationships/image" Target="../media/image346.png"/><Relationship Id="rId44" Type="http://schemas.openxmlformats.org/officeDocument/2006/relationships/image" Target="../media/image43.png"/><Relationship Id="rId65" Type="http://schemas.openxmlformats.org/officeDocument/2006/relationships/image" Target="../media/image64.png"/><Relationship Id="rId86" Type="http://schemas.openxmlformats.org/officeDocument/2006/relationships/image" Target="../media/image85.png"/><Relationship Id="rId130" Type="http://schemas.openxmlformats.org/officeDocument/2006/relationships/image" Target="../media/image129.png"/><Relationship Id="rId151" Type="http://schemas.openxmlformats.org/officeDocument/2006/relationships/image" Target="../media/image150.png"/><Relationship Id="rId172" Type="http://schemas.openxmlformats.org/officeDocument/2006/relationships/image" Target="../media/image171.png"/><Relationship Id="rId193" Type="http://schemas.openxmlformats.org/officeDocument/2006/relationships/image" Target="../media/image192.png"/><Relationship Id="rId207" Type="http://schemas.openxmlformats.org/officeDocument/2006/relationships/image" Target="../media/image206.png"/><Relationship Id="rId228" Type="http://schemas.openxmlformats.org/officeDocument/2006/relationships/image" Target="../media/image227.png"/><Relationship Id="rId249" Type="http://schemas.openxmlformats.org/officeDocument/2006/relationships/image" Target="../media/image248.png"/><Relationship Id="rId13" Type="http://schemas.openxmlformats.org/officeDocument/2006/relationships/image" Target="../media/image12.png"/><Relationship Id="rId109" Type="http://schemas.openxmlformats.org/officeDocument/2006/relationships/image" Target="../media/image108.png"/><Relationship Id="rId260" Type="http://schemas.openxmlformats.org/officeDocument/2006/relationships/image" Target="../media/image259.png"/><Relationship Id="rId281" Type="http://schemas.openxmlformats.org/officeDocument/2006/relationships/image" Target="../media/image280.png"/><Relationship Id="rId316" Type="http://schemas.openxmlformats.org/officeDocument/2006/relationships/image" Target="../media/image315.png"/><Relationship Id="rId337" Type="http://schemas.openxmlformats.org/officeDocument/2006/relationships/image" Target="../media/image336.png"/><Relationship Id="rId34" Type="http://schemas.openxmlformats.org/officeDocument/2006/relationships/image" Target="../media/image33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20" Type="http://schemas.openxmlformats.org/officeDocument/2006/relationships/image" Target="../media/image119.png"/><Relationship Id="rId141" Type="http://schemas.openxmlformats.org/officeDocument/2006/relationships/image" Target="../media/image140.png"/><Relationship Id="rId358" Type="http://schemas.openxmlformats.org/officeDocument/2006/relationships/image" Target="../media/image357.png"/><Relationship Id="rId7" Type="http://schemas.openxmlformats.org/officeDocument/2006/relationships/image" Target="../media/image6.png"/><Relationship Id="rId162" Type="http://schemas.openxmlformats.org/officeDocument/2006/relationships/image" Target="../media/image161.png"/><Relationship Id="rId183" Type="http://schemas.openxmlformats.org/officeDocument/2006/relationships/image" Target="../media/image182.png"/><Relationship Id="rId218" Type="http://schemas.openxmlformats.org/officeDocument/2006/relationships/image" Target="../media/image217.png"/><Relationship Id="rId239" Type="http://schemas.openxmlformats.org/officeDocument/2006/relationships/image" Target="../media/image238.png"/><Relationship Id="rId250" Type="http://schemas.openxmlformats.org/officeDocument/2006/relationships/image" Target="../media/image249.png"/><Relationship Id="rId271" Type="http://schemas.openxmlformats.org/officeDocument/2006/relationships/image" Target="../media/image270.png"/><Relationship Id="rId292" Type="http://schemas.openxmlformats.org/officeDocument/2006/relationships/image" Target="../media/image291.png"/><Relationship Id="rId306" Type="http://schemas.openxmlformats.org/officeDocument/2006/relationships/image" Target="../media/image305.png"/><Relationship Id="rId24" Type="http://schemas.openxmlformats.org/officeDocument/2006/relationships/image" Target="../media/image23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31" Type="http://schemas.openxmlformats.org/officeDocument/2006/relationships/image" Target="../media/image130.png"/><Relationship Id="rId327" Type="http://schemas.openxmlformats.org/officeDocument/2006/relationships/image" Target="../media/image326.png"/><Relationship Id="rId348" Type="http://schemas.openxmlformats.org/officeDocument/2006/relationships/image" Target="../media/image347.png"/><Relationship Id="rId152" Type="http://schemas.openxmlformats.org/officeDocument/2006/relationships/image" Target="../media/image151.png"/><Relationship Id="rId173" Type="http://schemas.openxmlformats.org/officeDocument/2006/relationships/image" Target="../media/image172.png"/><Relationship Id="rId194" Type="http://schemas.openxmlformats.org/officeDocument/2006/relationships/image" Target="../media/image193.png"/><Relationship Id="rId208" Type="http://schemas.openxmlformats.org/officeDocument/2006/relationships/image" Target="../media/image207.png"/><Relationship Id="rId229" Type="http://schemas.openxmlformats.org/officeDocument/2006/relationships/image" Target="../media/image228.png"/><Relationship Id="rId240" Type="http://schemas.openxmlformats.org/officeDocument/2006/relationships/image" Target="../media/image239.png"/><Relationship Id="rId261" Type="http://schemas.openxmlformats.org/officeDocument/2006/relationships/image" Target="../media/image260.png"/><Relationship Id="rId14" Type="http://schemas.openxmlformats.org/officeDocument/2006/relationships/image" Target="../media/image13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282" Type="http://schemas.openxmlformats.org/officeDocument/2006/relationships/image" Target="../media/image281.png"/><Relationship Id="rId317" Type="http://schemas.openxmlformats.org/officeDocument/2006/relationships/image" Target="../media/image316.png"/><Relationship Id="rId338" Type="http://schemas.openxmlformats.org/officeDocument/2006/relationships/image" Target="../media/image337.png"/><Relationship Id="rId359" Type="http://schemas.openxmlformats.org/officeDocument/2006/relationships/image" Target="../media/image358.png"/><Relationship Id="rId8" Type="http://schemas.openxmlformats.org/officeDocument/2006/relationships/image" Target="../media/image7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142" Type="http://schemas.openxmlformats.org/officeDocument/2006/relationships/image" Target="../media/image141.png"/><Relationship Id="rId163" Type="http://schemas.openxmlformats.org/officeDocument/2006/relationships/image" Target="../media/image162.png"/><Relationship Id="rId184" Type="http://schemas.openxmlformats.org/officeDocument/2006/relationships/image" Target="../media/image183.png"/><Relationship Id="rId219" Type="http://schemas.openxmlformats.org/officeDocument/2006/relationships/image" Target="../media/image218.png"/><Relationship Id="rId230" Type="http://schemas.openxmlformats.org/officeDocument/2006/relationships/image" Target="../media/image229.png"/><Relationship Id="rId251" Type="http://schemas.openxmlformats.org/officeDocument/2006/relationships/image" Target="../media/image250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272" Type="http://schemas.openxmlformats.org/officeDocument/2006/relationships/image" Target="../media/image271.png"/><Relationship Id="rId293" Type="http://schemas.openxmlformats.org/officeDocument/2006/relationships/image" Target="../media/image292.png"/><Relationship Id="rId307" Type="http://schemas.openxmlformats.org/officeDocument/2006/relationships/image" Target="../media/image306.png"/><Relationship Id="rId328" Type="http://schemas.openxmlformats.org/officeDocument/2006/relationships/image" Target="../media/image327.png"/><Relationship Id="rId349" Type="http://schemas.openxmlformats.org/officeDocument/2006/relationships/image" Target="../media/image348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53" Type="http://schemas.openxmlformats.org/officeDocument/2006/relationships/image" Target="../media/image152.png"/><Relationship Id="rId174" Type="http://schemas.openxmlformats.org/officeDocument/2006/relationships/image" Target="../media/image173.png"/><Relationship Id="rId195" Type="http://schemas.openxmlformats.org/officeDocument/2006/relationships/image" Target="../media/image194.png"/><Relationship Id="rId209" Type="http://schemas.openxmlformats.org/officeDocument/2006/relationships/image" Target="../media/image208.png"/><Relationship Id="rId360" Type="http://schemas.openxmlformats.org/officeDocument/2006/relationships/image" Target="../media/image359.png"/><Relationship Id="rId220" Type="http://schemas.openxmlformats.org/officeDocument/2006/relationships/image" Target="../media/image219.png"/><Relationship Id="rId241" Type="http://schemas.openxmlformats.org/officeDocument/2006/relationships/image" Target="../media/image240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27" Type="http://schemas.openxmlformats.org/officeDocument/2006/relationships/image" Target="../media/image126.png"/><Relationship Id="rId262" Type="http://schemas.openxmlformats.org/officeDocument/2006/relationships/image" Target="../media/image261.png"/><Relationship Id="rId283" Type="http://schemas.openxmlformats.org/officeDocument/2006/relationships/image" Target="../media/image282.png"/><Relationship Id="rId313" Type="http://schemas.openxmlformats.org/officeDocument/2006/relationships/image" Target="../media/image312.png"/><Relationship Id="rId318" Type="http://schemas.openxmlformats.org/officeDocument/2006/relationships/image" Target="../media/image317.png"/><Relationship Id="rId339" Type="http://schemas.openxmlformats.org/officeDocument/2006/relationships/image" Target="../media/image338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143" Type="http://schemas.openxmlformats.org/officeDocument/2006/relationships/image" Target="../media/image142.png"/><Relationship Id="rId148" Type="http://schemas.openxmlformats.org/officeDocument/2006/relationships/image" Target="../media/image147.png"/><Relationship Id="rId164" Type="http://schemas.openxmlformats.org/officeDocument/2006/relationships/image" Target="../media/image163.png"/><Relationship Id="rId169" Type="http://schemas.openxmlformats.org/officeDocument/2006/relationships/image" Target="../media/image168.png"/><Relationship Id="rId185" Type="http://schemas.openxmlformats.org/officeDocument/2006/relationships/image" Target="../media/image184.png"/><Relationship Id="rId334" Type="http://schemas.openxmlformats.org/officeDocument/2006/relationships/image" Target="../media/image333.png"/><Relationship Id="rId350" Type="http://schemas.openxmlformats.org/officeDocument/2006/relationships/image" Target="../media/image349.png"/><Relationship Id="rId355" Type="http://schemas.openxmlformats.org/officeDocument/2006/relationships/image" Target="../media/image3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80" Type="http://schemas.openxmlformats.org/officeDocument/2006/relationships/image" Target="../media/image179.png"/><Relationship Id="rId210" Type="http://schemas.openxmlformats.org/officeDocument/2006/relationships/image" Target="../media/image209.png"/><Relationship Id="rId215" Type="http://schemas.openxmlformats.org/officeDocument/2006/relationships/image" Target="../media/image214.png"/><Relationship Id="rId236" Type="http://schemas.openxmlformats.org/officeDocument/2006/relationships/image" Target="../media/image235.png"/><Relationship Id="rId257" Type="http://schemas.openxmlformats.org/officeDocument/2006/relationships/image" Target="../media/image256.png"/><Relationship Id="rId278" Type="http://schemas.openxmlformats.org/officeDocument/2006/relationships/image" Target="../media/image277.png"/><Relationship Id="rId26" Type="http://schemas.openxmlformats.org/officeDocument/2006/relationships/image" Target="../media/image25.png"/><Relationship Id="rId231" Type="http://schemas.openxmlformats.org/officeDocument/2006/relationships/image" Target="../media/image230.png"/><Relationship Id="rId252" Type="http://schemas.openxmlformats.org/officeDocument/2006/relationships/image" Target="../media/image251.png"/><Relationship Id="rId273" Type="http://schemas.openxmlformats.org/officeDocument/2006/relationships/image" Target="../media/image272.png"/><Relationship Id="rId294" Type="http://schemas.openxmlformats.org/officeDocument/2006/relationships/image" Target="../media/image293.png"/><Relationship Id="rId308" Type="http://schemas.openxmlformats.org/officeDocument/2006/relationships/image" Target="../media/image307.png"/><Relationship Id="rId329" Type="http://schemas.openxmlformats.org/officeDocument/2006/relationships/image" Target="../media/image328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54" Type="http://schemas.openxmlformats.org/officeDocument/2006/relationships/image" Target="../media/image153.png"/><Relationship Id="rId175" Type="http://schemas.openxmlformats.org/officeDocument/2006/relationships/image" Target="../media/image174.png"/><Relationship Id="rId340" Type="http://schemas.openxmlformats.org/officeDocument/2006/relationships/image" Target="../media/image339.png"/><Relationship Id="rId361" Type="http://schemas.openxmlformats.org/officeDocument/2006/relationships/image" Target="../media/image360.png"/><Relationship Id="rId196" Type="http://schemas.openxmlformats.org/officeDocument/2006/relationships/image" Target="../media/image195.png"/><Relationship Id="rId200" Type="http://schemas.openxmlformats.org/officeDocument/2006/relationships/image" Target="../media/image199.png"/><Relationship Id="rId16" Type="http://schemas.openxmlformats.org/officeDocument/2006/relationships/image" Target="../media/image15.png"/><Relationship Id="rId221" Type="http://schemas.openxmlformats.org/officeDocument/2006/relationships/image" Target="../media/image220.png"/><Relationship Id="rId242" Type="http://schemas.openxmlformats.org/officeDocument/2006/relationships/image" Target="../media/image241.png"/><Relationship Id="rId263" Type="http://schemas.openxmlformats.org/officeDocument/2006/relationships/image" Target="../media/image262.png"/><Relationship Id="rId284" Type="http://schemas.openxmlformats.org/officeDocument/2006/relationships/image" Target="../media/image283.png"/><Relationship Id="rId319" Type="http://schemas.openxmlformats.org/officeDocument/2006/relationships/image" Target="../media/image318.png"/><Relationship Id="rId37" Type="http://schemas.openxmlformats.org/officeDocument/2006/relationships/image" Target="../media/image36.png"/><Relationship Id="rId58" Type="http://schemas.openxmlformats.org/officeDocument/2006/relationships/image" Target="../media/image57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44" Type="http://schemas.openxmlformats.org/officeDocument/2006/relationships/image" Target="../media/image143.png"/><Relationship Id="rId330" Type="http://schemas.openxmlformats.org/officeDocument/2006/relationships/image" Target="../media/image329.png"/><Relationship Id="rId90" Type="http://schemas.openxmlformats.org/officeDocument/2006/relationships/image" Target="../media/image89.png"/><Relationship Id="rId165" Type="http://schemas.openxmlformats.org/officeDocument/2006/relationships/image" Target="../media/image164.png"/><Relationship Id="rId186" Type="http://schemas.openxmlformats.org/officeDocument/2006/relationships/image" Target="../media/image185.png"/><Relationship Id="rId351" Type="http://schemas.openxmlformats.org/officeDocument/2006/relationships/image" Target="../media/image350.png"/><Relationship Id="rId211" Type="http://schemas.openxmlformats.org/officeDocument/2006/relationships/image" Target="../media/image210.png"/><Relationship Id="rId232" Type="http://schemas.openxmlformats.org/officeDocument/2006/relationships/image" Target="../media/image231.png"/><Relationship Id="rId253" Type="http://schemas.openxmlformats.org/officeDocument/2006/relationships/image" Target="../media/image252.png"/><Relationship Id="rId274" Type="http://schemas.openxmlformats.org/officeDocument/2006/relationships/image" Target="../media/image273.png"/><Relationship Id="rId295" Type="http://schemas.openxmlformats.org/officeDocument/2006/relationships/image" Target="../media/image294.png"/><Relationship Id="rId309" Type="http://schemas.openxmlformats.org/officeDocument/2006/relationships/image" Target="../media/image308.png"/><Relationship Id="rId27" Type="http://schemas.openxmlformats.org/officeDocument/2006/relationships/image" Target="../media/image26.png"/><Relationship Id="rId48" Type="http://schemas.openxmlformats.org/officeDocument/2006/relationships/image" Target="../media/image47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34" Type="http://schemas.openxmlformats.org/officeDocument/2006/relationships/image" Target="../media/image133.png"/><Relationship Id="rId320" Type="http://schemas.openxmlformats.org/officeDocument/2006/relationships/image" Target="../media/image319.png"/><Relationship Id="rId80" Type="http://schemas.openxmlformats.org/officeDocument/2006/relationships/image" Target="../media/image79.png"/><Relationship Id="rId155" Type="http://schemas.openxmlformats.org/officeDocument/2006/relationships/image" Target="../media/image154.png"/><Relationship Id="rId176" Type="http://schemas.openxmlformats.org/officeDocument/2006/relationships/image" Target="../media/image175.png"/><Relationship Id="rId197" Type="http://schemas.openxmlformats.org/officeDocument/2006/relationships/image" Target="../media/image196.png"/><Relationship Id="rId341" Type="http://schemas.openxmlformats.org/officeDocument/2006/relationships/image" Target="../media/image340.png"/><Relationship Id="rId362" Type="http://schemas.openxmlformats.org/officeDocument/2006/relationships/image" Target="../media/image361.png"/><Relationship Id="rId201" Type="http://schemas.openxmlformats.org/officeDocument/2006/relationships/image" Target="../media/image200.png"/><Relationship Id="rId222" Type="http://schemas.openxmlformats.org/officeDocument/2006/relationships/image" Target="../media/image221.png"/><Relationship Id="rId243" Type="http://schemas.openxmlformats.org/officeDocument/2006/relationships/image" Target="../media/image242.png"/><Relationship Id="rId264" Type="http://schemas.openxmlformats.org/officeDocument/2006/relationships/image" Target="../media/image263.png"/><Relationship Id="rId285" Type="http://schemas.openxmlformats.org/officeDocument/2006/relationships/image" Target="../media/image284.png"/><Relationship Id="rId17" Type="http://schemas.openxmlformats.org/officeDocument/2006/relationships/image" Target="../media/image16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24" Type="http://schemas.openxmlformats.org/officeDocument/2006/relationships/image" Target="../media/image123.png"/><Relationship Id="rId310" Type="http://schemas.openxmlformats.org/officeDocument/2006/relationships/image" Target="../media/image309.png"/><Relationship Id="rId70" Type="http://schemas.openxmlformats.org/officeDocument/2006/relationships/image" Target="../media/image69.png"/><Relationship Id="rId91" Type="http://schemas.openxmlformats.org/officeDocument/2006/relationships/image" Target="../media/image90.png"/><Relationship Id="rId145" Type="http://schemas.openxmlformats.org/officeDocument/2006/relationships/image" Target="../media/image144.png"/><Relationship Id="rId166" Type="http://schemas.openxmlformats.org/officeDocument/2006/relationships/image" Target="../media/image165.png"/><Relationship Id="rId187" Type="http://schemas.openxmlformats.org/officeDocument/2006/relationships/image" Target="../media/image186.png"/><Relationship Id="rId331" Type="http://schemas.openxmlformats.org/officeDocument/2006/relationships/image" Target="../media/image330.png"/><Relationship Id="rId352" Type="http://schemas.openxmlformats.org/officeDocument/2006/relationships/image" Target="../media/image351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11.png"/><Relationship Id="rId233" Type="http://schemas.openxmlformats.org/officeDocument/2006/relationships/image" Target="../media/image232.png"/><Relationship Id="rId254" Type="http://schemas.openxmlformats.org/officeDocument/2006/relationships/image" Target="../media/image253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275" Type="http://schemas.openxmlformats.org/officeDocument/2006/relationships/image" Target="../media/image274.png"/><Relationship Id="rId296" Type="http://schemas.openxmlformats.org/officeDocument/2006/relationships/image" Target="../media/image295.png"/><Relationship Id="rId300" Type="http://schemas.openxmlformats.org/officeDocument/2006/relationships/image" Target="../media/image299.png"/><Relationship Id="rId60" Type="http://schemas.openxmlformats.org/officeDocument/2006/relationships/image" Target="../media/image59.png"/><Relationship Id="rId81" Type="http://schemas.openxmlformats.org/officeDocument/2006/relationships/image" Target="../media/image80.png"/><Relationship Id="rId135" Type="http://schemas.openxmlformats.org/officeDocument/2006/relationships/image" Target="../media/image134.png"/><Relationship Id="rId156" Type="http://schemas.openxmlformats.org/officeDocument/2006/relationships/image" Target="../media/image155.png"/><Relationship Id="rId177" Type="http://schemas.openxmlformats.org/officeDocument/2006/relationships/image" Target="../media/image176.png"/><Relationship Id="rId198" Type="http://schemas.openxmlformats.org/officeDocument/2006/relationships/image" Target="../media/image197.png"/><Relationship Id="rId321" Type="http://schemas.openxmlformats.org/officeDocument/2006/relationships/image" Target="../media/image320.png"/><Relationship Id="rId342" Type="http://schemas.openxmlformats.org/officeDocument/2006/relationships/image" Target="../media/image341.png"/><Relationship Id="rId202" Type="http://schemas.openxmlformats.org/officeDocument/2006/relationships/image" Target="../media/image201.png"/><Relationship Id="rId223" Type="http://schemas.openxmlformats.org/officeDocument/2006/relationships/image" Target="../media/image222.png"/><Relationship Id="rId244" Type="http://schemas.openxmlformats.org/officeDocument/2006/relationships/image" Target="../media/image243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265" Type="http://schemas.openxmlformats.org/officeDocument/2006/relationships/image" Target="../media/image264.png"/><Relationship Id="rId286" Type="http://schemas.openxmlformats.org/officeDocument/2006/relationships/image" Target="../media/image285.png"/><Relationship Id="rId50" Type="http://schemas.openxmlformats.org/officeDocument/2006/relationships/image" Target="../media/image49.png"/><Relationship Id="rId104" Type="http://schemas.openxmlformats.org/officeDocument/2006/relationships/image" Target="../media/image103.png"/><Relationship Id="rId125" Type="http://schemas.openxmlformats.org/officeDocument/2006/relationships/image" Target="../media/image124.png"/><Relationship Id="rId146" Type="http://schemas.openxmlformats.org/officeDocument/2006/relationships/image" Target="../media/image145.png"/><Relationship Id="rId167" Type="http://schemas.openxmlformats.org/officeDocument/2006/relationships/image" Target="../media/image166.png"/><Relationship Id="rId188" Type="http://schemas.openxmlformats.org/officeDocument/2006/relationships/image" Target="../media/image187.png"/><Relationship Id="rId311" Type="http://schemas.openxmlformats.org/officeDocument/2006/relationships/image" Target="../media/image310.png"/><Relationship Id="rId332" Type="http://schemas.openxmlformats.org/officeDocument/2006/relationships/image" Target="../media/image331.png"/><Relationship Id="rId353" Type="http://schemas.openxmlformats.org/officeDocument/2006/relationships/image" Target="../media/image352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13" Type="http://schemas.openxmlformats.org/officeDocument/2006/relationships/image" Target="../media/image212.png"/><Relationship Id="rId234" Type="http://schemas.openxmlformats.org/officeDocument/2006/relationships/image" Target="../media/image233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55" Type="http://schemas.openxmlformats.org/officeDocument/2006/relationships/image" Target="../media/image254.png"/><Relationship Id="rId276" Type="http://schemas.openxmlformats.org/officeDocument/2006/relationships/image" Target="../media/image275.png"/><Relationship Id="rId297" Type="http://schemas.openxmlformats.org/officeDocument/2006/relationships/image" Target="../media/image296.png"/><Relationship Id="rId40" Type="http://schemas.openxmlformats.org/officeDocument/2006/relationships/image" Target="../media/image39.png"/><Relationship Id="rId115" Type="http://schemas.openxmlformats.org/officeDocument/2006/relationships/image" Target="../media/image114.png"/><Relationship Id="rId136" Type="http://schemas.openxmlformats.org/officeDocument/2006/relationships/image" Target="../media/image135.png"/><Relationship Id="rId157" Type="http://schemas.openxmlformats.org/officeDocument/2006/relationships/image" Target="../media/image156.png"/><Relationship Id="rId178" Type="http://schemas.openxmlformats.org/officeDocument/2006/relationships/image" Target="../media/image177.png"/><Relationship Id="rId301" Type="http://schemas.openxmlformats.org/officeDocument/2006/relationships/image" Target="../media/image300.png"/><Relationship Id="rId322" Type="http://schemas.openxmlformats.org/officeDocument/2006/relationships/image" Target="../media/image321.png"/><Relationship Id="rId343" Type="http://schemas.openxmlformats.org/officeDocument/2006/relationships/image" Target="../media/image342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9" Type="http://schemas.openxmlformats.org/officeDocument/2006/relationships/image" Target="../media/image198.png"/><Relationship Id="rId203" Type="http://schemas.openxmlformats.org/officeDocument/2006/relationships/image" Target="../media/image202.png"/><Relationship Id="rId19" Type="http://schemas.openxmlformats.org/officeDocument/2006/relationships/image" Target="../media/image18.png"/><Relationship Id="rId224" Type="http://schemas.openxmlformats.org/officeDocument/2006/relationships/image" Target="../media/image223.png"/><Relationship Id="rId245" Type="http://schemas.openxmlformats.org/officeDocument/2006/relationships/image" Target="../media/image244.png"/><Relationship Id="rId266" Type="http://schemas.openxmlformats.org/officeDocument/2006/relationships/image" Target="../media/image265.png"/><Relationship Id="rId287" Type="http://schemas.openxmlformats.org/officeDocument/2006/relationships/image" Target="../media/image286.png"/><Relationship Id="rId30" Type="http://schemas.openxmlformats.org/officeDocument/2006/relationships/image" Target="../media/image2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147" Type="http://schemas.openxmlformats.org/officeDocument/2006/relationships/image" Target="../media/image146.png"/><Relationship Id="rId168" Type="http://schemas.openxmlformats.org/officeDocument/2006/relationships/image" Target="../media/image167.png"/><Relationship Id="rId312" Type="http://schemas.openxmlformats.org/officeDocument/2006/relationships/image" Target="../media/image311.png"/><Relationship Id="rId333" Type="http://schemas.openxmlformats.org/officeDocument/2006/relationships/image" Target="../media/image332.png"/><Relationship Id="rId354" Type="http://schemas.openxmlformats.org/officeDocument/2006/relationships/image" Target="../media/image353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189" Type="http://schemas.openxmlformats.org/officeDocument/2006/relationships/image" Target="../media/image188.png"/><Relationship Id="rId3" Type="http://schemas.openxmlformats.org/officeDocument/2006/relationships/image" Target="../media/image2.png"/><Relationship Id="rId214" Type="http://schemas.openxmlformats.org/officeDocument/2006/relationships/image" Target="../media/image213.png"/><Relationship Id="rId235" Type="http://schemas.openxmlformats.org/officeDocument/2006/relationships/image" Target="../media/image234.png"/><Relationship Id="rId256" Type="http://schemas.openxmlformats.org/officeDocument/2006/relationships/image" Target="../media/image255.png"/><Relationship Id="rId277" Type="http://schemas.openxmlformats.org/officeDocument/2006/relationships/image" Target="../media/image276.png"/><Relationship Id="rId298" Type="http://schemas.openxmlformats.org/officeDocument/2006/relationships/image" Target="../media/image297.pn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158" Type="http://schemas.openxmlformats.org/officeDocument/2006/relationships/image" Target="../media/image157.png"/><Relationship Id="rId302" Type="http://schemas.openxmlformats.org/officeDocument/2006/relationships/image" Target="../media/image301.png"/><Relationship Id="rId323" Type="http://schemas.openxmlformats.org/officeDocument/2006/relationships/image" Target="../media/image322.png"/><Relationship Id="rId344" Type="http://schemas.openxmlformats.org/officeDocument/2006/relationships/image" Target="../media/image343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179" Type="http://schemas.openxmlformats.org/officeDocument/2006/relationships/image" Target="../media/image178.png"/><Relationship Id="rId190" Type="http://schemas.openxmlformats.org/officeDocument/2006/relationships/image" Target="../media/image189.png"/><Relationship Id="rId204" Type="http://schemas.openxmlformats.org/officeDocument/2006/relationships/image" Target="../media/image203.png"/><Relationship Id="rId225" Type="http://schemas.openxmlformats.org/officeDocument/2006/relationships/image" Target="../media/image224.png"/><Relationship Id="rId246" Type="http://schemas.openxmlformats.org/officeDocument/2006/relationships/image" Target="../media/image245.png"/><Relationship Id="rId267" Type="http://schemas.openxmlformats.org/officeDocument/2006/relationships/image" Target="../media/image266.png"/><Relationship Id="rId288" Type="http://schemas.openxmlformats.org/officeDocument/2006/relationships/image" Target="../media/image2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C0336-569F-4923-9153-2EA56FA5C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5" y="781551"/>
            <a:ext cx="190500" cy="19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DDF86E-B931-4FA8-94DD-7ED47FCD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8" y="781551"/>
            <a:ext cx="190500" cy="19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169FA1-21D9-4A5F-8482-184CBD8CD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31" y="781551"/>
            <a:ext cx="190500" cy="190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FC8BEF-68A9-4757-A614-4C018D12A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74" y="781551"/>
            <a:ext cx="1905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1C96E2-A536-4AF9-A9C0-DDC7120B4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60" y="781551"/>
            <a:ext cx="1905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95750F-F513-44D0-A942-D301B677DD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03" y="781551"/>
            <a:ext cx="190500" cy="190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D5C18E-CBDF-4C06-898B-7E6FFCED7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17" y="781551"/>
            <a:ext cx="190500" cy="190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E6D48E-13ED-4311-AC7F-BB4A9551A9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46" y="781551"/>
            <a:ext cx="190500" cy="190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0BC267-B93F-4E0A-9989-A79448F316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89" y="781551"/>
            <a:ext cx="190500" cy="190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2954F7-6B5E-4691-8298-E7E80C12F9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32" y="781551"/>
            <a:ext cx="190500" cy="190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4054BC-1FB6-4998-A7E8-BB44DA06F4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75" y="781551"/>
            <a:ext cx="190500" cy="190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766855-2BE9-4212-8A53-35D91C39FA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18" y="781551"/>
            <a:ext cx="190500" cy="190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29464C-D7D0-4234-97E6-26E70F03BA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61" y="781551"/>
            <a:ext cx="190500" cy="190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01EAD9-557D-4E40-9AC8-5D4244B3E1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04" y="781551"/>
            <a:ext cx="190500" cy="190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FF9205-64D9-46A5-AF56-4672903FB9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747" y="781551"/>
            <a:ext cx="190500" cy="190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4CE3C6C-C5F1-4CF9-AD6C-4DD42513AB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0" y="781551"/>
            <a:ext cx="190500" cy="190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F1B387-A38C-4C41-B398-66312B3B2A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33" y="781551"/>
            <a:ext cx="190500" cy="190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53524A4-13D9-4BF3-9C74-FA97201F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267" y="781551"/>
            <a:ext cx="190500" cy="1905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8AEA1B-E25F-4254-9579-F5CE59874CFA}"/>
              </a:ext>
            </a:extLst>
          </p:cNvPr>
          <p:cNvSpPr txBox="1"/>
          <p:nvPr/>
        </p:nvSpPr>
        <p:spPr>
          <a:xfrm>
            <a:off x="415636" y="308056"/>
            <a:ext cx="8769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Google Deep Dream Layer 0 Filters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3D305E-4C4D-43F1-BF0B-083F988EABD6}"/>
              </a:ext>
            </a:extLst>
          </p:cNvPr>
          <p:cNvSpPr txBox="1"/>
          <p:nvPr/>
        </p:nvSpPr>
        <p:spPr>
          <a:xfrm>
            <a:off x="415636" y="1108157"/>
            <a:ext cx="8769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Google Deep Dream Layer -1 Filters</a:t>
            </a:r>
            <a:endParaRPr lang="en-SG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A35D028-CDD1-4C98-B54A-A93740D616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3" y="1574626"/>
            <a:ext cx="190500" cy="190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C4F0F9B-F60C-4507-9B13-8D2C3C4C18F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8" y="1574626"/>
            <a:ext cx="190500" cy="190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83247D-DA53-4936-BF1C-4F5942DD7F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3" y="1574626"/>
            <a:ext cx="190500" cy="190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2ED3F08-48AB-444B-802E-624860BCE83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8" y="1574626"/>
            <a:ext cx="190500" cy="190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A7E6567-CBDD-41A9-91A7-CCB9EFCB31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3" y="1574626"/>
            <a:ext cx="190500" cy="1905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C24C81A-8E0D-4D5B-B9F1-4CD5A24EBFB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38" y="1574626"/>
            <a:ext cx="190500" cy="190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9F573D4-55B4-4660-BFB0-E2BB6D79925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33" y="1574626"/>
            <a:ext cx="190500" cy="190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C47C637-5EC3-46EB-A83C-05FC0B673EE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28" y="1574626"/>
            <a:ext cx="190500" cy="190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B434627-0E22-450D-9161-6F362A0AD1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3" y="1574626"/>
            <a:ext cx="190500" cy="190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1D9FEDF-22DD-453B-98D0-432ECD52BFB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18" y="1574626"/>
            <a:ext cx="190500" cy="190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9C6B28C-7A74-46AD-9564-F4A8153E2CB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13" y="1574626"/>
            <a:ext cx="190500" cy="1905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5E835CA-DE56-4DDB-8554-10D7E274E91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08" y="1574626"/>
            <a:ext cx="190500" cy="190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4D4058A-F4EE-4C1C-8238-3D9EF608677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03" y="1574626"/>
            <a:ext cx="190500" cy="190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7E6F167-ABB3-44B2-ACFD-85FE1748E46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98" y="1574626"/>
            <a:ext cx="190500" cy="1905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11FA57A-1FF7-42F0-AC7F-8C764DDBE13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93" y="1574626"/>
            <a:ext cx="190500" cy="190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BF3DF3F-A7FC-4549-9D04-DD34A096D8C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88" y="1574626"/>
            <a:ext cx="190500" cy="1905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02504C5-C65A-4A29-8498-CF64B450DE6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83" y="1574626"/>
            <a:ext cx="190500" cy="190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3C5B965-610F-46E2-8B1E-4B6C84611C9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78" y="1574626"/>
            <a:ext cx="190500" cy="1905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823A39B-59B8-43C9-9994-F73D053B105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73" y="1574626"/>
            <a:ext cx="190500" cy="190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AB2E219-3038-423C-BDFC-0A63167320A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68" y="1574626"/>
            <a:ext cx="190500" cy="1905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6E1A6F3-B3CA-406F-82B0-D4053D46556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63" y="1574626"/>
            <a:ext cx="190500" cy="1905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C316ABB-C6A7-43AE-AB16-78F9988231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58" y="1574626"/>
            <a:ext cx="190500" cy="1905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A0A978-9628-42C5-84EC-1868B178192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53" y="1574626"/>
            <a:ext cx="190500" cy="1905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4E102B8-B04B-49CF-8CE5-C40245C205F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48" y="1574626"/>
            <a:ext cx="190500" cy="1905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8C75DBC-903D-42D2-8ADD-62652AF19A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43" y="1574626"/>
            <a:ext cx="190500" cy="1905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6DDBD9C7-77EA-4461-A7CD-650967F4989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28" y="1574626"/>
            <a:ext cx="190500" cy="1905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E6D4A30-06CE-4B18-8457-BC72A1B86A7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781551"/>
            <a:ext cx="190500" cy="1905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625457D-7A4A-4B06-BBC3-7030EF134A1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9" y="781551"/>
            <a:ext cx="179123" cy="17912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1896CDC-22E5-43AA-A0D7-B9C743329DD3}"/>
              </a:ext>
            </a:extLst>
          </p:cNvPr>
          <p:cNvSpPr txBox="1"/>
          <p:nvPr/>
        </p:nvSpPr>
        <p:spPr>
          <a:xfrm>
            <a:off x="415636" y="1895398"/>
            <a:ext cx="8769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Google Deep Dream Layer 2 Filters</a:t>
            </a:r>
            <a:endParaRPr lang="en-SG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AAC5624-A9F4-4FC0-BD1E-BFA8E991332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3" y="2374727"/>
            <a:ext cx="190500" cy="1905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4843E4B-DFE7-4395-B205-00622EDB9C3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1" y="2374727"/>
            <a:ext cx="190500" cy="1905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72EAA2AA-1479-4353-9ED1-C2C81BD5D6C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9" y="2374727"/>
            <a:ext cx="190500" cy="1905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7434E40E-DF19-41E2-B295-46172134645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47" y="2374727"/>
            <a:ext cx="190500" cy="1905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9154527D-087E-452A-9B82-44BD3698FC9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75" y="2374727"/>
            <a:ext cx="190500" cy="1905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8C283D6B-1366-4D95-A7DD-44C6D95B2118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03" y="2374727"/>
            <a:ext cx="190500" cy="1905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B9E23CA-F4A4-4669-9D34-54DFCA8FE07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31" y="2374727"/>
            <a:ext cx="190500" cy="1905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D0EFF43-13EB-4305-A4DE-9301488ED020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59" y="2374727"/>
            <a:ext cx="190500" cy="19050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C338E780-FC33-48CD-871F-F2B777EA6B9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87" y="2374727"/>
            <a:ext cx="190500" cy="1905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C2C8347-CA73-4CE2-8C89-95D090C3000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15" y="2374727"/>
            <a:ext cx="190500" cy="1905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99DD125-6E6C-47F2-8FA4-91F7801764C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43" y="2374727"/>
            <a:ext cx="190500" cy="1905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D3652201-ED72-4408-9456-C80293FFAE2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71" y="2374727"/>
            <a:ext cx="190500" cy="1905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C0721C9-665D-4EEA-B437-B9E5F4B75E2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99" y="2374727"/>
            <a:ext cx="190500" cy="1905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635FCF83-B126-4BEA-8280-F8CC4B17FB5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27" y="2374727"/>
            <a:ext cx="190500" cy="19050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703AA0A5-33C9-41A0-A002-B36D18E159D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55" y="2374727"/>
            <a:ext cx="190500" cy="19050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89009ADC-6353-4EB0-8E75-922B6315AF50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3" y="2374727"/>
            <a:ext cx="190500" cy="19050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F3227BE8-A4B1-4945-AFE5-5067C5695BE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11" y="2374727"/>
            <a:ext cx="190500" cy="1905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38D5757F-8504-4683-A4D3-0AF03C025FC4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39" y="2374727"/>
            <a:ext cx="190500" cy="1905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22E8E17-22C8-44A7-9ED9-10E4EB89FEC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67" y="2374727"/>
            <a:ext cx="190500" cy="19050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17C08A07-67A3-4054-AA73-5A636B2E80A5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95" y="2374727"/>
            <a:ext cx="190500" cy="19050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30AA4AB8-54C4-4909-A8EE-946A617273F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23" y="2374727"/>
            <a:ext cx="190500" cy="19050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EE786CD3-0C5A-4622-9729-5FD14C4BD9D0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51" y="2374727"/>
            <a:ext cx="190500" cy="1905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872E81A2-00AF-42AE-A1AD-D54FD61F492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79" y="2374727"/>
            <a:ext cx="190500" cy="19050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3A415EE7-F154-40DF-999E-B7100ADE79F5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07" y="2374727"/>
            <a:ext cx="190500" cy="1905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94B0C199-0503-4BA1-841D-77C23A2284B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35" y="2374727"/>
            <a:ext cx="190500" cy="190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4A7AEC29-919C-41F8-852E-9065252FA44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63" y="2374727"/>
            <a:ext cx="190500" cy="1905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38D326AB-51F1-4356-B621-68344B8BB5B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91" y="2374727"/>
            <a:ext cx="190500" cy="19050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076A3AA-D53A-488C-8F3F-95A479332A44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26" y="2374727"/>
            <a:ext cx="190500" cy="1905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7368FEAF-247E-4029-9E76-52CB2C126AC9}"/>
              </a:ext>
            </a:extLst>
          </p:cNvPr>
          <p:cNvSpPr txBox="1"/>
          <p:nvPr/>
        </p:nvSpPr>
        <p:spPr>
          <a:xfrm>
            <a:off x="415636" y="2689665"/>
            <a:ext cx="8769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CNN Visualisation ML Trigger Input</a:t>
            </a:r>
            <a:endParaRPr lang="en-SG" dirty="0"/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B84052C1-5005-44C8-9D7D-09A80C624C4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3" y="3217232"/>
            <a:ext cx="266700" cy="26670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E9DA0536-42ED-4956-94F2-50E8B10486ED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8" y="3217232"/>
            <a:ext cx="266700" cy="266700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D4BA758-151C-41F8-A6C1-4AC2223CB6E9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93" y="3217232"/>
            <a:ext cx="266700" cy="26670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586E0CA-EBF1-435F-AF1B-4169B6926061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58" y="3217232"/>
            <a:ext cx="266700" cy="26670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F0CB1B8-71E3-4E60-8D9C-E7AEE41AF298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23" y="3217232"/>
            <a:ext cx="266700" cy="266700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6D87C109-D02F-45DC-88DE-8A02AC6D13EC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8" y="3217232"/>
            <a:ext cx="266700" cy="26670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D657BFE-DABF-45EA-84E1-72E277ED711F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53" y="3217232"/>
            <a:ext cx="266700" cy="2667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B238693E-5FE0-4086-83C1-22762670330E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18" y="3217232"/>
            <a:ext cx="266700" cy="266700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0024C221-0A0C-42B1-9689-2A0B30E4C82E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83" y="3217232"/>
            <a:ext cx="266700" cy="266700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F82CA10-BA92-4C8A-AE3E-6AE1E6B02DF0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48" y="3217232"/>
            <a:ext cx="266700" cy="266700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487A181E-CB9D-4D6C-B4E9-FF1AFB4923A9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13" y="3217232"/>
            <a:ext cx="266700" cy="2667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8BDBCF-ACB7-45C3-B564-23B73628B3F6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78" y="3217232"/>
            <a:ext cx="266700" cy="266700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D0F3D110-92F8-4F0D-A128-36DCC095B33F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43" y="3217232"/>
            <a:ext cx="266700" cy="266700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1F3CE3B5-4A72-441B-96DD-88A60792354F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08" y="3217232"/>
            <a:ext cx="266700" cy="266700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A4553AEF-2935-49B9-A471-0F585218A942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73" y="3217232"/>
            <a:ext cx="266700" cy="266700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86C2CF82-02D7-4CC8-856E-0D90AF6C8D8C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38" y="3217232"/>
            <a:ext cx="266700" cy="266700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19BE3E49-115E-4755-ADB7-76BA90CFBEEA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03" y="3217232"/>
            <a:ext cx="266700" cy="26670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079ED6D6-AAD1-4451-B299-FF7F1CB5CEB7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68" y="3217232"/>
            <a:ext cx="266700" cy="266700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F180305A-B5FC-41C7-9B3E-0E49EFC4CBBE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33" y="3217232"/>
            <a:ext cx="266700" cy="26670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AF4E694B-1FBC-4655-AC2D-7F3BAD325A2A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98" y="3217232"/>
            <a:ext cx="266700" cy="266700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1526B2EA-49AE-493A-B381-0A4D6AFBD26F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63" y="3217232"/>
            <a:ext cx="266700" cy="2667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74F0A6B3-0FDC-4121-A9D6-3C2DB58409A9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28" y="3217232"/>
            <a:ext cx="266700" cy="266700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8645352D-C7DA-415F-88F1-35528A925488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93" y="3217232"/>
            <a:ext cx="266700" cy="266700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7FF5F2FD-A3D5-4CF5-85B4-2E9915C8C89F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58" y="3217232"/>
            <a:ext cx="266700" cy="266700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6A57BE97-4E4F-445F-A34D-753F021D58DC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23" y="3217232"/>
            <a:ext cx="266700" cy="266700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BFC813FB-B098-4BF5-90DB-E68E738E8D33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288" y="3217232"/>
            <a:ext cx="266700" cy="266700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F12AF6E5-D903-4836-AB5A-21D4CD919C12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60" y="3217232"/>
            <a:ext cx="266700" cy="266700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67C7B7CB-A070-4B1F-9C6C-8D5025F8C37F}"/>
              </a:ext>
            </a:extLst>
          </p:cNvPr>
          <p:cNvSpPr txBox="1"/>
          <p:nvPr/>
        </p:nvSpPr>
        <p:spPr>
          <a:xfrm>
            <a:off x="415636" y="3642167"/>
            <a:ext cx="8769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CNN Visualisation ML Test Set</a:t>
            </a:r>
            <a:endParaRPr lang="en-SG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389A3881-9132-410F-9356-58C4CE0750E6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7" y="4135937"/>
            <a:ext cx="266700" cy="266700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F7257B3F-52CA-416E-B2D8-9F0510673190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3" y="4135937"/>
            <a:ext cx="266700" cy="266700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B11AE6A6-1BBD-426C-ADE3-CF01E4479D25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" y="4135937"/>
            <a:ext cx="266700" cy="266700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951B7E5E-76E9-4573-A9AC-39C3D44BF290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45" y="4135937"/>
            <a:ext cx="266700" cy="266700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8241AC5E-D833-43D6-A7D3-FB412751122F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1" y="4135937"/>
            <a:ext cx="266700" cy="266700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B6300351-9B17-4265-9DEE-9046395ED45D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97" y="4135937"/>
            <a:ext cx="266700" cy="266700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C0771366-6281-4CF8-AEB2-838C17663D39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23" y="4135937"/>
            <a:ext cx="266700" cy="266700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EBC2B17-75AC-43C8-875B-8600EA475D9D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49" y="4135937"/>
            <a:ext cx="266700" cy="266700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6FCF7795-D18A-49FB-832D-AF1F015CA687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75" y="4135937"/>
            <a:ext cx="266700" cy="266700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B0CEA018-78CC-42B8-95E2-DD86A5112B61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04" y="4135937"/>
            <a:ext cx="266700" cy="266700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1908CA43-A426-46CB-96C5-B2172A26D063}"/>
              </a:ext>
            </a:extLst>
          </p:cNvPr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91" y="4135937"/>
            <a:ext cx="266700" cy="266700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65B83269-0D0A-4D0E-9ED0-BBBE64D6ADC5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42" y="4135937"/>
            <a:ext cx="266700" cy="266700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111F39BB-A3A9-464B-BBEA-3BB1A4F799C5}"/>
              </a:ext>
            </a:extLst>
          </p:cNvPr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93" y="4135937"/>
            <a:ext cx="266700" cy="266700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4C8505A3-A15C-4976-9B7F-1794238DB537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44" y="4135937"/>
            <a:ext cx="266700" cy="2667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618052BD-299A-448F-9770-6F472AB08EAD}"/>
              </a:ext>
            </a:extLst>
          </p:cNvPr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95" y="4135937"/>
            <a:ext cx="266700" cy="266700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368055A6-69DB-4A44-836B-4E00898F1935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46" y="4135937"/>
            <a:ext cx="266700" cy="266700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D86D4D82-9B09-42D0-9E83-D1AFE4285B26}"/>
              </a:ext>
            </a:extLst>
          </p:cNvPr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97" y="4135937"/>
            <a:ext cx="266700" cy="266700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6E2238CC-8AF2-4567-A2A3-FD9F42524A6B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48" y="4135937"/>
            <a:ext cx="266700" cy="266700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A9C0F6CD-49AF-4C58-AAD6-478B0FE16A0A}"/>
              </a:ext>
            </a:extLst>
          </p:cNvPr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99" y="4135937"/>
            <a:ext cx="266700" cy="266700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20FB7F3B-4915-4402-9331-30939D830816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51" y="4135937"/>
            <a:ext cx="266700" cy="266700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26E8483C-607A-4678-B660-022041AB9133}"/>
              </a:ext>
            </a:extLst>
          </p:cNvPr>
          <p:cNvPicPr>
            <a:picLocks noChangeAspect="1"/>
          </p:cNvPicPr>
          <p:nvPr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13" y="4169734"/>
            <a:ext cx="266700" cy="266700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EDD5BFA8-466F-4CD4-B8A7-8194ED70B6F1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03" y="4136222"/>
            <a:ext cx="266700" cy="2667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4681FD50-8BC0-4C15-B5D2-38524CC1F3A8}"/>
              </a:ext>
            </a:extLst>
          </p:cNvPr>
          <p:cNvPicPr>
            <a:picLocks noChangeAspect="1"/>
          </p:cNvPicPr>
          <p:nvPr/>
        </p:nvPicPr>
        <p:blipFill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3" y="4136222"/>
            <a:ext cx="266700" cy="266700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E4AFFA40-E5DC-4C71-9C18-A7EC508F37E7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83" y="4136222"/>
            <a:ext cx="266700" cy="266700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08C45CC7-9907-41F5-8969-1CBAF1EB9B75}"/>
              </a:ext>
            </a:extLst>
          </p:cNvPr>
          <p:cNvPicPr>
            <a:picLocks noChangeAspect="1"/>
          </p:cNvPicPr>
          <p:nvPr/>
        </p:nvPicPr>
        <p:blipFill>
          <a:blip r:embed="rId1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73" y="4136222"/>
            <a:ext cx="266700" cy="266700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97A6D172-7B44-4500-97F2-FB9988290405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63" y="4136222"/>
            <a:ext cx="266700" cy="266700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3C547869-46DE-4686-AD30-5321EC58B2EF}"/>
              </a:ext>
            </a:extLst>
          </p:cNvPr>
          <p:cNvPicPr>
            <a:picLocks noChangeAspect="1"/>
          </p:cNvPicPr>
          <p:nvPr/>
        </p:nvPicPr>
        <p:blipFill>
          <a:blip r:embed="rId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53" y="4136222"/>
            <a:ext cx="266700" cy="266700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7BF11BB4-A9D8-4A2D-A4A8-2167E9C29425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43" y="4136222"/>
            <a:ext cx="266700" cy="266700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0A8915A5-71BC-4C4B-9974-D7E312AB27BC}"/>
              </a:ext>
            </a:extLst>
          </p:cNvPr>
          <p:cNvPicPr>
            <a:picLocks noChangeAspect="1"/>
          </p:cNvPicPr>
          <p:nvPr/>
        </p:nvPicPr>
        <p:blipFill>
          <a:blip r:embed="rId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33" y="4136222"/>
            <a:ext cx="266700" cy="266700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7C9A4F5F-2D4A-40E8-80BF-39A6434EBDE1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24" y="4136222"/>
            <a:ext cx="266700" cy="266700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89934875-9781-4634-8770-0FE047CE9C66}"/>
              </a:ext>
            </a:extLst>
          </p:cNvPr>
          <p:cNvPicPr>
            <a:picLocks noChangeAspect="1"/>
          </p:cNvPicPr>
          <p:nvPr/>
        </p:nvPicPr>
        <p:blipFill>
          <a:blip r:embed="rId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94" y="4508025"/>
            <a:ext cx="266700" cy="266700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C7057959-0528-47C4-9959-5B2C0E710FDA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3" y="4508025"/>
            <a:ext cx="266700" cy="266700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CADDE944-054F-40A9-91E5-D5F03DA0C5FC}"/>
              </a:ext>
            </a:extLst>
          </p:cNvPr>
          <p:cNvPicPr>
            <a:picLocks noChangeAspect="1"/>
          </p:cNvPicPr>
          <p:nvPr/>
        </p:nvPicPr>
        <p:blipFill>
          <a:blip r:embed="rId1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" y="4508025"/>
            <a:ext cx="266700" cy="266700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398B9243-B3AF-4ADA-9C5A-C4179BC4E3EA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1" y="4508025"/>
            <a:ext cx="266700" cy="266700"/>
          </a:xfrm>
          <a:prstGeom prst="rect">
            <a:avLst/>
          </a:pr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2B3199D5-3EB7-494F-9C90-07BE70C3A059}"/>
              </a:ext>
            </a:extLst>
          </p:cNvPr>
          <p:cNvPicPr>
            <a:picLocks noChangeAspect="1"/>
          </p:cNvPicPr>
          <p:nvPr/>
        </p:nvPicPr>
        <p:blipFill>
          <a:blip r:embed="rId1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50" y="4508025"/>
            <a:ext cx="266700" cy="266700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83AA134-73C1-4CF3-A543-4C76E95D33CB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39" y="4508025"/>
            <a:ext cx="266700" cy="266700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4220A67B-200F-4508-9798-B8DE592E2424}"/>
              </a:ext>
            </a:extLst>
          </p:cNvPr>
          <p:cNvPicPr>
            <a:picLocks noChangeAspect="1"/>
          </p:cNvPicPr>
          <p:nvPr/>
        </p:nvPicPr>
        <p:blipFill>
          <a:blip r:embed="rId1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28" y="4508025"/>
            <a:ext cx="266700" cy="266700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4A7B2DE2-7156-4556-BC9D-66C7F70DF730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7" y="4508025"/>
            <a:ext cx="266700" cy="266700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0777D951-654D-48AE-A181-4A7686620C45}"/>
              </a:ext>
            </a:extLst>
          </p:cNvPr>
          <p:cNvPicPr>
            <a:picLocks noChangeAspect="1"/>
          </p:cNvPicPr>
          <p:nvPr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06" y="4508025"/>
            <a:ext cx="266700" cy="266700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57D8816D-82DE-4C81-A2A9-17610CD54802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96" y="4508025"/>
            <a:ext cx="266700" cy="266700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184F7E1D-ABFC-4535-A6A2-6B8131F9EC06}"/>
              </a:ext>
            </a:extLst>
          </p:cNvPr>
          <p:cNvPicPr>
            <a:picLocks noChangeAspect="1"/>
          </p:cNvPicPr>
          <p:nvPr/>
        </p:nvPicPr>
        <p:blipFill>
          <a:blip r:embed="rId1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67" y="4508025"/>
            <a:ext cx="266700" cy="266700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73B60F77-15F6-4B50-A4D8-6D1790C1E97E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70" y="4508025"/>
            <a:ext cx="266700" cy="266700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D69B8686-CD5E-4074-AFBA-F67E97477FB8}"/>
              </a:ext>
            </a:extLst>
          </p:cNvPr>
          <p:cNvPicPr>
            <a:picLocks noChangeAspect="1"/>
          </p:cNvPicPr>
          <p:nvPr/>
        </p:nvPicPr>
        <p:blipFill>
          <a:blip r:embed="rId1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73" y="4508025"/>
            <a:ext cx="266700" cy="266700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E26885D7-3698-4858-8593-AB8D4DFE1F8E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76" y="4508025"/>
            <a:ext cx="266700" cy="266700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2EAE9FF1-6CD0-429A-9360-6BF2B42F7558}"/>
              </a:ext>
            </a:extLst>
          </p:cNvPr>
          <p:cNvPicPr>
            <a:picLocks noChangeAspect="1"/>
          </p:cNvPicPr>
          <p:nvPr/>
        </p:nvPicPr>
        <p:blipFill>
          <a:blip r:embed="rId1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79" y="4508025"/>
            <a:ext cx="266700" cy="266700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C584F12F-ACC8-4F18-9DEA-C67D1D42ED3C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82" y="4508025"/>
            <a:ext cx="266700" cy="266700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C4DB1553-5852-4221-98AB-896603742EFD}"/>
              </a:ext>
            </a:extLst>
          </p:cNvPr>
          <p:cNvPicPr>
            <a:picLocks noChangeAspect="1"/>
          </p:cNvPicPr>
          <p:nvPr/>
        </p:nvPicPr>
        <p:blipFill>
          <a:blip r:embed="rId1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85" y="4508025"/>
            <a:ext cx="266700" cy="266700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1AB73223-B498-4970-84D8-1C6AFAEC584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88" y="4508025"/>
            <a:ext cx="266700" cy="26670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FAB07159-0B4A-43C4-A4CA-537097CCAA18}"/>
              </a:ext>
            </a:extLst>
          </p:cNvPr>
          <p:cNvPicPr>
            <a:picLocks noChangeAspect="1"/>
          </p:cNvPicPr>
          <p:nvPr/>
        </p:nvPicPr>
        <p:blipFill>
          <a:blip r:embed="rId1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91" y="4508025"/>
            <a:ext cx="266700" cy="266700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F0AFD8E5-8F83-4D97-89A6-93016F42F587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96" y="4508025"/>
            <a:ext cx="266700" cy="266700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B7ED0AF3-3381-4795-A0BE-79EDB385B718}"/>
              </a:ext>
            </a:extLst>
          </p:cNvPr>
          <p:cNvPicPr>
            <a:picLocks noChangeAspect="1"/>
          </p:cNvPicPr>
          <p:nvPr/>
        </p:nvPicPr>
        <p:blipFill>
          <a:blip r:embed="rId1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90" y="4527075"/>
            <a:ext cx="266700" cy="266700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1655AE89-FC40-493E-ADD2-72BCD2533AEF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71" y="4527075"/>
            <a:ext cx="266700" cy="266700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839DD834-02B7-4077-B875-ACD125C0BCA0}"/>
              </a:ext>
            </a:extLst>
          </p:cNvPr>
          <p:cNvPicPr>
            <a:picLocks noChangeAspect="1"/>
          </p:cNvPicPr>
          <p:nvPr/>
        </p:nvPicPr>
        <p:blipFill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52" y="4527075"/>
            <a:ext cx="266700" cy="266700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65E14C2B-B9C3-431A-849F-BC75E2F09125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33" y="4527075"/>
            <a:ext cx="266700" cy="266700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286B6647-33BB-46EF-BF9B-5A39235C9D29}"/>
              </a:ext>
            </a:extLst>
          </p:cNvPr>
          <p:cNvPicPr>
            <a:picLocks noChangeAspect="1"/>
          </p:cNvPicPr>
          <p:nvPr/>
        </p:nvPicPr>
        <p:blipFill>
          <a:blip r:embed="rId1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14" y="4527075"/>
            <a:ext cx="266700" cy="266700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278D8355-42E6-4193-BB31-252A8B98455B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95" y="4527075"/>
            <a:ext cx="266700" cy="266700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A571602B-BBF2-4979-BB21-2D84502D2DFA}"/>
              </a:ext>
            </a:extLst>
          </p:cNvPr>
          <p:cNvPicPr>
            <a:picLocks noChangeAspect="1"/>
          </p:cNvPicPr>
          <p:nvPr/>
        </p:nvPicPr>
        <p:blipFill>
          <a:blip r:embed="rId1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76" y="4527075"/>
            <a:ext cx="266700" cy="266700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335D8AF4-2C0C-4AEB-B630-99D64DC37A89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57" y="4527075"/>
            <a:ext cx="266700" cy="266700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86E94B41-C804-4779-BFB2-1908EC4B8D72}"/>
              </a:ext>
            </a:extLst>
          </p:cNvPr>
          <p:cNvPicPr>
            <a:picLocks noChangeAspect="1"/>
          </p:cNvPicPr>
          <p:nvPr/>
        </p:nvPicPr>
        <p:blipFill>
          <a:blip r:embed="rId1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38" y="4527075"/>
            <a:ext cx="266700" cy="266700"/>
          </a:xfrm>
          <a:prstGeom prst="rect">
            <a:avLst/>
          </a:prstGeom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C550E122-0F9E-4B0E-AE01-4F5AFCBC712B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17" y="4527075"/>
            <a:ext cx="266700" cy="266700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0BDDDF86-B58B-47EF-8FB3-7CD8844EE460}"/>
              </a:ext>
            </a:extLst>
          </p:cNvPr>
          <p:cNvPicPr>
            <a:picLocks noChangeAspect="1"/>
          </p:cNvPicPr>
          <p:nvPr/>
        </p:nvPicPr>
        <p:blipFill>
          <a:blip r:embed="rId1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46" y="4527075"/>
            <a:ext cx="266700" cy="266700"/>
          </a:xfrm>
          <a:prstGeom prst="rect">
            <a:avLst/>
          </a:prstGeom>
        </p:spPr>
      </p:pic>
      <p:pic>
        <p:nvPicPr>
          <p:cNvPr id="337" name="Picture 336">
            <a:extLst>
              <a:ext uri="{FF2B5EF4-FFF2-40B4-BE49-F238E27FC236}">
                <a16:creationId xmlns:a16="http://schemas.microsoft.com/office/drawing/2014/main" id="{B6557F5F-8DCD-4BC7-96EE-C7DC2E2F466D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62" y="4527075"/>
            <a:ext cx="266700" cy="266700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19475D37-6162-49BA-96EB-9E3C836C42C2}"/>
              </a:ext>
            </a:extLst>
          </p:cNvPr>
          <p:cNvPicPr>
            <a:picLocks noChangeAspect="1"/>
          </p:cNvPicPr>
          <p:nvPr/>
        </p:nvPicPr>
        <p:blipFill>
          <a:blip r:embed="rId1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78" y="4527075"/>
            <a:ext cx="266700" cy="266700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35B73C4F-C439-46BF-BEB9-FC74A30A4C7A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94" y="4527075"/>
            <a:ext cx="266700" cy="266700"/>
          </a:xfrm>
          <a:prstGeom prst="rect">
            <a:avLst/>
          </a:prstGeom>
        </p:spPr>
      </p:pic>
      <p:pic>
        <p:nvPicPr>
          <p:cNvPr id="343" name="Picture 342">
            <a:extLst>
              <a:ext uri="{FF2B5EF4-FFF2-40B4-BE49-F238E27FC236}">
                <a16:creationId xmlns:a16="http://schemas.microsoft.com/office/drawing/2014/main" id="{211A3704-55BB-424B-9C79-B6A7080F85CB}"/>
              </a:ext>
            </a:extLst>
          </p:cNvPr>
          <p:cNvPicPr>
            <a:picLocks noChangeAspect="1"/>
          </p:cNvPicPr>
          <p:nvPr/>
        </p:nvPicPr>
        <p:blipFill>
          <a:blip r:embed="rId1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10" y="4527075"/>
            <a:ext cx="266700" cy="266700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743C1F53-47EA-4529-A921-6FC102DB94C6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826" y="4527075"/>
            <a:ext cx="266700" cy="266700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3A12A4E3-01AC-4795-9F3A-DD35DB29A477}"/>
              </a:ext>
            </a:extLst>
          </p:cNvPr>
          <p:cNvPicPr>
            <a:picLocks noChangeAspect="1"/>
          </p:cNvPicPr>
          <p:nvPr/>
        </p:nvPicPr>
        <p:blipFill>
          <a:blip r:embed="rId1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42" y="4527075"/>
            <a:ext cx="266700" cy="266700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447DDD13-B7BC-4685-9BCA-3935E2619CA9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58" y="4527075"/>
            <a:ext cx="266700" cy="266700"/>
          </a:xfrm>
          <a:prstGeom prst="rect">
            <a:avLst/>
          </a:prstGeom>
        </p:spPr>
      </p:pic>
      <p:pic>
        <p:nvPicPr>
          <p:cNvPr id="351" name="Picture 350">
            <a:extLst>
              <a:ext uri="{FF2B5EF4-FFF2-40B4-BE49-F238E27FC236}">
                <a16:creationId xmlns:a16="http://schemas.microsoft.com/office/drawing/2014/main" id="{1F8ECA36-57B5-4612-B03F-CB908D3B2DF9}"/>
              </a:ext>
            </a:extLst>
          </p:cNvPr>
          <p:cNvPicPr>
            <a:picLocks noChangeAspect="1"/>
          </p:cNvPicPr>
          <p:nvPr/>
        </p:nvPicPr>
        <p:blipFill>
          <a:blip r:embed="rId1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74" y="4527075"/>
            <a:ext cx="266700" cy="266700"/>
          </a:xfrm>
          <a:prstGeom prst="rect">
            <a:avLst/>
          </a:prstGeom>
        </p:spPr>
      </p:pic>
      <p:pic>
        <p:nvPicPr>
          <p:cNvPr id="353" name="Picture 352">
            <a:extLst>
              <a:ext uri="{FF2B5EF4-FFF2-40B4-BE49-F238E27FC236}">
                <a16:creationId xmlns:a16="http://schemas.microsoft.com/office/drawing/2014/main" id="{0120A797-C824-4126-A480-DB7CBDDE6B63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88" y="4527075"/>
            <a:ext cx="266700" cy="266700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ECED17E5-16C9-4809-9097-FDBFCADB0096}"/>
              </a:ext>
            </a:extLst>
          </p:cNvPr>
          <p:cNvPicPr>
            <a:picLocks noChangeAspect="1"/>
          </p:cNvPicPr>
          <p:nvPr/>
        </p:nvPicPr>
        <p:blipFill>
          <a:blip r:embed="rId1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1" y="4821739"/>
            <a:ext cx="266700" cy="266700"/>
          </a:xfrm>
          <a:prstGeom prst="rect">
            <a:avLst/>
          </a:prstGeom>
        </p:spPr>
      </p:pic>
      <p:pic>
        <p:nvPicPr>
          <p:cNvPr id="357" name="Picture 356">
            <a:extLst>
              <a:ext uri="{FF2B5EF4-FFF2-40B4-BE49-F238E27FC236}">
                <a16:creationId xmlns:a16="http://schemas.microsoft.com/office/drawing/2014/main" id="{B1A2C15F-BDBC-470B-9E7A-89AC3A3C76F4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9" y="4821739"/>
            <a:ext cx="266700" cy="266700"/>
          </a:xfrm>
          <a:prstGeom prst="rect">
            <a:avLst/>
          </a:prstGeom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7A957254-B4F1-4C55-9900-7A5CE501AF2F}"/>
              </a:ext>
            </a:extLst>
          </p:cNvPr>
          <p:cNvPicPr>
            <a:picLocks noChangeAspect="1"/>
          </p:cNvPicPr>
          <p:nvPr/>
        </p:nvPicPr>
        <p:blipFill>
          <a:blip r:embed="rId1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7" y="4821739"/>
            <a:ext cx="266700" cy="266700"/>
          </a:xfrm>
          <a:prstGeom prst="rect">
            <a:avLst/>
          </a:prstGeom>
        </p:spPr>
      </p:pic>
      <p:pic>
        <p:nvPicPr>
          <p:cNvPr id="361" name="Picture 360">
            <a:extLst>
              <a:ext uri="{FF2B5EF4-FFF2-40B4-BE49-F238E27FC236}">
                <a16:creationId xmlns:a16="http://schemas.microsoft.com/office/drawing/2014/main" id="{B6B7CB68-D331-494B-9BD0-393015AB901A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5" y="4821739"/>
            <a:ext cx="266700" cy="266700"/>
          </a:xfrm>
          <a:prstGeom prst="rect">
            <a:avLst/>
          </a:prstGeom>
        </p:spPr>
      </p:pic>
      <p:pic>
        <p:nvPicPr>
          <p:cNvPr id="363" name="Picture 362">
            <a:extLst>
              <a:ext uri="{FF2B5EF4-FFF2-40B4-BE49-F238E27FC236}">
                <a16:creationId xmlns:a16="http://schemas.microsoft.com/office/drawing/2014/main" id="{FC6D82D5-AE3C-4BEB-A2EA-EDE72D441DC7}"/>
              </a:ext>
            </a:extLst>
          </p:cNvPr>
          <p:cNvPicPr>
            <a:picLocks noChangeAspect="1"/>
          </p:cNvPicPr>
          <p:nvPr/>
        </p:nvPicPr>
        <p:blipFill>
          <a:blip r:embed="rId1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13" y="4821739"/>
            <a:ext cx="266700" cy="266700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C4782FFD-4B8E-47EC-A7DA-9EEBEA66274D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01" y="4821739"/>
            <a:ext cx="266700" cy="266700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5B317AEF-1C63-4D53-AC15-B86800D09A48}"/>
              </a:ext>
            </a:extLst>
          </p:cNvPr>
          <p:cNvPicPr>
            <a:picLocks noChangeAspect="1"/>
          </p:cNvPicPr>
          <p:nvPr/>
        </p:nvPicPr>
        <p:blipFill>
          <a:blip r:embed="rId1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89" y="4821739"/>
            <a:ext cx="266700" cy="266700"/>
          </a:xfrm>
          <a:prstGeom prst="rect">
            <a:avLst/>
          </a:prstGeom>
        </p:spPr>
      </p:pic>
      <p:pic>
        <p:nvPicPr>
          <p:cNvPr id="369" name="Picture 368">
            <a:extLst>
              <a:ext uri="{FF2B5EF4-FFF2-40B4-BE49-F238E27FC236}">
                <a16:creationId xmlns:a16="http://schemas.microsoft.com/office/drawing/2014/main" id="{3D5C4E66-BCC6-4FF1-A768-95DCEF592D56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77" y="4821739"/>
            <a:ext cx="266700" cy="266700"/>
          </a:xfrm>
          <a:prstGeom prst="rect">
            <a:avLst/>
          </a:prstGeom>
        </p:spPr>
      </p:pic>
      <p:pic>
        <p:nvPicPr>
          <p:cNvPr id="371" name="Picture 370">
            <a:extLst>
              <a:ext uri="{FF2B5EF4-FFF2-40B4-BE49-F238E27FC236}">
                <a16:creationId xmlns:a16="http://schemas.microsoft.com/office/drawing/2014/main" id="{C48126D1-C977-40B8-A3AB-396192E83E5A}"/>
              </a:ext>
            </a:extLst>
          </p:cNvPr>
          <p:cNvPicPr>
            <a:picLocks noChangeAspect="1"/>
          </p:cNvPicPr>
          <p:nvPr/>
        </p:nvPicPr>
        <p:blipFill>
          <a:blip r:embed="rId1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65" y="4821739"/>
            <a:ext cx="266700" cy="266700"/>
          </a:xfrm>
          <a:prstGeom prst="rect">
            <a:avLst/>
          </a:prstGeom>
        </p:spPr>
      </p:pic>
      <p:pic>
        <p:nvPicPr>
          <p:cNvPr id="373" name="Picture 372">
            <a:extLst>
              <a:ext uri="{FF2B5EF4-FFF2-40B4-BE49-F238E27FC236}">
                <a16:creationId xmlns:a16="http://schemas.microsoft.com/office/drawing/2014/main" id="{0EDA9E59-46B2-4526-B786-8EB228D86172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7" y="4821739"/>
            <a:ext cx="266700" cy="266700"/>
          </a:xfrm>
          <a:prstGeom prst="rect">
            <a:avLst/>
          </a:prstGeom>
        </p:spPr>
      </p:pic>
      <p:pic>
        <p:nvPicPr>
          <p:cNvPr id="375" name="Picture 374">
            <a:extLst>
              <a:ext uri="{FF2B5EF4-FFF2-40B4-BE49-F238E27FC236}">
                <a16:creationId xmlns:a16="http://schemas.microsoft.com/office/drawing/2014/main" id="{4400CE00-3AFF-48FD-B287-CE533FDC3DAF}"/>
              </a:ext>
            </a:extLst>
          </p:cNvPr>
          <p:cNvPicPr>
            <a:picLocks noChangeAspect="1"/>
          </p:cNvPicPr>
          <p:nvPr/>
        </p:nvPicPr>
        <p:blipFill>
          <a:blip r:embed="rId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16" y="4821739"/>
            <a:ext cx="266700" cy="266700"/>
          </a:xfrm>
          <a:prstGeom prst="rect">
            <a:avLst/>
          </a:prstGeom>
        </p:spPr>
      </p:pic>
      <p:pic>
        <p:nvPicPr>
          <p:cNvPr id="377" name="Picture 376">
            <a:extLst>
              <a:ext uri="{FF2B5EF4-FFF2-40B4-BE49-F238E27FC236}">
                <a16:creationId xmlns:a16="http://schemas.microsoft.com/office/drawing/2014/main" id="{600D5CFA-3C7C-4345-87E7-9567F4CA5CAC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46" y="4821739"/>
            <a:ext cx="266700" cy="266700"/>
          </a:xfrm>
          <a:prstGeom prst="rect">
            <a:avLst/>
          </a:prstGeom>
        </p:spPr>
      </p:pic>
      <p:pic>
        <p:nvPicPr>
          <p:cNvPr id="379" name="Picture 378">
            <a:extLst>
              <a:ext uri="{FF2B5EF4-FFF2-40B4-BE49-F238E27FC236}">
                <a16:creationId xmlns:a16="http://schemas.microsoft.com/office/drawing/2014/main" id="{C07E818F-F75E-4A7F-8B87-C9FE98FA78FB}"/>
              </a:ext>
            </a:extLst>
          </p:cNvPr>
          <p:cNvPicPr>
            <a:picLocks noChangeAspect="1"/>
          </p:cNvPicPr>
          <p:nvPr/>
        </p:nvPicPr>
        <p:blipFill>
          <a:blip r:embed="rId1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76" y="4821739"/>
            <a:ext cx="266700" cy="266700"/>
          </a:xfrm>
          <a:prstGeom prst="rect">
            <a:avLst/>
          </a:prstGeom>
        </p:spPr>
      </p:pic>
      <p:pic>
        <p:nvPicPr>
          <p:cNvPr id="381" name="Picture 380">
            <a:extLst>
              <a:ext uri="{FF2B5EF4-FFF2-40B4-BE49-F238E27FC236}">
                <a16:creationId xmlns:a16="http://schemas.microsoft.com/office/drawing/2014/main" id="{B27829A1-5EF1-4FCA-B55D-9EB48E21900B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06" y="4821739"/>
            <a:ext cx="266700" cy="266700"/>
          </a:xfrm>
          <a:prstGeom prst="rect">
            <a:avLst/>
          </a:prstGeom>
        </p:spPr>
      </p:pic>
      <p:pic>
        <p:nvPicPr>
          <p:cNvPr id="383" name="Picture 382">
            <a:extLst>
              <a:ext uri="{FF2B5EF4-FFF2-40B4-BE49-F238E27FC236}">
                <a16:creationId xmlns:a16="http://schemas.microsoft.com/office/drawing/2014/main" id="{1DAC3AAC-74FB-476F-9B2B-01E400CF967A}"/>
              </a:ext>
            </a:extLst>
          </p:cNvPr>
          <p:cNvPicPr>
            <a:picLocks noChangeAspect="1"/>
          </p:cNvPicPr>
          <p:nvPr/>
        </p:nvPicPr>
        <p:blipFill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36" y="4821739"/>
            <a:ext cx="266700" cy="266700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5289652E-8FED-4393-90FF-946D8B936EDB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6" y="4821739"/>
            <a:ext cx="266700" cy="266700"/>
          </a:xfrm>
          <a:prstGeom prst="rect">
            <a:avLst/>
          </a:prstGeom>
        </p:spPr>
      </p:pic>
      <p:pic>
        <p:nvPicPr>
          <p:cNvPr id="387" name="Picture 386">
            <a:extLst>
              <a:ext uri="{FF2B5EF4-FFF2-40B4-BE49-F238E27FC236}">
                <a16:creationId xmlns:a16="http://schemas.microsoft.com/office/drawing/2014/main" id="{DB8AF369-3330-4CE5-A2D7-FCB00543A5C3}"/>
              </a:ext>
            </a:extLst>
          </p:cNvPr>
          <p:cNvPicPr>
            <a:picLocks noChangeAspect="1"/>
          </p:cNvPicPr>
          <p:nvPr/>
        </p:nvPicPr>
        <p:blipFill>
          <a:blip r:embed="rId1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96" y="4821739"/>
            <a:ext cx="266700" cy="266700"/>
          </a:xfrm>
          <a:prstGeom prst="rect">
            <a:avLst/>
          </a:prstGeom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537FDEBC-67B3-4430-BA3B-DD16AA9CE788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26" y="4821739"/>
            <a:ext cx="266700" cy="266700"/>
          </a:xfrm>
          <a:prstGeom prst="rect">
            <a:avLst/>
          </a:prstGeom>
        </p:spPr>
      </p:pic>
      <p:pic>
        <p:nvPicPr>
          <p:cNvPr id="391" name="Picture 390">
            <a:extLst>
              <a:ext uri="{FF2B5EF4-FFF2-40B4-BE49-F238E27FC236}">
                <a16:creationId xmlns:a16="http://schemas.microsoft.com/office/drawing/2014/main" id="{8E65A944-13D8-4FAE-BD34-34BDC771D9A7}"/>
              </a:ext>
            </a:extLst>
          </p:cNvPr>
          <p:cNvPicPr>
            <a:picLocks noChangeAspect="1"/>
          </p:cNvPicPr>
          <p:nvPr/>
        </p:nvPicPr>
        <p:blipFill>
          <a:blip r:embed="rId1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56" y="4821739"/>
            <a:ext cx="266700" cy="266700"/>
          </a:xfrm>
          <a:prstGeom prst="rect">
            <a:avLst/>
          </a:prstGeom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BED7AAEA-C9C1-4705-A891-D81A049B37D6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0" y="4821739"/>
            <a:ext cx="266700" cy="266700"/>
          </a:xfrm>
          <a:prstGeom prst="rect">
            <a:avLst/>
          </a:prstGeom>
        </p:spPr>
      </p:pic>
      <p:pic>
        <p:nvPicPr>
          <p:cNvPr id="395" name="Picture 394">
            <a:extLst>
              <a:ext uri="{FF2B5EF4-FFF2-40B4-BE49-F238E27FC236}">
                <a16:creationId xmlns:a16="http://schemas.microsoft.com/office/drawing/2014/main" id="{D2C50D17-BE31-4849-B58E-83BF9C68E041}"/>
              </a:ext>
            </a:extLst>
          </p:cNvPr>
          <p:cNvPicPr>
            <a:picLocks noChangeAspect="1"/>
          </p:cNvPicPr>
          <p:nvPr/>
        </p:nvPicPr>
        <p:blipFill>
          <a:blip r:embed="rId1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16" y="4821739"/>
            <a:ext cx="266700" cy="266700"/>
          </a:xfrm>
          <a:prstGeom prst="rect">
            <a:avLst/>
          </a:prstGeom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1F46DBD6-B9D6-47C6-9F28-58710AC5B00C}"/>
              </a:ext>
            </a:extLst>
          </p:cNvPr>
          <p:cNvPicPr>
            <a:picLocks noChangeAspect="1"/>
          </p:cNvPicPr>
          <p:nvPr/>
        </p:nvPicPr>
        <p:blipFill>
          <a:blip r:embed="rId1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18" y="4821739"/>
            <a:ext cx="266700" cy="266700"/>
          </a:xfrm>
          <a:prstGeom prst="rect">
            <a:avLst/>
          </a:prstGeom>
        </p:spPr>
      </p:pic>
      <p:pic>
        <p:nvPicPr>
          <p:cNvPr id="399" name="Picture 398">
            <a:extLst>
              <a:ext uri="{FF2B5EF4-FFF2-40B4-BE49-F238E27FC236}">
                <a16:creationId xmlns:a16="http://schemas.microsoft.com/office/drawing/2014/main" id="{6C4EE3D7-2457-4F54-AAE6-42D09C4DD686}"/>
              </a:ext>
            </a:extLst>
          </p:cNvPr>
          <p:cNvPicPr>
            <a:picLocks noChangeAspect="1"/>
          </p:cNvPicPr>
          <p:nvPr/>
        </p:nvPicPr>
        <p:blipFill>
          <a:blip r:embed="rId1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20" y="4821739"/>
            <a:ext cx="266700" cy="266700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79D4680A-CDD7-4335-A6C4-57A56644B7D3}"/>
              </a:ext>
            </a:extLst>
          </p:cNvPr>
          <p:cNvPicPr>
            <a:picLocks noChangeAspect="1"/>
          </p:cNvPicPr>
          <p:nvPr/>
        </p:nvPicPr>
        <p:blipFill>
          <a:blip r:embed="rId1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22" y="4821739"/>
            <a:ext cx="266700" cy="266700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635F8090-405D-4459-8DC8-8108B777F3A7}"/>
              </a:ext>
            </a:extLst>
          </p:cNvPr>
          <p:cNvPicPr>
            <a:picLocks noChangeAspect="1"/>
          </p:cNvPicPr>
          <p:nvPr/>
        </p:nvPicPr>
        <p:blipFill>
          <a:blip r:embed="rId1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24" y="4821739"/>
            <a:ext cx="266700" cy="266700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E33FE75C-6BAC-4157-9C16-7FC0737394EF}"/>
              </a:ext>
            </a:extLst>
          </p:cNvPr>
          <p:cNvPicPr>
            <a:picLocks noChangeAspect="1"/>
          </p:cNvPicPr>
          <p:nvPr/>
        </p:nvPicPr>
        <p:blipFill>
          <a:blip r:embed="rId1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26" y="4821739"/>
            <a:ext cx="266700" cy="266700"/>
          </a:xfrm>
          <a:prstGeom prst="rect">
            <a:avLst/>
          </a:prstGeom>
        </p:spPr>
      </p:pic>
      <p:pic>
        <p:nvPicPr>
          <p:cNvPr id="407" name="Picture 406">
            <a:extLst>
              <a:ext uri="{FF2B5EF4-FFF2-40B4-BE49-F238E27FC236}">
                <a16:creationId xmlns:a16="http://schemas.microsoft.com/office/drawing/2014/main" id="{FCDAB33F-4972-4446-B522-B5FC50B7DA67}"/>
              </a:ext>
            </a:extLst>
          </p:cNvPr>
          <p:cNvPicPr>
            <a:picLocks noChangeAspect="1"/>
          </p:cNvPicPr>
          <p:nvPr/>
        </p:nvPicPr>
        <p:blipFill>
          <a:blip r:embed="rId1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28" y="4821739"/>
            <a:ext cx="266700" cy="266700"/>
          </a:xfrm>
          <a:prstGeom prst="rect">
            <a:avLst/>
          </a:prstGeom>
        </p:spPr>
      </p:pic>
      <p:pic>
        <p:nvPicPr>
          <p:cNvPr id="409" name="Picture 408">
            <a:extLst>
              <a:ext uri="{FF2B5EF4-FFF2-40B4-BE49-F238E27FC236}">
                <a16:creationId xmlns:a16="http://schemas.microsoft.com/office/drawing/2014/main" id="{1DC7A539-F553-4FE0-B2D0-291E7328524B}"/>
              </a:ext>
            </a:extLst>
          </p:cNvPr>
          <p:cNvPicPr>
            <a:picLocks noChangeAspect="1"/>
          </p:cNvPicPr>
          <p:nvPr/>
        </p:nvPicPr>
        <p:blipFill>
          <a:blip r:embed="rId2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30" y="4821739"/>
            <a:ext cx="266700" cy="266700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44798A46-0390-40F6-BD76-D98956684CFB}"/>
              </a:ext>
            </a:extLst>
          </p:cNvPr>
          <p:cNvPicPr>
            <a:picLocks noChangeAspect="1"/>
          </p:cNvPicPr>
          <p:nvPr/>
        </p:nvPicPr>
        <p:blipFill>
          <a:blip r:embed="rId2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32" y="4821739"/>
            <a:ext cx="266700" cy="266700"/>
          </a:xfrm>
          <a:prstGeom prst="rect">
            <a:avLst/>
          </a:prstGeom>
        </p:spPr>
      </p:pic>
      <p:pic>
        <p:nvPicPr>
          <p:cNvPr id="413" name="Picture 412">
            <a:extLst>
              <a:ext uri="{FF2B5EF4-FFF2-40B4-BE49-F238E27FC236}">
                <a16:creationId xmlns:a16="http://schemas.microsoft.com/office/drawing/2014/main" id="{B5F4BFAC-8206-49DE-AB73-C08B456D303A}"/>
              </a:ext>
            </a:extLst>
          </p:cNvPr>
          <p:cNvPicPr>
            <a:picLocks noChangeAspect="1"/>
          </p:cNvPicPr>
          <p:nvPr/>
        </p:nvPicPr>
        <p:blipFill>
          <a:blip r:embed="rId2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1" y="4821739"/>
            <a:ext cx="266700" cy="266700"/>
          </a:xfrm>
          <a:prstGeom prst="rect">
            <a:avLst/>
          </a:prstGeom>
        </p:spPr>
      </p:pic>
      <p:pic>
        <p:nvPicPr>
          <p:cNvPr id="415" name="Picture 414">
            <a:extLst>
              <a:ext uri="{FF2B5EF4-FFF2-40B4-BE49-F238E27FC236}">
                <a16:creationId xmlns:a16="http://schemas.microsoft.com/office/drawing/2014/main" id="{658B341F-97CE-4473-9933-21FC09BA0AEA}"/>
              </a:ext>
            </a:extLst>
          </p:cNvPr>
          <p:cNvPicPr>
            <a:picLocks noChangeAspect="1"/>
          </p:cNvPicPr>
          <p:nvPr/>
        </p:nvPicPr>
        <p:blipFill>
          <a:blip r:embed="rId2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46" y="4849703"/>
            <a:ext cx="266700" cy="266700"/>
          </a:xfrm>
          <a:prstGeom prst="rect">
            <a:avLst/>
          </a:prstGeom>
        </p:spPr>
      </p:pic>
      <p:pic>
        <p:nvPicPr>
          <p:cNvPr id="417" name="Picture 416">
            <a:extLst>
              <a:ext uri="{FF2B5EF4-FFF2-40B4-BE49-F238E27FC236}">
                <a16:creationId xmlns:a16="http://schemas.microsoft.com/office/drawing/2014/main" id="{12A2A057-D1AF-4651-8037-CC8B2AB1161E}"/>
              </a:ext>
            </a:extLst>
          </p:cNvPr>
          <p:cNvPicPr>
            <a:picLocks noChangeAspect="1"/>
          </p:cNvPicPr>
          <p:nvPr/>
        </p:nvPicPr>
        <p:blipFill>
          <a:blip r:embed="rId2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30" y="4849703"/>
            <a:ext cx="266700" cy="266700"/>
          </a:xfrm>
          <a:prstGeom prst="rect">
            <a:avLst/>
          </a:prstGeom>
        </p:spPr>
      </p:pic>
      <p:pic>
        <p:nvPicPr>
          <p:cNvPr id="419" name="Picture 418">
            <a:extLst>
              <a:ext uri="{FF2B5EF4-FFF2-40B4-BE49-F238E27FC236}">
                <a16:creationId xmlns:a16="http://schemas.microsoft.com/office/drawing/2014/main" id="{67BAA3C9-2A33-4C15-8AA9-9D78DE121C6B}"/>
              </a:ext>
            </a:extLst>
          </p:cNvPr>
          <p:cNvPicPr>
            <a:picLocks noChangeAspect="1"/>
          </p:cNvPicPr>
          <p:nvPr/>
        </p:nvPicPr>
        <p:blipFill>
          <a:blip r:embed="rId2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14" y="4849703"/>
            <a:ext cx="266700" cy="266700"/>
          </a:xfrm>
          <a:prstGeom prst="rect">
            <a:avLst/>
          </a:prstGeom>
        </p:spPr>
      </p:pic>
      <p:pic>
        <p:nvPicPr>
          <p:cNvPr id="421" name="Picture 420">
            <a:extLst>
              <a:ext uri="{FF2B5EF4-FFF2-40B4-BE49-F238E27FC236}">
                <a16:creationId xmlns:a16="http://schemas.microsoft.com/office/drawing/2014/main" id="{A2048B59-938A-48C0-9288-F5761AC2B9C3}"/>
              </a:ext>
            </a:extLst>
          </p:cNvPr>
          <p:cNvPicPr>
            <a:picLocks noChangeAspect="1"/>
          </p:cNvPicPr>
          <p:nvPr/>
        </p:nvPicPr>
        <p:blipFill>
          <a:blip r:embed="rId2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98" y="4849703"/>
            <a:ext cx="266700" cy="266700"/>
          </a:xfrm>
          <a:prstGeom prst="rect">
            <a:avLst/>
          </a:prstGeom>
        </p:spPr>
      </p:pic>
      <p:pic>
        <p:nvPicPr>
          <p:cNvPr id="423" name="Picture 422">
            <a:extLst>
              <a:ext uri="{FF2B5EF4-FFF2-40B4-BE49-F238E27FC236}">
                <a16:creationId xmlns:a16="http://schemas.microsoft.com/office/drawing/2014/main" id="{F38D7054-0ED1-4409-8EB1-171C8E826E49}"/>
              </a:ext>
            </a:extLst>
          </p:cNvPr>
          <p:cNvPicPr>
            <a:picLocks noChangeAspect="1"/>
          </p:cNvPicPr>
          <p:nvPr/>
        </p:nvPicPr>
        <p:blipFill>
          <a:blip r:embed="rId2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82" y="4849703"/>
            <a:ext cx="266700" cy="266700"/>
          </a:xfrm>
          <a:prstGeom prst="rect">
            <a:avLst/>
          </a:prstGeom>
        </p:spPr>
      </p:pic>
      <p:pic>
        <p:nvPicPr>
          <p:cNvPr id="425" name="Picture 424">
            <a:extLst>
              <a:ext uri="{FF2B5EF4-FFF2-40B4-BE49-F238E27FC236}">
                <a16:creationId xmlns:a16="http://schemas.microsoft.com/office/drawing/2014/main" id="{8E48CDCC-70FC-438F-8378-676F09328003}"/>
              </a:ext>
            </a:extLst>
          </p:cNvPr>
          <p:cNvPicPr>
            <a:picLocks noChangeAspect="1"/>
          </p:cNvPicPr>
          <p:nvPr/>
        </p:nvPicPr>
        <p:blipFill>
          <a:blip r:embed="rId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66" y="4849703"/>
            <a:ext cx="266700" cy="266700"/>
          </a:xfrm>
          <a:prstGeom prst="rect">
            <a:avLst/>
          </a:prstGeom>
        </p:spPr>
      </p:pic>
      <p:pic>
        <p:nvPicPr>
          <p:cNvPr id="427" name="Picture 426">
            <a:extLst>
              <a:ext uri="{FF2B5EF4-FFF2-40B4-BE49-F238E27FC236}">
                <a16:creationId xmlns:a16="http://schemas.microsoft.com/office/drawing/2014/main" id="{19E6E782-604D-4405-8249-089C50A31144}"/>
              </a:ext>
            </a:extLst>
          </p:cNvPr>
          <p:cNvPicPr>
            <a:picLocks noChangeAspect="1"/>
          </p:cNvPicPr>
          <p:nvPr/>
        </p:nvPicPr>
        <p:blipFill>
          <a:blip r:embed="rId2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0" y="4849703"/>
            <a:ext cx="266700" cy="266700"/>
          </a:xfrm>
          <a:prstGeom prst="rect">
            <a:avLst/>
          </a:prstGeom>
        </p:spPr>
      </p:pic>
      <p:pic>
        <p:nvPicPr>
          <p:cNvPr id="429" name="Picture 428">
            <a:extLst>
              <a:ext uri="{FF2B5EF4-FFF2-40B4-BE49-F238E27FC236}">
                <a16:creationId xmlns:a16="http://schemas.microsoft.com/office/drawing/2014/main" id="{2453B64F-156C-420B-A4B5-2FA7D9277095}"/>
              </a:ext>
            </a:extLst>
          </p:cNvPr>
          <p:cNvPicPr>
            <a:picLocks noChangeAspect="1"/>
          </p:cNvPicPr>
          <p:nvPr/>
        </p:nvPicPr>
        <p:blipFill>
          <a:blip r:embed="rId2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34" y="4849703"/>
            <a:ext cx="266700" cy="266700"/>
          </a:xfrm>
          <a:prstGeom prst="rect">
            <a:avLst/>
          </a:prstGeom>
        </p:spPr>
      </p:pic>
      <p:pic>
        <p:nvPicPr>
          <p:cNvPr id="431" name="Picture 430">
            <a:extLst>
              <a:ext uri="{FF2B5EF4-FFF2-40B4-BE49-F238E27FC236}">
                <a16:creationId xmlns:a16="http://schemas.microsoft.com/office/drawing/2014/main" id="{CD4EEE51-0DD5-4793-969C-64CDA1BF4367}"/>
              </a:ext>
            </a:extLst>
          </p:cNvPr>
          <p:cNvPicPr>
            <a:picLocks noChangeAspect="1"/>
          </p:cNvPicPr>
          <p:nvPr/>
        </p:nvPicPr>
        <p:blipFill>
          <a:blip r:embed="rId2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418" y="4849703"/>
            <a:ext cx="266700" cy="266700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709963B0-6333-462F-A60C-5ADC43A9F7D9}"/>
              </a:ext>
            </a:extLst>
          </p:cNvPr>
          <p:cNvPicPr>
            <a:picLocks noChangeAspect="1"/>
          </p:cNvPicPr>
          <p:nvPr/>
        </p:nvPicPr>
        <p:blipFill>
          <a:blip r:embed="rId2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05" y="4849703"/>
            <a:ext cx="266700" cy="266700"/>
          </a:xfrm>
          <a:prstGeom prst="rect">
            <a:avLst/>
          </a:prstGeom>
        </p:spPr>
      </p:pic>
      <p:pic>
        <p:nvPicPr>
          <p:cNvPr id="435" name="Picture 434">
            <a:extLst>
              <a:ext uri="{FF2B5EF4-FFF2-40B4-BE49-F238E27FC236}">
                <a16:creationId xmlns:a16="http://schemas.microsoft.com/office/drawing/2014/main" id="{10648204-9370-4881-9449-D2031A4F282F}"/>
              </a:ext>
            </a:extLst>
          </p:cNvPr>
          <p:cNvPicPr>
            <a:picLocks noChangeAspect="1"/>
          </p:cNvPicPr>
          <p:nvPr/>
        </p:nvPicPr>
        <p:blipFill>
          <a:blip r:embed="rId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9" y="5193827"/>
            <a:ext cx="266700" cy="266700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CB9684F9-7CEE-48E8-94FD-C5836EAEE5E6}"/>
              </a:ext>
            </a:extLst>
          </p:cNvPr>
          <p:cNvPicPr>
            <a:picLocks noChangeAspect="1"/>
          </p:cNvPicPr>
          <p:nvPr/>
        </p:nvPicPr>
        <p:blipFill>
          <a:blip r:embed="rId2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8" y="5193827"/>
            <a:ext cx="266700" cy="266700"/>
          </a:xfrm>
          <a:prstGeom prst="rect">
            <a:avLst/>
          </a:prstGeom>
        </p:spPr>
      </p:pic>
      <p:pic>
        <p:nvPicPr>
          <p:cNvPr id="439" name="Picture 438">
            <a:extLst>
              <a:ext uri="{FF2B5EF4-FFF2-40B4-BE49-F238E27FC236}">
                <a16:creationId xmlns:a16="http://schemas.microsoft.com/office/drawing/2014/main" id="{75C3C0BE-8160-457B-AE43-6FD70AD56AA8}"/>
              </a:ext>
            </a:extLst>
          </p:cNvPr>
          <p:cNvPicPr>
            <a:picLocks noChangeAspect="1"/>
          </p:cNvPicPr>
          <p:nvPr/>
        </p:nvPicPr>
        <p:blipFill>
          <a:blip r:embed="rId2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97" y="5193827"/>
            <a:ext cx="266700" cy="266700"/>
          </a:xfrm>
          <a:prstGeom prst="rect">
            <a:avLst/>
          </a:prstGeom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C365CA0F-2348-48E8-92EC-35ACB557DF32}"/>
              </a:ext>
            </a:extLst>
          </p:cNvPr>
          <p:cNvPicPr>
            <a:picLocks noChangeAspect="1"/>
          </p:cNvPicPr>
          <p:nvPr/>
        </p:nvPicPr>
        <p:blipFill>
          <a:blip r:embed="rId2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6" y="5193827"/>
            <a:ext cx="266700" cy="266700"/>
          </a:xfrm>
          <a:prstGeom prst="rect">
            <a:avLst/>
          </a:prstGeom>
        </p:spPr>
      </p:pic>
      <p:pic>
        <p:nvPicPr>
          <p:cNvPr id="443" name="Picture 442">
            <a:extLst>
              <a:ext uri="{FF2B5EF4-FFF2-40B4-BE49-F238E27FC236}">
                <a16:creationId xmlns:a16="http://schemas.microsoft.com/office/drawing/2014/main" id="{D64A5446-3F2F-4B12-9A91-5CF8722A8AF7}"/>
              </a:ext>
            </a:extLst>
          </p:cNvPr>
          <p:cNvPicPr>
            <a:picLocks noChangeAspect="1"/>
          </p:cNvPicPr>
          <p:nvPr/>
        </p:nvPicPr>
        <p:blipFill>
          <a:blip r:embed="rId2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75" y="5193827"/>
            <a:ext cx="266700" cy="266700"/>
          </a:xfrm>
          <a:prstGeom prst="rect">
            <a:avLst/>
          </a:prstGeom>
        </p:spPr>
      </p:pic>
      <p:pic>
        <p:nvPicPr>
          <p:cNvPr id="445" name="Picture 444">
            <a:extLst>
              <a:ext uri="{FF2B5EF4-FFF2-40B4-BE49-F238E27FC236}">
                <a16:creationId xmlns:a16="http://schemas.microsoft.com/office/drawing/2014/main" id="{E623E251-9297-40B6-9C4C-72F0CBD2558D}"/>
              </a:ext>
            </a:extLst>
          </p:cNvPr>
          <p:cNvPicPr>
            <a:picLocks noChangeAspect="1"/>
          </p:cNvPicPr>
          <p:nvPr/>
        </p:nvPicPr>
        <p:blipFill>
          <a:blip r:embed="rId2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14" y="5193827"/>
            <a:ext cx="266700" cy="266700"/>
          </a:xfrm>
          <a:prstGeom prst="rect">
            <a:avLst/>
          </a:prstGeom>
        </p:spPr>
      </p:pic>
      <p:pic>
        <p:nvPicPr>
          <p:cNvPr id="447" name="Picture 446">
            <a:extLst>
              <a:ext uri="{FF2B5EF4-FFF2-40B4-BE49-F238E27FC236}">
                <a16:creationId xmlns:a16="http://schemas.microsoft.com/office/drawing/2014/main" id="{BC755710-0DF4-41F9-A66D-387B91D1A810}"/>
              </a:ext>
            </a:extLst>
          </p:cNvPr>
          <p:cNvPicPr>
            <a:picLocks noChangeAspect="1"/>
          </p:cNvPicPr>
          <p:nvPr/>
        </p:nvPicPr>
        <p:blipFill>
          <a:blip r:embed="rId2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3" y="5193827"/>
            <a:ext cx="266700" cy="266700"/>
          </a:xfrm>
          <a:prstGeom prst="rect">
            <a:avLst/>
          </a:prstGeom>
        </p:spPr>
      </p:pic>
      <p:pic>
        <p:nvPicPr>
          <p:cNvPr id="449" name="Picture 448">
            <a:extLst>
              <a:ext uri="{FF2B5EF4-FFF2-40B4-BE49-F238E27FC236}">
                <a16:creationId xmlns:a16="http://schemas.microsoft.com/office/drawing/2014/main" id="{4E2D1945-0940-4E42-8FCE-01A1B1A5FE6C}"/>
              </a:ext>
            </a:extLst>
          </p:cNvPr>
          <p:cNvPicPr>
            <a:picLocks noChangeAspect="1"/>
          </p:cNvPicPr>
          <p:nvPr/>
        </p:nvPicPr>
        <p:blipFill>
          <a:blip r:embed="rId2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92" y="5193827"/>
            <a:ext cx="266700" cy="266700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4446A2DC-33C0-490F-B2B5-2C9321FF2126}"/>
              </a:ext>
            </a:extLst>
          </p:cNvPr>
          <p:cNvPicPr>
            <a:picLocks noChangeAspect="1"/>
          </p:cNvPicPr>
          <p:nvPr/>
        </p:nvPicPr>
        <p:blipFill>
          <a:blip r:embed="rId2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1" y="5193827"/>
            <a:ext cx="266700" cy="266700"/>
          </a:xfrm>
          <a:prstGeom prst="rect">
            <a:avLst/>
          </a:prstGeom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D0F76E6B-D935-4374-8E7D-0CC9DA78E728}"/>
              </a:ext>
            </a:extLst>
          </p:cNvPr>
          <p:cNvPicPr>
            <a:picLocks noChangeAspect="1"/>
          </p:cNvPicPr>
          <p:nvPr/>
        </p:nvPicPr>
        <p:blipFill>
          <a:blip r:embed="rId2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74" y="5193827"/>
            <a:ext cx="266700" cy="266700"/>
          </a:xfrm>
          <a:prstGeom prst="rect">
            <a:avLst/>
          </a:prstGeom>
        </p:spPr>
      </p:pic>
      <p:pic>
        <p:nvPicPr>
          <p:cNvPr id="455" name="Picture 454">
            <a:extLst>
              <a:ext uri="{FF2B5EF4-FFF2-40B4-BE49-F238E27FC236}">
                <a16:creationId xmlns:a16="http://schemas.microsoft.com/office/drawing/2014/main" id="{204DA5FB-B9A5-4D32-A340-3477FF250D37}"/>
              </a:ext>
            </a:extLst>
          </p:cNvPr>
          <p:cNvPicPr>
            <a:picLocks noChangeAspect="1"/>
          </p:cNvPicPr>
          <p:nvPr/>
        </p:nvPicPr>
        <p:blipFill>
          <a:blip r:embed="rId2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53" y="5193827"/>
            <a:ext cx="266700" cy="266700"/>
          </a:xfrm>
          <a:prstGeom prst="rect">
            <a:avLst/>
          </a:prstGeom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D6DA44E5-8CD7-46C6-A0D5-93D469EB6F2F}"/>
              </a:ext>
            </a:extLst>
          </p:cNvPr>
          <p:cNvPicPr>
            <a:picLocks noChangeAspect="1"/>
          </p:cNvPicPr>
          <p:nvPr/>
        </p:nvPicPr>
        <p:blipFill>
          <a:blip r:embed="rId2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84" y="5193827"/>
            <a:ext cx="266700" cy="266700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F5EA63F8-1B53-4AE7-A586-F92595C05D25}"/>
              </a:ext>
            </a:extLst>
          </p:cNvPr>
          <p:cNvPicPr>
            <a:picLocks noChangeAspect="1"/>
          </p:cNvPicPr>
          <p:nvPr/>
        </p:nvPicPr>
        <p:blipFill>
          <a:blip r:embed="rId2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15" y="5193827"/>
            <a:ext cx="266700" cy="266700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AAD232FA-7202-431D-B5AF-5ECD25271701}"/>
              </a:ext>
            </a:extLst>
          </p:cNvPr>
          <p:cNvPicPr>
            <a:picLocks noChangeAspect="1"/>
          </p:cNvPicPr>
          <p:nvPr/>
        </p:nvPicPr>
        <p:blipFill>
          <a:blip r:embed="rId2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46" y="5193827"/>
            <a:ext cx="266700" cy="266700"/>
          </a:xfrm>
          <a:prstGeom prst="rect">
            <a:avLst/>
          </a:prstGeom>
        </p:spPr>
      </p:pic>
      <p:pic>
        <p:nvPicPr>
          <p:cNvPr id="463" name="Picture 462">
            <a:extLst>
              <a:ext uri="{FF2B5EF4-FFF2-40B4-BE49-F238E27FC236}">
                <a16:creationId xmlns:a16="http://schemas.microsoft.com/office/drawing/2014/main" id="{BDB9C845-A9FA-4ADC-AECE-9CDEB1716161}"/>
              </a:ext>
            </a:extLst>
          </p:cNvPr>
          <p:cNvPicPr>
            <a:picLocks noChangeAspect="1"/>
          </p:cNvPicPr>
          <p:nvPr/>
        </p:nvPicPr>
        <p:blipFill>
          <a:blip r:embed="rId2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77" y="5193827"/>
            <a:ext cx="266700" cy="266700"/>
          </a:xfrm>
          <a:prstGeom prst="rect">
            <a:avLst/>
          </a:prstGeom>
        </p:spPr>
      </p:pic>
      <p:pic>
        <p:nvPicPr>
          <p:cNvPr id="465" name="Picture 464">
            <a:extLst>
              <a:ext uri="{FF2B5EF4-FFF2-40B4-BE49-F238E27FC236}">
                <a16:creationId xmlns:a16="http://schemas.microsoft.com/office/drawing/2014/main" id="{6509B8C4-BAC3-4617-88B8-331CB6662F59}"/>
              </a:ext>
            </a:extLst>
          </p:cNvPr>
          <p:cNvPicPr>
            <a:picLocks noChangeAspect="1"/>
          </p:cNvPicPr>
          <p:nvPr/>
        </p:nvPicPr>
        <p:blipFill>
          <a:blip r:embed="rId2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08" y="5193827"/>
            <a:ext cx="266700" cy="266700"/>
          </a:xfrm>
          <a:prstGeom prst="rect">
            <a:avLst/>
          </a:prstGeom>
        </p:spPr>
      </p:pic>
      <p:pic>
        <p:nvPicPr>
          <p:cNvPr id="467" name="Picture 466">
            <a:extLst>
              <a:ext uri="{FF2B5EF4-FFF2-40B4-BE49-F238E27FC236}">
                <a16:creationId xmlns:a16="http://schemas.microsoft.com/office/drawing/2014/main" id="{3AF846D1-DF6F-48C8-ADDD-3C9D1EDD2C0E}"/>
              </a:ext>
            </a:extLst>
          </p:cNvPr>
          <p:cNvPicPr>
            <a:picLocks noChangeAspect="1"/>
          </p:cNvPicPr>
          <p:nvPr/>
        </p:nvPicPr>
        <p:blipFill>
          <a:blip r:embed="rId2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39" y="5193827"/>
            <a:ext cx="266700" cy="266700"/>
          </a:xfrm>
          <a:prstGeom prst="rect">
            <a:avLst/>
          </a:prstGeom>
        </p:spPr>
      </p:pic>
      <p:pic>
        <p:nvPicPr>
          <p:cNvPr id="469" name="Picture 468">
            <a:extLst>
              <a:ext uri="{FF2B5EF4-FFF2-40B4-BE49-F238E27FC236}">
                <a16:creationId xmlns:a16="http://schemas.microsoft.com/office/drawing/2014/main" id="{1DED97D8-CD08-41BF-A80B-17FDBB4E6091}"/>
              </a:ext>
            </a:extLst>
          </p:cNvPr>
          <p:cNvPicPr>
            <a:picLocks noChangeAspect="1"/>
          </p:cNvPicPr>
          <p:nvPr/>
        </p:nvPicPr>
        <p:blipFill>
          <a:blip r:embed="rId2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70" y="5193827"/>
            <a:ext cx="266700" cy="266700"/>
          </a:xfrm>
          <a:prstGeom prst="rect">
            <a:avLst/>
          </a:prstGeom>
        </p:spPr>
      </p:pic>
      <p:pic>
        <p:nvPicPr>
          <p:cNvPr id="471" name="Picture 470">
            <a:extLst>
              <a:ext uri="{FF2B5EF4-FFF2-40B4-BE49-F238E27FC236}">
                <a16:creationId xmlns:a16="http://schemas.microsoft.com/office/drawing/2014/main" id="{FBFA0ACC-2F78-4741-8DF1-0E6E1E1E6469}"/>
              </a:ext>
            </a:extLst>
          </p:cNvPr>
          <p:cNvPicPr>
            <a:picLocks noChangeAspect="1"/>
          </p:cNvPicPr>
          <p:nvPr/>
        </p:nvPicPr>
        <p:blipFill>
          <a:blip r:embed="rId2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01" y="5193827"/>
            <a:ext cx="266700" cy="266700"/>
          </a:xfrm>
          <a:prstGeom prst="rect">
            <a:avLst/>
          </a:prstGeom>
        </p:spPr>
      </p:pic>
      <p:pic>
        <p:nvPicPr>
          <p:cNvPr id="473" name="Picture 472">
            <a:extLst>
              <a:ext uri="{FF2B5EF4-FFF2-40B4-BE49-F238E27FC236}">
                <a16:creationId xmlns:a16="http://schemas.microsoft.com/office/drawing/2014/main" id="{C3BEFC16-E387-4935-90F2-DD9489743231}"/>
              </a:ext>
            </a:extLst>
          </p:cNvPr>
          <p:cNvPicPr>
            <a:picLocks noChangeAspect="1"/>
          </p:cNvPicPr>
          <p:nvPr/>
        </p:nvPicPr>
        <p:blipFill>
          <a:blip r:embed="rId2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36" y="5193827"/>
            <a:ext cx="266700" cy="266700"/>
          </a:xfrm>
          <a:prstGeom prst="rect">
            <a:avLst/>
          </a:prstGeom>
        </p:spPr>
      </p:pic>
      <p:pic>
        <p:nvPicPr>
          <p:cNvPr id="475" name="Picture 474">
            <a:extLst>
              <a:ext uri="{FF2B5EF4-FFF2-40B4-BE49-F238E27FC236}">
                <a16:creationId xmlns:a16="http://schemas.microsoft.com/office/drawing/2014/main" id="{2BF3F72C-E748-4772-B938-F3A1A615E4ED}"/>
              </a:ext>
            </a:extLst>
          </p:cNvPr>
          <p:cNvPicPr>
            <a:picLocks noChangeAspect="1"/>
          </p:cNvPicPr>
          <p:nvPr/>
        </p:nvPicPr>
        <p:blipFill>
          <a:blip r:embed="rId2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60" y="5193827"/>
            <a:ext cx="266700" cy="266700"/>
          </a:xfrm>
          <a:prstGeom prst="rect">
            <a:avLst/>
          </a:prstGeom>
        </p:spPr>
      </p:pic>
      <p:pic>
        <p:nvPicPr>
          <p:cNvPr id="477" name="Picture 476">
            <a:extLst>
              <a:ext uri="{FF2B5EF4-FFF2-40B4-BE49-F238E27FC236}">
                <a16:creationId xmlns:a16="http://schemas.microsoft.com/office/drawing/2014/main" id="{BD25D5E8-F973-431E-832C-804F991F44DE}"/>
              </a:ext>
            </a:extLst>
          </p:cNvPr>
          <p:cNvPicPr>
            <a:picLocks noChangeAspect="1"/>
          </p:cNvPicPr>
          <p:nvPr/>
        </p:nvPicPr>
        <p:blipFill>
          <a:blip r:embed="rId2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61" y="5193827"/>
            <a:ext cx="266700" cy="266700"/>
          </a:xfrm>
          <a:prstGeom prst="rect">
            <a:avLst/>
          </a:prstGeom>
        </p:spPr>
      </p:pic>
      <p:pic>
        <p:nvPicPr>
          <p:cNvPr id="479" name="Picture 478">
            <a:extLst>
              <a:ext uri="{FF2B5EF4-FFF2-40B4-BE49-F238E27FC236}">
                <a16:creationId xmlns:a16="http://schemas.microsoft.com/office/drawing/2014/main" id="{38E2E2C2-C11D-4657-B881-B831716E84E1}"/>
              </a:ext>
            </a:extLst>
          </p:cNvPr>
          <p:cNvPicPr>
            <a:picLocks noChangeAspect="1"/>
          </p:cNvPicPr>
          <p:nvPr/>
        </p:nvPicPr>
        <p:blipFill>
          <a:blip r:embed="rId2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62" y="5193827"/>
            <a:ext cx="266700" cy="266700"/>
          </a:xfrm>
          <a:prstGeom prst="rect">
            <a:avLst/>
          </a:prstGeom>
        </p:spPr>
      </p:pic>
      <p:pic>
        <p:nvPicPr>
          <p:cNvPr id="481" name="Picture 480">
            <a:extLst>
              <a:ext uri="{FF2B5EF4-FFF2-40B4-BE49-F238E27FC236}">
                <a16:creationId xmlns:a16="http://schemas.microsoft.com/office/drawing/2014/main" id="{846C2080-04A3-4489-B32B-E1270D699925}"/>
              </a:ext>
            </a:extLst>
          </p:cNvPr>
          <p:cNvPicPr>
            <a:picLocks noChangeAspect="1"/>
          </p:cNvPicPr>
          <p:nvPr/>
        </p:nvPicPr>
        <p:blipFill>
          <a:blip r:embed="rId2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63" y="5193827"/>
            <a:ext cx="266700" cy="266700"/>
          </a:xfrm>
          <a:prstGeom prst="rect">
            <a:avLst/>
          </a:prstGeom>
        </p:spPr>
      </p:pic>
      <p:pic>
        <p:nvPicPr>
          <p:cNvPr id="483" name="Picture 482">
            <a:extLst>
              <a:ext uri="{FF2B5EF4-FFF2-40B4-BE49-F238E27FC236}">
                <a16:creationId xmlns:a16="http://schemas.microsoft.com/office/drawing/2014/main" id="{ED362974-69D3-4881-9362-FC71FFAE2CE4}"/>
              </a:ext>
            </a:extLst>
          </p:cNvPr>
          <p:cNvPicPr>
            <a:picLocks noChangeAspect="1"/>
          </p:cNvPicPr>
          <p:nvPr/>
        </p:nvPicPr>
        <p:blipFill>
          <a:blip r:embed="rId2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64" y="5193827"/>
            <a:ext cx="266700" cy="266700"/>
          </a:xfrm>
          <a:prstGeom prst="rect">
            <a:avLst/>
          </a:prstGeom>
        </p:spPr>
      </p:pic>
      <p:pic>
        <p:nvPicPr>
          <p:cNvPr id="485" name="Picture 484">
            <a:extLst>
              <a:ext uri="{FF2B5EF4-FFF2-40B4-BE49-F238E27FC236}">
                <a16:creationId xmlns:a16="http://schemas.microsoft.com/office/drawing/2014/main" id="{060A7949-EC20-40F0-AB5B-57DCF66A3509}"/>
              </a:ext>
            </a:extLst>
          </p:cNvPr>
          <p:cNvPicPr>
            <a:picLocks noChangeAspect="1"/>
          </p:cNvPicPr>
          <p:nvPr/>
        </p:nvPicPr>
        <p:blipFill>
          <a:blip r:embed="rId2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65" y="5193827"/>
            <a:ext cx="266700" cy="266700"/>
          </a:xfrm>
          <a:prstGeom prst="rect">
            <a:avLst/>
          </a:prstGeom>
        </p:spPr>
      </p:pic>
      <p:pic>
        <p:nvPicPr>
          <p:cNvPr id="487" name="Picture 486">
            <a:extLst>
              <a:ext uri="{FF2B5EF4-FFF2-40B4-BE49-F238E27FC236}">
                <a16:creationId xmlns:a16="http://schemas.microsoft.com/office/drawing/2014/main" id="{9D14C145-4F23-45E2-9F90-BF7BD5F593DF}"/>
              </a:ext>
            </a:extLst>
          </p:cNvPr>
          <p:cNvPicPr>
            <a:picLocks noChangeAspect="1"/>
          </p:cNvPicPr>
          <p:nvPr/>
        </p:nvPicPr>
        <p:blipFill>
          <a:blip r:embed="rId2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66" y="5193827"/>
            <a:ext cx="266700" cy="266700"/>
          </a:xfrm>
          <a:prstGeom prst="rect">
            <a:avLst/>
          </a:prstGeom>
        </p:spPr>
      </p:pic>
      <p:pic>
        <p:nvPicPr>
          <p:cNvPr id="489" name="Picture 488">
            <a:extLst>
              <a:ext uri="{FF2B5EF4-FFF2-40B4-BE49-F238E27FC236}">
                <a16:creationId xmlns:a16="http://schemas.microsoft.com/office/drawing/2014/main" id="{ECA20A67-8EC4-41AD-9D9C-91E3E12BD0A0}"/>
              </a:ext>
            </a:extLst>
          </p:cNvPr>
          <p:cNvPicPr>
            <a:picLocks noChangeAspect="1"/>
          </p:cNvPicPr>
          <p:nvPr/>
        </p:nvPicPr>
        <p:blipFill>
          <a:blip r:embed="rId2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67" y="5193827"/>
            <a:ext cx="266700" cy="266700"/>
          </a:xfrm>
          <a:prstGeom prst="rect">
            <a:avLst/>
          </a:prstGeom>
        </p:spPr>
      </p:pic>
      <p:pic>
        <p:nvPicPr>
          <p:cNvPr id="491" name="Picture 490">
            <a:extLst>
              <a:ext uri="{FF2B5EF4-FFF2-40B4-BE49-F238E27FC236}">
                <a16:creationId xmlns:a16="http://schemas.microsoft.com/office/drawing/2014/main" id="{B33FFA40-C584-4A77-B664-EC9240EE140C}"/>
              </a:ext>
            </a:extLst>
          </p:cNvPr>
          <p:cNvPicPr>
            <a:picLocks noChangeAspect="1"/>
          </p:cNvPicPr>
          <p:nvPr/>
        </p:nvPicPr>
        <p:blipFill>
          <a:blip r:embed="rId2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68" y="5193827"/>
            <a:ext cx="266700" cy="266700"/>
          </a:xfrm>
          <a:prstGeom prst="rect">
            <a:avLst/>
          </a:prstGeom>
        </p:spPr>
      </p:pic>
      <p:pic>
        <p:nvPicPr>
          <p:cNvPr id="493" name="Picture 492">
            <a:extLst>
              <a:ext uri="{FF2B5EF4-FFF2-40B4-BE49-F238E27FC236}">
                <a16:creationId xmlns:a16="http://schemas.microsoft.com/office/drawing/2014/main" id="{6BE66262-CCAC-417F-84D0-9F1ADE2736E6}"/>
              </a:ext>
            </a:extLst>
          </p:cNvPr>
          <p:cNvPicPr>
            <a:picLocks noChangeAspect="1"/>
          </p:cNvPicPr>
          <p:nvPr/>
        </p:nvPicPr>
        <p:blipFill>
          <a:blip r:embed="rId2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72" y="5193827"/>
            <a:ext cx="266700" cy="266700"/>
          </a:xfrm>
          <a:prstGeom prst="rect">
            <a:avLst/>
          </a:prstGeom>
        </p:spPr>
      </p:pic>
      <p:pic>
        <p:nvPicPr>
          <p:cNvPr id="495" name="Picture 494">
            <a:extLst>
              <a:ext uri="{FF2B5EF4-FFF2-40B4-BE49-F238E27FC236}">
                <a16:creationId xmlns:a16="http://schemas.microsoft.com/office/drawing/2014/main" id="{14A03CB4-143B-4CAA-BDE3-96092197C5A5}"/>
              </a:ext>
            </a:extLst>
          </p:cNvPr>
          <p:cNvPicPr>
            <a:picLocks noChangeAspect="1"/>
          </p:cNvPicPr>
          <p:nvPr/>
        </p:nvPicPr>
        <p:blipFill>
          <a:blip r:embed="rId2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30" y="5187992"/>
            <a:ext cx="266700" cy="266700"/>
          </a:xfrm>
          <a:prstGeom prst="rect">
            <a:avLst/>
          </a:prstGeom>
        </p:spPr>
      </p:pic>
      <p:pic>
        <p:nvPicPr>
          <p:cNvPr id="497" name="Picture 496">
            <a:extLst>
              <a:ext uri="{FF2B5EF4-FFF2-40B4-BE49-F238E27FC236}">
                <a16:creationId xmlns:a16="http://schemas.microsoft.com/office/drawing/2014/main" id="{0B2AF525-4BA1-4D88-ADD6-1D53376EC0EB}"/>
              </a:ext>
            </a:extLst>
          </p:cNvPr>
          <p:cNvPicPr>
            <a:picLocks noChangeAspect="1"/>
          </p:cNvPicPr>
          <p:nvPr/>
        </p:nvPicPr>
        <p:blipFill>
          <a:blip r:embed="rId2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37" y="5187992"/>
            <a:ext cx="266700" cy="266700"/>
          </a:xfrm>
          <a:prstGeom prst="rect">
            <a:avLst/>
          </a:prstGeom>
        </p:spPr>
      </p:pic>
      <p:pic>
        <p:nvPicPr>
          <p:cNvPr id="499" name="Picture 498">
            <a:extLst>
              <a:ext uri="{FF2B5EF4-FFF2-40B4-BE49-F238E27FC236}">
                <a16:creationId xmlns:a16="http://schemas.microsoft.com/office/drawing/2014/main" id="{404BC1B6-1680-4391-ACCE-2A98D3E22CC5}"/>
              </a:ext>
            </a:extLst>
          </p:cNvPr>
          <p:cNvPicPr>
            <a:picLocks noChangeAspect="1"/>
          </p:cNvPicPr>
          <p:nvPr/>
        </p:nvPicPr>
        <p:blipFill>
          <a:blip r:embed="rId2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44" y="5187992"/>
            <a:ext cx="266700" cy="266700"/>
          </a:xfrm>
          <a:prstGeom prst="rect">
            <a:avLst/>
          </a:prstGeom>
        </p:spPr>
      </p:pic>
      <p:pic>
        <p:nvPicPr>
          <p:cNvPr id="501" name="Picture 500">
            <a:extLst>
              <a:ext uri="{FF2B5EF4-FFF2-40B4-BE49-F238E27FC236}">
                <a16:creationId xmlns:a16="http://schemas.microsoft.com/office/drawing/2014/main" id="{A052E3F3-E65B-4FDB-851D-28C0CC26A95C}"/>
              </a:ext>
            </a:extLst>
          </p:cNvPr>
          <p:cNvPicPr>
            <a:picLocks noChangeAspect="1"/>
          </p:cNvPicPr>
          <p:nvPr/>
        </p:nvPicPr>
        <p:blipFill>
          <a:blip r:embed="rId2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51" y="5187992"/>
            <a:ext cx="266700" cy="266700"/>
          </a:xfrm>
          <a:prstGeom prst="rect">
            <a:avLst/>
          </a:prstGeom>
        </p:spPr>
      </p:pic>
      <p:pic>
        <p:nvPicPr>
          <p:cNvPr id="503" name="Picture 502">
            <a:extLst>
              <a:ext uri="{FF2B5EF4-FFF2-40B4-BE49-F238E27FC236}">
                <a16:creationId xmlns:a16="http://schemas.microsoft.com/office/drawing/2014/main" id="{6980D01C-38A6-4D58-9922-CA21382C3F2E}"/>
              </a:ext>
            </a:extLst>
          </p:cNvPr>
          <p:cNvPicPr>
            <a:picLocks noChangeAspect="1"/>
          </p:cNvPicPr>
          <p:nvPr/>
        </p:nvPicPr>
        <p:blipFill>
          <a:blip r:embed="rId2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58" y="5187992"/>
            <a:ext cx="266700" cy="266700"/>
          </a:xfrm>
          <a:prstGeom prst="rect">
            <a:avLst/>
          </a:prstGeom>
        </p:spPr>
      </p:pic>
      <p:pic>
        <p:nvPicPr>
          <p:cNvPr id="505" name="Picture 504">
            <a:extLst>
              <a:ext uri="{FF2B5EF4-FFF2-40B4-BE49-F238E27FC236}">
                <a16:creationId xmlns:a16="http://schemas.microsoft.com/office/drawing/2014/main" id="{86B5E67D-FDF8-44C8-8AC8-87C7F3131D71}"/>
              </a:ext>
            </a:extLst>
          </p:cNvPr>
          <p:cNvPicPr>
            <a:picLocks noChangeAspect="1"/>
          </p:cNvPicPr>
          <p:nvPr/>
        </p:nvPicPr>
        <p:blipFill>
          <a:blip r:embed="rId2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65" y="5187992"/>
            <a:ext cx="266700" cy="266700"/>
          </a:xfrm>
          <a:prstGeom prst="rect">
            <a:avLst/>
          </a:prstGeom>
        </p:spPr>
      </p:pic>
      <p:pic>
        <p:nvPicPr>
          <p:cNvPr id="507" name="Picture 506">
            <a:extLst>
              <a:ext uri="{FF2B5EF4-FFF2-40B4-BE49-F238E27FC236}">
                <a16:creationId xmlns:a16="http://schemas.microsoft.com/office/drawing/2014/main" id="{BCAFC264-5D5C-4255-A9E7-48454D6A8706}"/>
              </a:ext>
            </a:extLst>
          </p:cNvPr>
          <p:cNvPicPr>
            <a:picLocks noChangeAspect="1"/>
          </p:cNvPicPr>
          <p:nvPr/>
        </p:nvPicPr>
        <p:blipFill>
          <a:blip r:embed="rId2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72" y="5187992"/>
            <a:ext cx="266700" cy="266700"/>
          </a:xfrm>
          <a:prstGeom prst="rect">
            <a:avLst/>
          </a:prstGeom>
        </p:spPr>
      </p:pic>
      <p:pic>
        <p:nvPicPr>
          <p:cNvPr id="509" name="Picture 508">
            <a:extLst>
              <a:ext uri="{FF2B5EF4-FFF2-40B4-BE49-F238E27FC236}">
                <a16:creationId xmlns:a16="http://schemas.microsoft.com/office/drawing/2014/main" id="{D3AAD1F1-0E3A-4A79-AF33-11D185F57C22}"/>
              </a:ext>
            </a:extLst>
          </p:cNvPr>
          <p:cNvPicPr>
            <a:picLocks noChangeAspect="1"/>
          </p:cNvPicPr>
          <p:nvPr/>
        </p:nvPicPr>
        <p:blipFill>
          <a:blip r:embed="rId2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79" y="5187992"/>
            <a:ext cx="266700" cy="266700"/>
          </a:xfrm>
          <a:prstGeom prst="rect">
            <a:avLst/>
          </a:prstGeom>
        </p:spPr>
      </p:pic>
      <p:pic>
        <p:nvPicPr>
          <p:cNvPr id="511" name="Picture 510">
            <a:extLst>
              <a:ext uri="{FF2B5EF4-FFF2-40B4-BE49-F238E27FC236}">
                <a16:creationId xmlns:a16="http://schemas.microsoft.com/office/drawing/2014/main" id="{986455F7-3B41-404A-987F-7F894CD42E0A}"/>
              </a:ext>
            </a:extLst>
          </p:cNvPr>
          <p:cNvPicPr>
            <a:picLocks noChangeAspect="1"/>
          </p:cNvPicPr>
          <p:nvPr/>
        </p:nvPicPr>
        <p:blipFill>
          <a:blip r:embed="rId2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86" y="5187992"/>
            <a:ext cx="266700" cy="266700"/>
          </a:xfrm>
          <a:prstGeom prst="rect">
            <a:avLst/>
          </a:prstGeom>
        </p:spPr>
      </p:pic>
      <p:pic>
        <p:nvPicPr>
          <p:cNvPr id="513" name="Picture 512">
            <a:extLst>
              <a:ext uri="{FF2B5EF4-FFF2-40B4-BE49-F238E27FC236}">
                <a16:creationId xmlns:a16="http://schemas.microsoft.com/office/drawing/2014/main" id="{24428513-A262-4814-85A4-4A685F46DC0C}"/>
              </a:ext>
            </a:extLst>
          </p:cNvPr>
          <p:cNvPicPr>
            <a:picLocks noChangeAspect="1"/>
          </p:cNvPicPr>
          <p:nvPr/>
        </p:nvPicPr>
        <p:blipFill>
          <a:blip r:embed="rId2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95" y="5187992"/>
            <a:ext cx="266700" cy="266700"/>
          </a:xfrm>
          <a:prstGeom prst="rect">
            <a:avLst/>
          </a:prstGeom>
        </p:spPr>
      </p:pic>
      <p:pic>
        <p:nvPicPr>
          <p:cNvPr id="515" name="Picture 514">
            <a:extLst>
              <a:ext uri="{FF2B5EF4-FFF2-40B4-BE49-F238E27FC236}">
                <a16:creationId xmlns:a16="http://schemas.microsoft.com/office/drawing/2014/main" id="{C7622CB0-4D8E-4E59-A332-07116A57AC0A}"/>
              </a:ext>
            </a:extLst>
          </p:cNvPr>
          <p:cNvPicPr>
            <a:picLocks noChangeAspect="1"/>
          </p:cNvPicPr>
          <p:nvPr/>
        </p:nvPicPr>
        <p:blipFill>
          <a:blip r:embed="rId2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2" y="5565915"/>
            <a:ext cx="266700" cy="266700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7EEEFAFF-8CE5-49FA-B16A-B57835C22B60}"/>
              </a:ext>
            </a:extLst>
          </p:cNvPr>
          <p:cNvPicPr>
            <a:picLocks noChangeAspect="1"/>
          </p:cNvPicPr>
          <p:nvPr/>
        </p:nvPicPr>
        <p:blipFill>
          <a:blip r:embed="rId2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8" y="5565915"/>
            <a:ext cx="266700" cy="266700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AD2D4718-77ED-4F43-8BA9-F5769D738711}"/>
              </a:ext>
            </a:extLst>
          </p:cNvPr>
          <p:cNvPicPr>
            <a:picLocks noChangeAspect="1"/>
          </p:cNvPicPr>
          <p:nvPr/>
        </p:nvPicPr>
        <p:blipFill>
          <a:blip r:embed="rId2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5565915"/>
            <a:ext cx="266700" cy="266700"/>
          </a:xfrm>
          <a:prstGeom prst="rect">
            <a:avLst/>
          </a:prstGeom>
        </p:spPr>
      </p:pic>
      <p:pic>
        <p:nvPicPr>
          <p:cNvPr id="521" name="Picture 520">
            <a:extLst>
              <a:ext uri="{FF2B5EF4-FFF2-40B4-BE49-F238E27FC236}">
                <a16:creationId xmlns:a16="http://schemas.microsoft.com/office/drawing/2014/main" id="{74CCAC38-8076-4CC6-8B14-A823CE537C08}"/>
              </a:ext>
            </a:extLst>
          </p:cNvPr>
          <p:cNvPicPr>
            <a:picLocks noChangeAspect="1"/>
          </p:cNvPicPr>
          <p:nvPr/>
        </p:nvPicPr>
        <p:blipFill>
          <a:blip r:embed="rId2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20" y="5565915"/>
            <a:ext cx="266700" cy="266700"/>
          </a:xfrm>
          <a:prstGeom prst="rect">
            <a:avLst/>
          </a:prstGeom>
        </p:spPr>
      </p:pic>
      <p:pic>
        <p:nvPicPr>
          <p:cNvPr id="523" name="Picture 522">
            <a:extLst>
              <a:ext uri="{FF2B5EF4-FFF2-40B4-BE49-F238E27FC236}">
                <a16:creationId xmlns:a16="http://schemas.microsoft.com/office/drawing/2014/main" id="{4C8A5E02-54CE-4E33-9B99-83A052D54B7D}"/>
              </a:ext>
            </a:extLst>
          </p:cNvPr>
          <p:cNvPicPr>
            <a:picLocks noChangeAspect="1"/>
          </p:cNvPicPr>
          <p:nvPr/>
        </p:nvPicPr>
        <p:blipFill>
          <a:blip r:embed="rId2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36" y="5565915"/>
            <a:ext cx="266700" cy="266700"/>
          </a:xfrm>
          <a:prstGeom prst="rect">
            <a:avLst/>
          </a:prstGeom>
        </p:spPr>
      </p:pic>
      <p:pic>
        <p:nvPicPr>
          <p:cNvPr id="525" name="Picture 524">
            <a:extLst>
              <a:ext uri="{FF2B5EF4-FFF2-40B4-BE49-F238E27FC236}">
                <a16:creationId xmlns:a16="http://schemas.microsoft.com/office/drawing/2014/main" id="{E42A4E37-11E4-4546-A514-74D244982654}"/>
              </a:ext>
            </a:extLst>
          </p:cNvPr>
          <p:cNvPicPr>
            <a:picLocks noChangeAspect="1"/>
          </p:cNvPicPr>
          <p:nvPr/>
        </p:nvPicPr>
        <p:blipFill>
          <a:blip r:embed="rId2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52" y="5565915"/>
            <a:ext cx="266700" cy="266700"/>
          </a:xfrm>
          <a:prstGeom prst="rect">
            <a:avLst/>
          </a:prstGeom>
        </p:spPr>
      </p:pic>
      <p:pic>
        <p:nvPicPr>
          <p:cNvPr id="527" name="Picture 526">
            <a:extLst>
              <a:ext uri="{FF2B5EF4-FFF2-40B4-BE49-F238E27FC236}">
                <a16:creationId xmlns:a16="http://schemas.microsoft.com/office/drawing/2014/main" id="{602F7474-8923-4C9A-98F2-E41AEB73F033}"/>
              </a:ext>
            </a:extLst>
          </p:cNvPr>
          <p:cNvPicPr>
            <a:picLocks noChangeAspect="1"/>
          </p:cNvPicPr>
          <p:nvPr/>
        </p:nvPicPr>
        <p:blipFill>
          <a:blip r:embed="rId2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68" y="5565915"/>
            <a:ext cx="266700" cy="266700"/>
          </a:xfrm>
          <a:prstGeom prst="rect">
            <a:avLst/>
          </a:prstGeom>
        </p:spPr>
      </p:pic>
      <p:pic>
        <p:nvPicPr>
          <p:cNvPr id="529" name="Picture 528">
            <a:extLst>
              <a:ext uri="{FF2B5EF4-FFF2-40B4-BE49-F238E27FC236}">
                <a16:creationId xmlns:a16="http://schemas.microsoft.com/office/drawing/2014/main" id="{307D554D-CE98-485C-B133-431B175B2C05}"/>
              </a:ext>
            </a:extLst>
          </p:cNvPr>
          <p:cNvPicPr>
            <a:picLocks noChangeAspect="1"/>
          </p:cNvPicPr>
          <p:nvPr/>
        </p:nvPicPr>
        <p:blipFill>
          <a:blip r:embed="rId2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84" y="5565915"/>
            <a:ext cx="266700" cy="266700"/>
          </a:xfrm>
          <a:prstGeom prst="rect">
            <a:avLst/>
          </a:prstGeom>
        </p:spPr>
      </p:pic>
      <p:pic>
        <p:nvPicPr>
          <p:cNvPr id="531" name="Picture 530">
            <a:extLst>
              <a:ext uri="{FF2B5EF4-FFF2-40B4-BE49-F238E27FC236}">
                <a16:creationId xmlns:a16="http://schemas.microsoft.com/office/drawing/2014/main" id="{97272E24-7795-4116-BBCA-5898721F891D}"/>
              </a:ext>
            </a:extLst>
          </p:cNvPr>
          <p:cNvPicPr>
            <a:picLocks noChangeAspect="1"/>
          </p:cNvPicPr>
          <p:nvPr/>
        </p:nvPicPr>
        <p:blipFill>
          <a:blip r:embed="rId2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00" y="5565915"/>
            <a:ext cx="266700" cy="266700"/>
          </a:xfrm>
          <a:prstGeom prst="rect">
            <a:avLst/>
          </a:prstGeom>
        </p:spPr>
      </p:pic>
      <p:pic>
        <p:nvPicPr>
          <p:cNvPr id="533" name="Picture 532">
            <a:extLst>
              <a:ext uri="{FF2B5EF4-FFF2-40B4-BE49-F238E27FC236}">
                <a16:creationId xmlns:a16="http://schemas.microsoft.com/office/drawing/2014/main" id="{8947377B-6803-4ECD-81BF-135DF601D82F}"/>
              </a:ext>
            </a:extLst>
          </p:cNvPr>
          <p:cNvPicPr>
            <a:picLocks noChangeAspect="1"/>
          </p:cNvPicPr>
          <p:nvPr/>
        </p:nvPicPr>
        <p:blipFill>
          <a:blip r:embed="rId2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14" y="5565915"/>
            <a:ext cx="266700" cy="266700"/>
          </a:xfrm>
          <a:prstGeom prst="rect">
            <a:avLst/>
          </a:prstGeom>
        </p:spPr>
      </p:pic>
      <p:pic>
        <p:nvPicPr>
          <p:cNvPr id="535" name="Picture 534">
            <a:extLst>
              <a:ext uri="{FF2B5EF4-FFF2-40B4-BE49-F238E27FC236}">
                <a16:creationId xmlns:a16="http://schemas.microsoft.com/office/drawing/2014/main" id="{D26933E6-71CF-4A5D-8963-19E70487309B}"/>
              </a:ext>
            </a:extLst>
          </p:cNvPr>
          <p:cNvPicPr>
            <a:picLocks noChangeAspect="1"/>
          </p:cNvPicPr>
          <p:nvPr/>
        </p:nvPicPr>
        <p:blipFill>
          <a:blip r:embed="rId2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33" y="5536464"/>
            <a:ext cx="296151" cy="296151"/>
          </a:xfrm>
          <a:prstGeom prst="rect">
            <a:avLst/>
          </a:prstGeom>
        </p:spPr>
      </p:pic>
      <p:pic>
        <p:nvPicPr>
          <p:cNvPr id="537" name="Picture 536">
            <a:extLst>
              <a:ext uri="{FF2B5EF4-FFF2-40B4-BE49-F238E27FC236}">
                <a16:creationId xmlns:a16="http://schemas.microsoft.com/office/drawing/2014/main" id="{F2525EAD-DBA4-4851-AEAC-7E98B1C5E7AA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86" y="5536464"/>
            <a:ext cx="296151" cy="296151"/>
          </a:xfrm>
          <a:prstGeom prst="rect">
            <a:avLst/>
          </a:prstGeom>
        </p:spPr>
      </p:pic>
      <p:pic>
        <p:nvPicPr>
          <p:cNvPr id="539" name="Picture 538">
            <a:extLst>
              <a:ext uri="{FF2B5EF4-FFF2-40B4-BE49-F238E27FC236}">
                <a16:creationId xmlns:a16="http://schemas.microsoft.com/office/drawing/2014/main" id="{26EF1122-165F-41D0-B839-2A7FF0E5C9B9}"/>
              </a:ext>
            </a:extLst>
          </p:cNvPr>
          <p:cNvPicPr>
            <a:picLocks noChangeAspect="1"/>
          </p:cNvPicPr>
          <p:nvPr/>
        </p:nvPicPr>
        <p:blipFill>
          <a:blip r:embed="rId2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39" y="5536464"/>
            <a:ext cx="296151" cy="296151"/>
          </a:xfrm>
          <a:prstGeom prst="rect">
            <a:avLst/>
          </a:prstGeom>
        </p:spPr>
      </p:pic>
      <p:pic>
        <p:nvPicPr>
          <p:cNvPr id="541" name="Picture 540">
            <a:extLst>
              <a:ext uri="{FF2B5EF4-FFF2-40B4-BE49-F238E27FC236}">
                <a16:creationId xmlns:a16="http://schemas.microsoft.com/office/drawing/2014/main" id="{1277A473-5539-48B2-9560-D8D9BFF04842}"/>
              </a:ext>
            </a:extLst>
          </p:cNvPr>
          <p:cNvPicPr>
            <a:picLocks noChangeAspect="1"/>
          </p:cNvPicPr>
          <p:nvPr/>
        </p:nvPicPr>
        <p:blipFill>
          <a:blip r:embed="rId2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92" y="5536464"/>
            <a:ext cx="296151" cy="296151"/>
          </a:xfrm>
          <a:prstGeom prst="rect">
            <a:avLst/>
          </a:prstGeom>
        </p:spPr>
      </p:pic>
      <p:pic>
        <p:nvPicPr>
          <p:cNvPr id="543" name="Picture 542">
            <a:extLst>
              <a:ext uri="{FF2B5EF4-FFF2-40B4-BE49-F238E27FC236}">
                <a16:creationId xmlns:a16="http://schemas.microsoft.com/office/drawing/2014/main" id="{3556F92E-8198-4BFC-9328-40DBA68F9012}"/>
              </a:ext>
            </a:extLst>
          </p:cNvPr>
          <p:cNvPicPr>
            <a:picLocks noChangeAspect="1"/>
          </p:cNvPicPr>
          <p:nvPr/>
        </p:nvPicPr>
        <p:blipFill>
          <a:blip r:embed="rId2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45" y="5536464"/>
            <a:ext cx="296151" cy="296151"/>
          </a:xfrm>
          <a:prstGeom prst="rect">
            <a:avLst/>
          </a:prstGeom>
        </p:spPr>
      </p:pic>
      <p:pic>
        <p:nvPicPr>
          <p:cNvPr id="545" name="Picture 544">
            <a:extLst>
              <a:ext uri="{FF2B5EF4-FFF2-40B4-BE49-F238E27FC236}">
                <a16:creationId xmlns:a16="http://schemas.microsoft.com/office/drawing/2014/main" id="{CAC376E5-68A0-45EE-AFB7-10A8B0E72886}"/>
              </a:ext>
            </a:extLst>
          </p:cNvPr>
          <p:cNvPicPr>
            <a:picLocks noChangeAspect="1"/>
          </p:cNvPicPr>
          <p:nvPr/>
        </p:nvPicPr>
        <p:blipFill>
          <a:blip r:embed="rId2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98" y="5536464"/>
            <a:ext cx="296151" cy="296151"/>
          </a:xfrm>
          <a:prstGeom prst="rect">
            <a:avLst/>
          </a:prstGeom>
        </p:spPr>
      </p:pic>
      <p:pic>
        <p:nvPicPr>
          <p:cNvPr id="547" name="Picture 546">
            <a:extLst>
              <a:ext uri="{FF2B5EF4-FFF2-40B4-BE49-F238E27FC236}">
                <a16:creationId xmlns:a16="http://schemas.microsoft.com/office/drawing/2014/main" id="{C2565304-225D-4775-AD29-D24DA2FEC210}"/>
              </a:ext>
            </a:extLst>
          </p:cNvPr>
          <p:cNvPicPr>
            <a:picLocks noChangeAspect="1"/>
          </p:cNvPicPr>
          <p:nvPr/>
        </p:nvPicPr>
        <p:blipFill>
          <a:blip r:embed="rId2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51" y="5536464"/>
            <a:ext cx="296151" cy="296151"/>
          </a:xfrm>
          <a:prstGeom prst="rect">
            <a:avLst/>
          </a:prstGeom>
        </p:spPr>
      </p:pic>
      <p:pic>
        <p:nvPicPr>
          <p:cNvPr id="549" name="Picture 548">
            <a:extLst>
              <a:ext uri="{FF2B5EF4-FFF2-40B4-BE49-F238E27FC236}">
                <a16:creationId xmlns:a16="http://schemas.microsoft.com/office/drawing/2014/main" id="{2211BC93-43A5-4B83-8B1B-75D7DF6411EF}"/>
              </a:ext>
            </a:extLst>
          </p:cNvPr>
          <p:cNvPicPr>
            <a:picLocks noChangeAspect="1"/>
          </p:cNvPicPr>
          <p:nvPr/>
        </p:nvPicPr>
        <p:blipFill>
          <a:blip r:embed="rId2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04" y="5536464"/>
            <a:ext cx="296151" cy="296151"/>
          </a:xfrm>
          <a:prstGeom prst="rect">
            <a:avLst/>
          </a:prstGeom>
        </p:spPr>
      </p:pic>
      <p:pic>
        <p:nvPicPr>
          <p:cNvPr id="551" name="Picture 550">
            <a:extLst>
              <a:ext uri="{FF2B5EF4-FFF2-40B4-BE49-F238E27FC236}">
                <a16:creationId xmlns:a16="http://schemas.microsoft.com/office/drawing/2014/main" id="{A4D591E8-4E07-49C1-AD7F-7AD4A194773B}"/>
              </a:ext>
            </a:extLst>
          </p:cNvPr>
          <p:cNvPicPr>
            <a:picLocks noChangeAspect="1"/>
          </p:cNvPicPr>
          <p:nvPr/>
        </p:nvPicPr>
        <p:blipFill>
          <a:blip r:embed="rId2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57" y="5536464"/>
            <a:ext cx="296151" cy="296151"/>
          </a:xfrm>
          <a:prstGeom prst="rect">
            <a:avLst/>
          </a:prstGeom>
        </p:spPr>
      </p:pic>
      <p:pic>
        <p:nvPicPr>
          <p:cNvPr id="553" name="Picture 552">
            <a:extLst>
              <a:ext uri="{FF2B5EF4-FFF2-40B4-BE49-F238E27FC236}">
                <a16:creationId xmlns:a16="http://schemas.microsoft.com/office/drawing/2014/main" id="{45A5B383-7956-4A78-B8FE-AF75042D2474}"/>
              </a:ext>
            </a:extLst>
          </p:cNvPr>
          <p:cNvPicPr>
            <a:picLocks noChangeAspect="1"/>
          </p:cNvPicPr>
          <p:nvPr/>
        </p:nvPicPr>
        <p:blipFill>
          <a:blip r:embed="rId2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08" y="5536464"/>
            <a:ext cx="296151" cy="296151"/>
          </a:xfrm>
          <a:prstGeom prst="rect">
            <a:avLst/>
          </a:prstGeom>
        </p:spPr>
      </p:pic>
      <p:pic>
        <p:nvPicPr>
          <p:cNvPr id="555" name="Picture 554">
            <a:extLst>
              <a:ext uri="{FF2B5EF4-FFF2-40B4-BE49-F238E27FC236}">
                <a16:creationId xmlns:a16="http://schemas.microsoft.com/office/drawing/2014/main" id="{E2E88ADC-B56C-4391-B315-942487DC5410}"/>
              </a:ext>
            </a:extLst>
          </p:cNvPr>
          <p:cNvPicPr>
            <a:picLocks noChangeAspect="1"/>
          </p:cNvPicPr>
          <p:nvPr/>
        </p:nvPicPr>
        <p:blipFill>
          <a:blip r:embed="rId2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67" y="5543821"/>
            <a:ext cx="266700" cy="266700"/>
          </a:xfrm>
          <a:prstGeom prst="rect">
            <a:avLst/>
          </a:prstGeom>
        </p:spPr>
      </p:pic>
      <p:pic>
        <p:nvPicPr>
          <p:cNvPr id="557" name="Picture 556">
            <a:extLst>
              <a:ext uri="{FF2B5EF4-FFF2-40B4-BE49-F238E27FC236}">
                <a16:creationId xmlns:a16="http://schemas.microsoft.com/office/drawing/2014/main" id="{34F361F9-7396-4D39-B885-B8697DAE66DE}"/>
              </a:ext>
            </a:extLst>
          </p:cNvPr>
          <p:cNvPicPr>
            <a:picLocks noChangeAspect="1"/>
          </p:cNvPicPr>
          <p:nvPr/>
        </p:nvPicPr>
        <p:blipFill>
          <a:blip r:embed="rId2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43" y="5543821"/>
            <a:ext cx="266700" cy="266700"/>
          </a:xfrm>
          <a:prstGeom prst="rect">
            <a:avLst/>
          </a:prstGeom>
        </p:spPr>
      </p:pic>
      <p:pic>
        <p:nvPicPr>
          <p:cNvPr id="559" name="Picture 558">
            <a:extLst>
              <a:ext uri="{FF2B5EF4-FFF2-40B4-BE49-F238E27FC236}">
                <a16:creationId xmlns:a16="http://schemas.microsoft.com/office/drawing/2014/main" id="{85434E6A-0613-4684-8BF9-CC0D025C7741}"/>
              </a:ext>
            </a:extLst>
          </p:cNvPr>
          <p:cNvPicPr>
            <a:picLocks noChangeAspect="1"/>
          </p:cNvPicPr>
          <p:nvPr/>
        </p:nvPicPr>
        <p:blipFill>
          <a:blip r:embed="rId2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46" y="5543821"/>
            <a:ext cx="266700" cy="266700"/>
          </a:xfrm>
          <a:prstGeom prst="rect">
            <a:avLst/>
          </a:prstGeom>
        </p:spPr>
      </p:pic>
      <p:pic>
        <p:nvPicPr>
          <p:cNvPr id="561" name="Picture 560">
            <a:extLst>
              <a:ext uri="{FF2B5EF4-FFF2-40B4-BE49-F238E27FC236}">
                <a16:creationId xmlns:a16="http://schemas.microsoft.com/office/drawing/2014/main" id="{B17D02CB-DD9C-40CC-9E6A-C5451CA6BCAC}"/>
              </a:ext>
            </a:extLst>
          </p:cNvPr>
          <p:cNvPicPr>
            <a:picLocks noChangeAspect="1"/>
          </p:cNvPicPr>
          <p:nvPr/>
        </p:nvPicPr>
        <p:blipFill>
          <a:blip r:embed="rId2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49" y="5543821"/>
            <a:ext cx="266700" cy="266700"/>
          </a:xfrm>
          <a:prstGeom prst="rect">
            <a:avLst/>
          </a:prstGeom>
        </p:spPr>
      </p:pic>
      <p:pic>
        <p:nvPicPr>
          <p:cNvPr id="563" name="Picture 562">
            <a:extLst>
              <a:ext uri="{FF2B5EF4-FFF2-40B4-BE49-F238E27FC236}">
                <a16:creationId xmlns:a16="http://schemas.microsoft.com/office/drawing/2014/main" id="{FDCDA8F9-DDFF-4819-AC3D-7395C66BEEA8}"/>
              </a:ext>
            </a:extLst>
          </p:cNvPr>
          <p:cNvPicPr>
            <a:picLocks noChangeAspect="1"/>
          </p:cNvPicPr>
          <p:nvPr/>
        </p:nvPicPr>
        <p:blipFill>
          <a:blip r:embed="rId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52" y="5543821"/>
            <a:ext cx="266700" cy="266700"/>
          </a:xfrm>
          <a:prstGeom prst="rect">
            <a:avLst/>
          </a:prstGeom>
        </p:spPr>
      </p:pic>
      <p:pic>
        <p:nvPicPr>
          <p:cNvPr id="565" name="Picture 564">
            <a:extLst>
              <a:ext uri="{FF2B5EF4-FFF2-40B4-BE49-F238E27FC236}">
                <a16:creationId xmlns:a16="http://schemas.microsoft.com/office/drawing/2014/main" id="{C92C2A5F-35C9-4E7A-B11D-9952C6F6B812}"/>
              </a:ext>
            </a:extLst>
          </p:cNvPr>
          <p:cNvPicPr>
            <a:picLocks noChangeAspect="1"/>
          </p:cNvPicPr>
          <p:nvPr/>
        </p:nvPicPr>
        <p:blipFill>
          <a:blip r:embed="rId2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55" y="5543821"/>
            <a:ext cx="266700" cy="266700"/>
          </a:xfrm>
          <a:prstGeom prst="rect">
            <a:avLst/>
          </a:prstGeom>
        </p:spPr>
      </p:pic>
      <p:pic>
        <p:nvPicPr>
          <p:cNvPr id="567" name="Picture 566">
            <a:extLst>
              <a:ext uri="{FF2B5EF4-FFF2-40B4-BE49-F238E27FC236}">
                <a16:creationId xmlns:a16="http://schemas.microsoft.com/office/drawing/2014/main" id="{A90FBF7A-0BB0-4879-91FE-49C0E927AC46}"/>
              </a:ext>
            </a:extLst>
          </p:cNvPr>
          <p:cNvPicPr>
            <a:picLocks noChangeAspect="1"/>
          </p:cNvPicPr>
          <p:nvPr/>
        </p:nvPicPr>
        <p:blipFill>
          <a:blip r:embed="rId2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58" y="5543821"/>
            <a:ext cx="266700" cy="266700"/>
          </a:xfrm>
          <a:prstGeom prst="rect">
            <a:avLst/>
          </a:prstGeom>
        </p:spPr>
      </p:pic>
      <p:pic>
        <p:nvPicPr>
          <p:cNvPr id="569" name="Picture 568">
            <a:extLst>
              <a:ext uri="{FF2B5EF4-FFF2-40B4-BE49-F238E27FC236}">
                <a16:creationId xmlns:a16="http://schemas.microsoft.com/office/drawing/2014/main" id="{7BE977FE-045F-48B2-9B00-D12671B0F378}"/>
              </a:ext>
            </a:extLst>
          </p:cNvPr>
          <p:cNvPicPr>
            <a:picLocks noChangeAspect="1"/>
          </p:cNvPicPr>
          <p:nvPr/>
        </p:nvPicPr>
        <p:blipFill>
          <a:blip r:embed="rId2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61" y="5543821"/>
            <a:ext cx="266700" cy="266700"/>
          </a:xfrm>
          <a:prstGeom prst="rect">
            <a:avLst/>
          </a:prstGeom>
        </p:spPr>
      </p:pic>
      <p:pic>
        <p:nvPicPr>
          <p:cNvPr id="571" name="Picture 570">
            <a:extLst>
              <a:ext uri="{FF2B5EF4-FFF2-40B4-BE49-F238E27FC236}">
                <a16:creationId xmlns:a16="http://schemas.microsoft.com/office/drawing/2014/main" id="{F4A08E4C-E181-46C4-8BD8-4774C2ECB363}"/>
              </a:ext>
            </a:extLst>
          </p:cNvPr>
          <p:cNvPicPr>
            <a:picLocks noChangeAspect="1"/>
          </p:cNvPicPr>
          <p:nvPr/>
        </p:nvPicPr>
        <p:blipFill>
          <a:blip r:embed="rId2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64" y="5543821"/>
            <a:ext cx="266700" cy="266700"/>
          </a:xfrm>
          <a:prstGeom prst="rect">
            <a:avLst/>
          </a:prstGeom>
        </p:spPr>
      </p:pic>
      <p:pic>
        <p:nvPicPr>
          <p:cNvPr id="573" name="Picture 572">
            <a:extLst>
              <a:ext uri="{FF2B5EF4-FFF2-40B4-BE49-F238E27FC236}">
                <a16:creationId xmlns:a16="http://schemas.microsoft.com/office/drawing/2014/main" id="{1ED877AE-A347-4AA3-B78E-3B5F9A38E149}"/>
              </a:ext>
            </a:extLst>
          </p:cNvPr>
          <p:cNvPicPr>
            <a:picLocks noChangeAspect="1"/>
          </p:cNvPicPr>
          <p:nvPr/>
        </p:nvPicPr>
        <p:blipFill>
          <a:blip r:embed="rId2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67" y="5543821"/>
            <a:ext cx="266700" cy="266700"/>
          </a:xfrm>
          <a:prstGeom prst="rect">
            <a:avLst/>
          </a:prstGeom>
        </p:spPr>
      </p:pic>
      <p:pic>
        <p:nvPicPr>
          <p:cNvPr id="575" name="Picture 574">
            <a:extLst>
              <a:ext uri="{FF2B5EF4-FFF2-40B4-BE49-F238E27FC236}">
                <a16:creationId xmlns:a16="http://schemas.microsoft.com/office/drawing/2014/main" id="{D42B636C-DFFD-4FC6-A98D-F9C2C19E6BDF}"/>
              </a:ext>
            </a:extLst>
          </p:cNvPr>
          <p:cNvPicPr>
            <a:picLocks noChangeAspect="1"/>
          </p:cNvPicPr>
          <p:nvPr/>
        </p:nvPicPr>
        <p:blipFill>
          <a:blip r:embed="rId2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13" y="5536464"/>
            <a:ext cx="266700" cy="266700"/>
          </a:xfrm>
          <a:prstGeom prst="rect">
            <a:avLst/>
          </a:prstGeom>
        </p:spPr>
      </p:pic>
      <p:pic>
        <p:nvPicPr>
          <p:cNvPr id="577" name="Picture 576">
            <a:extLst>
              <a:ext uri="{FF2B5EF4-FFF2-40B4-BE49-F238E27FC236}">
                <a16:creationId xmlns:a16="http://schemas.microsoft.com/office/drawing/2014/main" id="{98810B76-9620-46BB-80D4-40F2E59F338C}"/>
              </a:ext>
            </a:extLst>
          </p:cNvPr>
          <p:cNvPicPr>
            <a:picLocks noChangeAspect="1"/>
          </p:cNvPicPr>
          <p:nvPr/>
        </p:nvPicPr>
        <p:blipFill>
          <a:blip r:embed="rId2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20" y="5536464"/>
            <a:ext cx="266700" cy="266700"/>
          </a:xfrm>
          <a:prstGeom prst="rect">
            <a:avLst/>
          </a:prstGeom>
        </p:spPr>
      </p:pic>
      <p:pic>
        <p:nvPicPr>
          <p:cNvPr id="579" name="Picture 578">
            <a:extLst>
              <a:ext uri="{FF2B5EF4-FFF2-40B4-BE49-F238E27FC236}">
                <a16:creationId xmlns:a16="http://schemas.microsoft.com/office/drawing/2014/main" id="{33B32C67-E2E5-4A2C-B354-ABB8F51504AD}"/>
              </a:ext>
            </a:extLst>
          </p:cNvPr>
          <p:cNvPicPr>
            <a:picLocks noChangeAspect="1"/>
          </p:cNvPicPr>
          <p:nvPr/>
        </p:nvPicPr>
        <p:blipFill>
          <a:blip r:embed="rId2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27" y="5536464"/>
            <a:ext cx="266700" cy="266700"/>
          </a:xfrm>
          <a:prstGeom prst="rect">
            <a:avLst/>
          </a:prstGeom>
        </p:spPr>
      </p:pic>
      <p:pic>
        <p:nvPicPr>
          <p:cNvPr id="581" name="Picture 580">
            <a:extLst>
              <a:ext uri="{FF2B5EF4-FFF2-40B4-BE49-F238E27FC236}">
                <a16:creationId xmlns:a16="http://schemas.microsoft.com/office/drawing/2014/main" id="{A2443CF3-D538-459D-8E5F-A16BAE38ABBC}"/>
              </a:ext>
            </a:extLst>
          </p:cNvPr>
          <p:cNvPicPr>
            <a:picLocks noChangeAspect="1"/>
          </p:cNvPicPr>
          <p:nvPr/>
        </p:nvPicPr>
        <p:blipFill>
          <a:blip r:embed="rId2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34" y="5536464"/>
            <a:ext cx="266700" cy="266700"/>
          </a:xfrm>
          <a:prstGeom prst="rect">
            <a:avLst/>
          </a:prstGeom>
        </p:spPr>
      </p:pic>
      <p:pic>
        <p:nvPicPr>
          <p:cNvPr id="583" name="Picture 582">
            <a:extLst>
              <a:ext uri="{FF2B5EF4-FFF2-40B4-BE49-F238E27FC236}">
                <a16:creationId xmlns:a16="http://schemas.microsoft.com/office/drawing/2014/main" id="{FE603883-DFBA-4BFB-B54B-A24CD9403F21}"/>
              </a:ext>
            </a:extLst>
          </p:cNvPr>
          <p:cNvPicPr>
            <a:picLocks noChangeAspect="1"/>
          </p:cNvPicPr>
          <p:nvPr/>
        </p:nvPicPr>
        <p:blipFill>
          <a:blip r:embed="rId2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41" y="5536464"/>
            <a:ext cx="266700" cy="266700"/>
          </a:xfrm>
          <a:prstGeom prst="rect">
            <a:avLst/>
          </a:prstGeom>
        </p:spPr>
      </p:pic>
      <p:pic>
        <p:nvPicPr>
          <p:cNvPr id="585" name="Picture 584">
            <a:extLst>
              <a:ext uri="{FF2B5EF4-FFF2-40B4-BE49-F238E27FC236}">
                <a16:creationId xmlns:a16="http://schemas.microsoft.com/office/drawing/2014/main" id="{902B029D-14DC-4509-BCB4-51E03CCED104}"/>
              </a:ext>
            </a:extLst>
          </p:cNvPr>
          <p:cNvPicPr>
            <a:picLocks noChangeAspect="1"/>
          </p:cNvPicPr>
          <p:nvPr/>
        </p:nvPicPr>
        <p:blipFill>
          <a:blip r:embed="rId2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48" y="5536464"/>
            <a:ext cx="266700" cy="266700"/>
          </a:xfrm>
          <a:prstGeom prst="rect">
            <a:avLst/>
          </a:prstGeom>
        </p:spPr>
      </p:pic>
      <p:pic>
        <p:nvPicPr>
          <p:cNvPr id="587" name="Picture 586">
            <a:extLst>
              <a:ext uri="{FF2B5EF4-FFF2-40B4-BE49-F238E27FC236}">
                <a16:creationId xmlns:a16="http://schemas.microsoft.com/office/drawing/2014/main" id="{CB09B029-9300-4601-91EF-9EEB1992236B}"/>
              </a:ext>
            </a:extLst>
          </p:cNvPr>
          <p:cNvPicPr>
            <a:picLocks noChangeAspect="1"/>
          </p:cNvPicPr>
          <p:nvPr/>
        </p:nvPicPr>
        <p:blipFill>
          <a:blip r:embed="rId2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855" y="5536464"/>
            <a:ext cx="266700" cy="266700"/>
          </a:xfrm>
          <a:prstGeom prst="rect">
            <a:avLst/>
          </a:prstGeom>
        </p:spPr>
      </p:pic>
      <p:pic>
        <p:nvPicPr>
          <p:cNvPr id="589" name="Picture 588">
            <a:extLst>
              <a:ext uri="{FF2B5EF4-FFF2-40B4-BE49-F238E27FC236}">
                <a16:creationId xmlns:a16="http://schemas.microsoft.com/office/drawing/2014/main" id="{209A1422-3D77-4DC4-99F5-5513C775C621}"/>
              </a:ext>
            </a:extLst>
          </p:cNvPr>
          <p:cNvPicPr>
            <a:picLocks noChangeAspect="1"/>
          </p:cNvPicPr>
          <p:nvPr/>
        </p:nvPicPr>
        <p:blipFill>
          <a:blip r:embed="rId2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62" y="5536464"/>
            <a:ext cx="266700" cy="266700"/>
          </a:xfrm>
          <a:prstGeom prst="rect">
            <a:avLst/>
          </a:prstGeom>
        </p:spPr>
      </p:pic>
      <p:pic>
        <p:nvPicPr>
          <p:cNvPr id="591" name="Picture 590">
            <a:extLst>
              <a:ext uri="{FF2B5EF4-FFF2-40B4-BE49-F238E27FC236}">
                <a16:creationId xmlns:a16="http://schemas.microsoft.com/office/drawing/2014/main" id="{D5F0D754-5E26-40AF-9450-763FE78EB81F}"/>
              </a:ext>
            </a:extLst>
          </p:cNvPr>
          <p:cNvPicPr>
            <a:picLocks noChangeAspect="1"/>
          </p:cNvPicPr>
          <p:nvPr/>
        </p:nvPicPr>
        <p:blipFill>
          <a:blip r:embed="rId2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69" y="5536464"/>
            <a:ext cx="266700" cy="266700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78675724-D103-4FA0-82B5-E37CB46CE34E}"/>
              </a:ext>
            </a:extLst>
          </p:cNvPr>
          <p:cNvPicPr>
            <a:picLocks noChangeAspect="1"/>
          </p:cNvPicPr>
          <p:nvPr/>
        </p:nvPicPr>
        <p:blipFill>
          <a:blip r:embed="rId2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80" y="5536464"/>
            <a:ext cx="266700" cy="266700"/>
          </a:xfrm>
          <a:prstGeom prst="rect">
            <a:avLst/>
          </a:prstGeom>
        </p:spPr>
      </p:pic>
      <p:pic>
        <p:nvPicPr>
          <p:cNvPr id="595" name="Picture 594">
            <a:extLst>
              <a:ext uri="{FF2B5EF4-FFF2-40B4-BE49-F238E27FC236}">
                <a16:creationId xmlns:a16="http://schemas.microsoft.com/office/drawing/2014/main" id="{94D2CDD7-EABD-4465-83A1-85130E0E4FE9}"/>
              </a:ext>
            </a:extLst>
          </p:cNvPr>
          <p:cNvPicPr>
            <a:picLocks noChangeAspect="1"/>
          </p:cNvPicPr>
          <p:nvPr/>
        </p:nvPicPr>
        <p:blipFill>
          <a:blip r:embed="rId2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1" y="5926335"/>
            <a:ext cx="266700" cy="266700"/>
          </a:xfrm>
          <a:prstGeom prst="rect">
            <a:avLst/>
          </a:prstGeom>
        </p:spPr>
      </p:pic>
      <p:pic>
        <p:nvPicPr>
          <p:cNvPr id="597" name="Picture 596">
            <a:extLst>
              <a:ext uri="{FF2B5EF4-FFF2-40B4-BE49-F238E27FC236}">
                <a16:creationId xmlns:a16="http://schemas.microsoft.com/office/drawing/2014/main" id="{1D20AD4B-AB27-4E3F-BCCF-C2187B9352ED}"/>
              </a:ext>
            </a:extLst>
          </p:cNvPr>
          <p:cNvPicPr>
            <a:picLocks noChangeAspect="1"/>
          </p:cNvPicPr>
          <p:nvPr/>
        </p:nvPicPr>
        <p:blipFill>
          <a:blip r:embed="rId2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5" y="5926335"/>
            <a:ext cx="266700" cy="266700"/>
          </a:xfrm>
          <a:prstGeom prst="rect">
            <a:avLst/>
          </a:prstGeom>
        </p:spPr>
      </p:pic>
      <p:pic>
        <p:nvPicPr>
          <p:cNvPr id="599" name="Picture 598">
            <a:extLst>
              <a:ext uri="{FF2B5EF4-FFF2-40B4-BE49-F238E27FC236}">
                <a16:creationId xmlns:a16="http://schemas.microsoft.com/office/drawing/2014/main" id="{6EB31EEF-DA60-452B-9263-0EAAF99536E5}"/>
              </a:ext>
            </a:extLst>
          </p:cNvPr>
          <p:cNvPicPr>
            <a:picLocks noChangeAspect="1"/>
          </p:cNvPicPr>
          <p:nvPr/>
        </p:nvPicPr>
        <p:blipFill>
          <a:blip r:embed="rId2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9" y="5926335"/>
            <a:ext cx="266700" cy="266700"/>
          </a:xfrm>
          <a:prstGeom prst="rect">
            <a:avLst/>
          </a:prstGeom>
        </p:spPr>
      </p:pic>
      <p:pic>
        <p:nvPicPr>
          <p:cNvPr id="601" name="Picture 600">
            <a:extLst>
              <a:ext uri="{FF2B5EF4-FFF2-40B4-BE49-F238E27FC236}">
                <a16:creationId xmlns:a16="http://schemas.microsoft.com/office/drawing/2014/main" id="{F32C1602-5ECD-4B2A-BA13-A5E8D7253117}"/>
              </a:ext>
            </a:extLst>
          </p:cNvPr>
          <p:cNvPicPr>
            <a:picLocks noChangeAspect="1"/>
          </p:cNvPicPr>
          <p:nvPr/>
        </p:nvPicPr>
        <p:blipFill>
          <a:blip r:embed="rId2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23" y="5926335"/>
            <a:ext cx="266700" cy="266700"/>
          </a:xfrm>
          <a:prstGeom prst="rect">
            <a:avLst/>
          </a:prstGeom>
        </p:spPr>
      </p:pic>
      <p:pic>
        <p:nvPicPr>
          <p:cNvPr id="603" name="Picture 602">
            <a:extLst>
              <a:ext uri="{FF2B5EF4-FFF2-40B4-BE49-F238E27FC236}">
                <a16:creationId xmlns:a16="http://schemas.microsoft.com/office/drawing/2014/main" id="{6A23F537-1DF9-48F1-BD87-C77FB90E7506}"/>
              </a:ext>
            </a:extLst>
          </p:cNvPr>
          <p:cNvPicPr>
            <a:picLocks noChangeAspect="1"/>
          </p:cNvPicPr>
          <p:nvPr/>
        </p:nvPicPr>
        <p:blipFill>
          <a:blip r:embed="rId2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7" y="5926335"/>
            <a:ext cx="266700" cy="266700"/>
          </a:xfrm>
          <a:prstGeom prst="rect">
            <a:avLst/>
          </a:prstGeom>
        </p:spPr>
      </p:pic>
      <p:pic>
        <p:nvPicPr>
          <p:cNvPr id="605" name="Picture 604">
            <a:extLst>
              <a:ext uri="{FF2B5EF4-FFF2-40B4-BE49-F238E27FC236}">
                <a16:creationId xmlns:a16="http://schemas.microsoft.com/office/drawing/2014/main" id="{AC083E0A-3393-4F47-A477-DB4B833A6924}"/>
              </a:ext>
            </a:extLst>
          </p:cNvPr>
          <p:cNvPicPr>
            <a:picLocks noChangeAspect="1"/>
          </p:cNvPicPr>
          <p:nvPr/>
        </p:nvPicPr>
        <p:blipFill>
          <a:blip r:embed="rId2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5926335"/>
            <a:ext cx="266700" cy="266700"/>
          </a:xfrm>
          <a:prstGeom prst="rect">
            <a:avLst/>
          </a:prstGeom>
        </p:spPr>
      </p:pic>
      <p:pic>
        <p:nvPicPr>
          <p:cNvPr id="607" name="Picture 606">
            <a:extLst>
              <a:ext uri="{FF2B5EF4-FFF2-40B4-BE49-F238E27FC236}">
                <a16:creationId xmlns:a16="http://schemas.microsoft.com/office/drawing/2014/main" id="{B9C355CE-684E-4CED-BD9D-B977CC979B5D}"/>
              </a:ext>
            </a:extLst>
          </p:cNvPr>
          <p:cNvPicPr>
            <a:picLocks noChangeAspect="1"/>
          </p:cNvPicPr>
          <p:nvPr/>
        </p:nvPicPr>
        <p:blipFill>
          <a:blip r:embed="rId2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75" y="5926335"/>
            <a:ext cx="266700" cy="266700"/>
          </a:xfrm>
          <a:prstGeom prst="rect">
            <a:avLst/>
          </a:prstGeom>
        </p:spPr>
      </p:pic>
      <p:pic>
        <p:nvPicPr>
          <p:cNvPr id="609" name="Picture 608">
            <a:extLst>
              <a:ext uri="{FF2B5EF4-FFF2-40B4-BE49-F238E27FC236}">
                <a16:creationId xmlns:a16="http://schemas.microsoft.com/office/drawing/2014/main" id="{A5E74D2E-A1DF-4DA1-83C3-208C76C46D7C}"/>
              </a:ext>
            </a:extLst>
          </p:cNvPr>
          <p:cNvPicPr>
            <a:picLocks noChangeAspect="1"/>
          </p:cNvPicPr>
          <p:nvPr/>
        </p:nvPicPr>
        <p:blipFill>
          <a:blip r:embed="rId3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59" y="5926335"/>
            <a:ext cx="266700" cy="266700"/>
          </a:xfrm>
          <a:prstGeom prst="rect">
            <a:avLst/>
          </a:prstGeom>
        </p:spPr>
      </p:pic>
      <p:pic>
        <p:nvPicPr>
          <p:cNvPr id="611" name="Picture 610">
            <a:extLst>
              <a:ext uri="{FF2B5EF4-FFF2-40B4-BE49-F238E27FC236}">
                <a16:creationId xmlns:a16="http://schemas.microsoft.com/office/drawing/2014/main" id="{CACF5E58-D32A-463C-891F-F0D822D05312}"/>
              </a:ext>
            </a:extLst>
          </p:cNvPr>
          <p:cNvPicPr>
            <a:picLocks noChangeAspect="1"/>
          </p:cNvPicPr>
          <p:nvPr/>
        </p:nvPicPr>
        <p:blipFill>
          <a:blip r:embed="rId3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43" y="5926335"/>
            <a:ext cx="266700" cy="266700"/>
          </a:xfrm>
          <a:prstGeom prst="rect">
            <a:avLst/>
          </a:prstGeom>
        </p:spPr>
      </p:pic>
      <p:pic>
        <p:nvPicPr>
          <p:cNvPr id="613" name="Picture 612">
            <a:extLst>
              <a:ext uri="{FF2B5EF4-FFF2-40B4-BE49-F238E27FC236}">
                <a16:creationId xmlns:a16="http://schemas.microsoft.com/office/drawing/2014/main" id="{8C25A939-1CDE-41A4-8A94-EC7D32E7694F}"/>
              </a:ext>
            </a:extLst>
          </p:cNvPr>
          <p:cNvPicPr>
            <a:picLocks noChangeAspect="1"/>
          </p:cNvPicPr>
          <p:nvPr/>
        </p:nvPicPr>
        <p:blipFill>
          <a:blip r:embed="rId3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25" y="5926335"/>
            <a:ext cx="266700" cy="266700"/>
          </a:xfrm>
          <a:prstGeom prst="rect">
            <a:avLst/>
          </a:prstGeom>
        </p:spPr>
      </p:pic>
      <p:pic>
        <p:nvPicPr>
          <p:cNvPr id="615" name="Picture 614">
            <a:extLst>
              <a:ext uri="{FF2B5EF4-FFF2-40B4-BE49-F238E27FC236}">
                <a16:creationId xmlns:a16="http://schemas.microsoft.com/office/drawing/2014/main" id="{B0C4AA06-432F-4AEB-941E-EE56A0F4E0A9}"/>
              </a:ext>
            </a:extLst>
          </p:cNvPr>
          <p:cNvPicPr>
            <a:picLocks noChangeAspect="1"/>
          </p:cNvPicPr>
          <p:nvPr/>
        </p:nvPicPr>
        <p:blipFill>
          <a:blip r:embed="rId3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81" y="5926335"/>
            <a:ext cx="266700" cy="266700"/>
          </a:xfrm>
          <a:prstGeom prst="rect">
            <a:avLst/>
          </a:prstGeom>
        </p:spPr>
      </p:pic>
      <p:pic>
        <p:nvPicPr>
          <p:cNvPr id="617" name="Picture 616">
            <a:extLst>
              <a:ext uri="{FF2B5EF4-FFF2-40B4-BE49-F238E27FC236}">
                <a16:creationId xmlns:a16="http://schemas.microsoft.com/office/drawing/2014/main" id="{4391E798-5D3C-4099-B050-76AAD0489B82}"/>
              </a:ext>
            </a:extLst>
          </p:cNvPr>
          <p:cNvPicPr>
            <a:picLocks noChangeAspect="1"/>
          </p:cNvPicPr>
          <p:nvPr/>
        </p:nvPicPr>
        <p:blipFill>
          <a:blip r:embed="rId3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94" y="5926335"/>
            <a:ext cx="266700" cy="266700"/>
          </a:xfrm>
          <a:prstGeom prst="rect">
            <a:avLst/>
          </a:prstGeom>
        </p:spPr>
      </p:pic>
      <p:pic>
        <p:nvPicPr>
          <p:cNvPr id="619" name="Picture 618">
            <a:extLst>
              <a:ext uri="{FF2B5EF4-FFF2-40B4-BE49-F238E27FC236}">
                <a16:creationId xmlns:a16="http://schemas.microsoft.com/office/drawing/2014/main" id="{2A39B37E-5070-4CB1-85E2-5D0536189442}"/>
              </a:ext>
            </a:extLst>
          </p:cNvPr>
          <p:cNvPicPr>
            <a:picLocks noChangeAspect="1"/>
          </p:cNvPicPr>
          <p:nvPr/>
        </p:nvPicPr>
        <p:blipFill>
          <a:blip r:embed="rId3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07" y="5926335"/>
            <a:ext cx="266700" cy="266700"/>
          </a:xfrm>
          <a:prstGeom prst="rect">
            <a:avLst/>
          </a:prstGeom>
        </p:spPr>
      </p:pic>
      <p:pic>
        <p:nvPicPr>
          <p:cNvPr id="621" name="Picture 620">
            <a:extLst>
              <a:ext uri="{FF2B5EF4-FFF2-40B4-BE49-F238E27FC236}">
                <a16:creationId xmlns:a16="http://schemas.microsoft.com/office/drawing/2014/main" id="{2C25784A-A7E7-4292-8AE8-1096A22D36FD}"/>
              </a:ext>
            </a:extLst>
          </p:cNvPr>
          <p:cNvPicPr>
            <a:picLocks noChangeAspect="1"/>
          </p:cNvPicPr>
          <p:nvPr/>
        </p:nvPicPr>
        <p:blipFill>
          <a:blip r:embed="rId3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20" y="5926335"/>
            <a:ext cx="266700" cy="266700"/>
          </a:xfrm>
          <a:prstGeom prst="rect">
            <a:avLst/>
          </a:prstGeom>
        </p:spPr>
      </p:pic>
      <p:pic>
        <p:nvPicPr>
          <p:cNvPr id="623" name="Picture 622">
            <a:extLst>
              <a:ext uri="{FF2B5EF4-FFF2-40B4-BE49-F238E27FC236}">
                <a16:creationId xmlns:a16="http://schemas.microsoft.com/office/drawing/2014/main" id="{3F646818-75D6-4477-BF60-0258F154074B}"/>
              </a:ext>
            </a:extLst>
          </p:cNvPr>
          <p:cNvPicPr>
            <a:picLocks noChangeAspect="1"/>
          </p:cNvPicPr>
          <p:nvPr/>
        </p:nvPicPr>
        <p:blipFill>
          <a:blip r:embed="rId3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33" y="5926335"/>
            <a:ext cx="266700" cy="266700"/>
          </a:xfrm>
          <a:prstGeom prst="rect">
            <a:avLst/>
          </a:prstGeom>
        </p:spPr>
      </p:pic>
      <p:pic>
        <p:nvPicPr>
          <p:cNvPr id="625" name="Picture 624">
            <a:extLst>
              <a:ext uri="{FF2B5EF4-FFF2-40B4-BE49-F238E27FC236}">
                <a16:creationId xmlns:a16="http://schemas.microsoft.com/office/drawing/2014/main" id="{5A216AEB-7F84-4863-9880-88DFEA36A74A}"/>
              </a:ext>
            </a:extLst>
          </p:cNvPr>
          <p:cNvPicPr>
            <a:picLocks noChangeAspect="1"/>
          </p:cNvPicPr>
          <p:nvPr/>
        </p:nvPicPr>
        <p:blipFill>
          <a:blip r:embed="rId3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46" y="5926335"/>
            <a:ext cx="266700" cy="266700"/>
          </a:xfrm>
          <a:prstGeom prst="rect">
            <a:avLst/>
          </a:prstGeom>
        </p:spPr>
      </p:pic>
      <p:pic>
        <p:nvPicPr>
          <p:cNvPr id="627" name="Picture 626">
            <a:extLst>
              <a:ext uri="{FF2B5EF4-FFF2-40B4-BE49-F238E27FC236}">
                <a16:creationId xmlns:a16="http://schemas.microsoft.com/office/drawing/2014/main" id="{DCAE1AE6-A4B0-47B4-A9FF-BEEDEA271E58}"/>
              </a:ext>
            </a:extLst>
          </p:cNvPr>
          <p:cNvPicPr>
            <a:picLocks noChangeAspect="1"/>
          </p:cNvPicPr>
          <p:nvPr/>
        </p:nvPicPr>
        <p:blipFill>
          <a:blip r:embed="rId3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59" y="5926335"/>
            <a:ext cx="266700" cy="266700"/>
          </a:xfrm>
          <a:prstGeom prst="rect">
            <a:avLst/>
          </a:prstGeom>
        </p:spPr>
      </p:pic>
      <p:pic>
        <p:nvPicPr>
          <p:cNvPr id="629" name="Picture 628">
            <a:extLst>
              <a:ext uri="{FF2B5EF4-FFF2-40B4-BE49-F238E27FC236}">
                <a16:creationId xmlns:a16="http://schemas.microsoft.com/office/drawing/2014/main" id="{0532D49F-489E-4435-AE6D-5CE478D79706}"/>
              </a:ext>
            </a:extLst>
          </p:cNvPr>
          <p:cNvPicPr>
            <a:picLocks noChangeAspect="1"/>
          </p:cNvPicPr>
          <p:nvPr/>
        </p:nvPicPr>
        <p:blipFill>
          <a:blip r:embed="rId3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72" y="5926335"/>
            <a:ext cx="266700" cy="266700"/>
          </a:xfrm>
          <a:prstGeom prst="rect">
            <a:avLst/>
          </a:prstGeom>
        </p:spPr>
      </p:pic>
      <p:pic>
        <p:nvPicPr>
          <p:cNvPr id="631" name="Picture 630">
            <a:extLst>
              <a:ext uri="{FF2B5EF4-FFF2-40B4-BE49-F238E27FC236}">
                <a16:creationId xmlns:a16="http://schemas.microsoft.com/office/drawing/2014/main" id="{C3690476-AB94-45B9-922E-AE787CA99052}"/>
              </a:ext>
            </a:extLst>
          </p:cNvPr>
          <p:cNvPicPr>
            <a:picLocks noChangeAspect="1"/>
          </p:cNvPicPr>
          <p:nvPr/>
        </p:nvPicPr>
        <p:blipFill>
          <a:blip r:embed="rId3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5" y="5926335"/>
            <a:ext cx="266700" cy="2667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DCFD6561-F0FA-4C5A-9775-E899AAC28EAD}"/>
              </a:ext>
            </a:extLst>
          </p:cNvPr>
          <p:cNvPicPr>
            <a:picLocks noChangeAspect="1"/>
          </p:cNvPicPr>
          <p:nvPr/>
        </p:nvPicPr>
        <p:blipFill>
          <a:blip r:embed="rId3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95" y="5926335"/>
            <a:ext cx="266700" cy="266700"/>
          </a:xfrm>
          <a:prstGeom prst="rect">
            <a:avLst/>
          </a:prstGeom>
        </p:spPr>
      </p:pic>
      <p:pic>
        <p:nvPicPr>
          <p:cNvPr id="635" name="Picture 634">
            <a:extLst>
              <a:ext uri="{FF2B5EF4-FFF2-40B4-BE49-F238E27FC236}">
                <a16:creationId xmlns:a16="http://schemas.microsoft.com/office/drawing/2014/main" id="{E0BA07D9-566D-4C7C-B1F3-5854DD65E2A0}"/>
              </a:ext>
            </a:extLst>
          </p:cNvPr>
          <p:cNvPicPr>
            <a:picLocks noChangeAspect="1"/>
          </p:cNvPicPr>
          <p:nvPr/>
        </p:nvPicPr>
        <p:blipFill>
          <a:blip r:embed="rId3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489" y="5915909"/>
            <a:ext cx="266700" cy="266700"/>
          </a:xfrm>
          <a:prstGeom prst="rect">
            <a:avLst/>
          </a:prstGeom>
        </p:spPr>
      </p:pic>
      <p:pic>
        <p:nvPicPr>
          <p:cNvPr id="637" name="Picture 636">
            <a:extLst>
              <a:ext uri="{FF2B5EF4-FFF2-40B4-BE49-F238E27FC236}">
                <a16:creationId xmlns:a16="http://schemas.microsoft.com/office/drawing/2014/main" id="{A3CABE71-0C79-45A9-92E5-1E08CF81D5A1}"/>
              </a:ext>
            </a:extLst>
          </p:cNvPr>
          <p:cNvPicPr>
            <a:picLocks noChangeAspect="1"/>
          </p:cNvPicPr>
          <p:nvPr/>
        </p:nvPicPr>
        <p:blipFill>
          <a:blip r:embed="rId3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20" y="5915909"/>
            <a:ext cx="266700" cy="266700"/>
          </a:xfrm>
          <a:prstGeom prst="rect">
            <a:avLst/>
          </a:prstGeom>
        </p:spPr>
      </p:pic>
      <p:pic>
        <p:nvPicPr>
          <p:cNvPr id="639" name="Picture 638">
            <a:extLst>
              <a:ext uri="{FF2B5EF4-FFF2-40B4-BE49-F238E27FC236}">
                <a16:creationId xmlns:a16="http://schemas.microsoft.com/office/drawing/2014/main" id="{037C4079-C95E-4A5E-95B2-8CACF116410B}"/>
              </a:ext>
            </a:extLst>
          </p:cNvPr>
          <p:cNvPicPr>
            <a:picLocks noChangeAspect="1"/>
          </p:cNvPicPr>
          <p:nvPr/>
        </p:nvPicPr>
        <p:blipFill>
          <a:blip r:embed="rId3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51" y="5915909"/>
            <a:ext cx="266700" cy="266700"/>
          </a:xfrm>
          <a:prstGeom prst="rect">
            <a:avLst/>
          </a:prstGeom>
        </p:spPr>
      </p:pic>
      <p:pic>
        <p:nvPicPr>
          <p:cNvPr id="641" name="Picture 640">
            <a:extLst>
              <a:ext uri="{FF2B5EF4-FFF2-40B4-BE49-F238E27FC236}">
                <a16:creationId xmlns:a16="http://schemas.microsoft.com/office/drawing/2014/main" id="{AFD95258-BDD7-4CEA-AABB-4B025AF3E47A}"/>
              </a:ext>
            </a:extLst>
          </p:cNvPr>
          <p:cNvPicPr>
            <a:picLocks noChangeAspect="1"/>
          </p:cNvPicPr>
          <p:nvPr/>
        </p:nvPicPr>
        <p:blipFill>
          <a:blip r:embed="rId3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82" y="5915909"/>
            <a:ext cx="266700" cy="266700"/>
          </a:xfrm>
          <a:prstGeom prst="rect">
            <a:avLst/>
          </a:prstGeom>
        </p:spPr>
      </p:pic>
      <p:pic>
        <p:nvPicPr>
          <p:cNvPr id="643" name="Picture 642">
            <a:extLst>
              <a:ext uri="{FF2B5EF4-FFF2-40B4-BE49-F238E27FC236}">
                <a16:creationId xmlns:a16="http://schemas.microsoft.com/office/drawing/2014/main" id="{FE097E69-2492-4699-A39F-C72D57BCDFD9}"/>
              </a:ext>
            </a:extLst>
          </p:cNvPr>
          <p:cNvPicPr>
            <a:picLocks noChangeAspect="1"/>
          </p:cNvPicPr>
          <p:nvPr/>
        </p:nvPicPr>
        <p:blipFill>
          <a:blip r:embed="rId3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13" y="5915909"/>
            <a:ext cx="266700" cy="266700"/>
          </a:xfrm>
          <a:prstGeom prst="rect">
            <a:avLst/>
          </a:prstGeom>
        </p:spPr>
      </p:pic>
      <p:pic>
        <p:nvPicPr>
          <p:cNvPr id="645" name="Picture 644">
            <a:extLst>
              <a:ext uri="{FF2B5EF4-FFF2-40B4-BE49-F238E27FC236}">
                <a16:creationId xmlns:a16="http://schemas.microsoft.com/office/drawing/2014/main" id="{52D6FA8D-5ACB-4536-8F39-C19D0758392F}"/>
              </a:ext>
            </a:extLst>
          </p:cNvPr>
          <p:cNvPicPr>
            <a:picLocks noChangeAspect="1"/>
          </p:cNvPicPr>
          <p:nvPr/>
        </p:nvPicPr>
        <p:blipFill>
          <a:blip r:embed="rId3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644" y="5915909"/>
            <a:ext cx="266700" cy="266700"/>
          </a:xfrm>
          <a:prstGeom prst="rect">
            <a:avLst/>
          </a:prstGeom>
        </p:spPr>
      </p:pic>
      <p:pic>
        <p:nvPicPr>
          <p:cNvPr id="647" name="Picture 646">
            <a:extLst>
              <a:ext uri="{FF2B5EF4-FFF2-40B4-BE49-F238E27FC236}">
                <a16:creationId xmlns:a16="http://schemas.microsoft.com/office/drawing/2014/main" id="{C497EB75-1B08-4E5E-82FC-E956B6282DBB}"/>
              </a:ext>
            </a:extLst>
          </p:cNvPr>
          <p:cNvPicPr>
            <a:picLocks noChangeAspect="1"/>
          </p:cNvPicPr>
          <p:nvPr/>
        </p:nvPicPr>
        <p:blipFill>
          <a:blip r:embed="rId3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75" y="5915909"/>
            <a:ext cx="266700" cy="266700"/>
          </a:xfrm>
          <a:prstGeom prst="rect">
            <a:avLst/>
          </a:prstGeom>
        </p:spPr>
      </p:pic>
      <p:pic>
        <p:nvPicPr>
          <p:cNvPr id="649" name="Picture 648">
            <a:extLst>
              <a:ext uri="{FF2B5EF4-FFF2-40B4-BE49-F238E27FC236}">
                <a16:creationId xmlns:a16="http://schemas.microsoft.com/office/drawing/2014/main" id="{2E615D49-9166-4E02-8920-C1DFB4E2A780}"/>
              </a:ext>
            </a:extLst>
          </p:cNvPr>
          <p:cNvPicPr>
            <a:picLocks noChangeAspect="1"/>
          </p:cNvPicPr>
          <p:nvPr/>
        </p:nvPicPr>
        <p:blipFill>
          <a:blip r:embed="rId3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06" y="5915909"/>
            <a:ext cx="266700" cy="266700"/>
          </a:xfrm>
          <a:prstGeom prst="rect">
            <a:avLst/>
          </a:prstGeom>
        </p:spPr>
      </p:pic>
      <p:pic>
        <p:nvPicPr>
          <p:cNvPr id="651" name="Picture 650">
            <a:extLst>
              <a:ext uri="{FF2B5EF4-FFF2-40B4-BE49-F238E27FC236}">
                <a16:creationId xmlns:a16="http://schemas.microsoft.com/office/drawing/2014/main" id="{BA98DF43-17F2-4F9F-BC39-F80D03E4D748}"/>
              </a:ext>
            </a:extLst>
          </p:cNvPr>
          <p:cNvPicPr>
            <a:picLocks noChangeAspect="1"/>
          </p:cNvPicPr>
          <p:nvPr/>
        </p:nvPicPr>
        <p:blipFill>
          <a:blip r:embed="rId3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37" y="5915909"/>
            <a:ext cx="266700" cy="266700"/>
          </a:xfrm>
          <a:prstGeom prst="rect">
            <a:avLst/>
          </a:prstGeom>
        </p:spPr>
      </p:pic>
      <p:pic>
        <p:nvPicPr>
          <p:cNvPr id="653" name="Picture 652">
            <a:extLst>
              <a:ext uri="{FF2B5EF4-FFF2-40B4-BE49-F238E27FC236}">
                <a16:creationId xmlns:a16="http://schemas.microsoft.com/office/drawing/2014/main" id="{3AC761DC-7076-46B0-BDC7-60EB5721B88F}"/>
              </a:ext>
            </a:extLst>
          </p:cNvPr>
          <p:cNvPicPr>
            <a:picLocks noChangeAspect="1"/>
          </p:cNvPicPr>
          <p:nvPr/>
        </p:nvPicPr>
        <p:blipFill>
          <a:blip r:embed="rId3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72" y="5915909"/>
            <a:ext cx="266700" cy="266700"/>
          </a:xfrm>
          <a:prstGeom prst="rect">
            <a:avLst/>
          </a:prstGeom>
        </p:spPr>
      </p:pic>
      <p:pic>
        <p:nvPicPr>
          <p:cNvPr id="655" name="Picture 654">
            <a:extLst>
              <a:ext uri="{FF2B5EF4-FFF2-40B4-BE49-F238E27FC236}">
                <a16:creationId xmlns:a16="http://schemas.microsoft.com/office/drawing/2014/main" id="{15B05DCC-FAB7-4E39-8226-BE49737FA4E7}"/>
              </a:ext>
            </a:extLst>
          </p:cNvPr>
          <p:cNvPicPr>
            <a:picLocks noChangeAspect="1"/>
          </p:cNvPicPr>
          <p:nvPr/>
        </p:nvPicPr>
        <p:blipFill>
          <a:blip r:embed="rId3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48" y="5915909"/>
            <a:ext cx="266700" cy="266700"/>
          </a:xfrm>
          <a:prstGeom prst="rect">
            <a:avLst/>
          </a:prstGeom>
        </p:spPr>
      </p:pic>
      <p:pic>
        <p:nvPicPr>
          <p:cNvPr id="657" name="Picture 656">
            <a:extLst>
              <a:ext uri="{FF2B5EF4-FFF2-40B4-BE49-F238E27FC236}">
                <a16:creationId xmlns:a16="http://schemas.microsoft.com/office/drawing/2014/main" id="{692B8807-E5F7-437A-B88D-F761F2EF9CDF}"/>
              </a:ext>
            </a:extLst>
          </p:cNvPr>
          <p:cNvPicPr>
            <a:picLocks noChangeAspect="1"/>
          </p:cNvPicPr>
          <p:nvPr/>
        </p:nvPicPr>
        <p:blipFill>
          <a:blip r:embed="rId3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55" y="5915909"/>
            <a:ext cx="266700" cy="266700"/>
          </a:xfrm>
          <a:prstGeom prst="rect">
            <a:avLst/>
          </a:prstGeom>
        </p:spPr>
      </p:pic>
      <p:pic>
        <p:nvPicPr>
          <p:cNvPr id="659" name="Picture 658">
            <a:extLst>
              <a:ext uri="{FF2B5EF4-FFF2-40B4-BE49-F238E27FC236}">
                <a16:creationId xmlns:a16="http://schemas.microsoft.com/office/drawing/2014/main" id="{9FAAD5D4-B5F7-42A4-B804-1D8B813F686E}"/>
              </a:ext>
            </a:extLst>
          </p:cNvPr>
          <p:cNvPicPr>
            <a:picLocks noChangeAspect="1"/>
          </p:cNvPicPr>
          <p:nvPr/>
        </p:nvPicPr>
        <p:blipFill>
          <a:blip r:embed="rId3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62" y="5915909"/>
            <a:ext cx="266700" cy="266700"/>
          </a:xfrm>
          <a:prstGeom prst="rect">
            <a:avLst/>
          </a:prstGeom>
        </p:spPr>
      </p:pic>
      <p:pic>
        <p:nvPicPr>
          <p:cNvPr id="661" name="Picture 660">
            <a:extLst>
              <a:ext uri="{FF2B5EF4-FFF2-40B4-BE49-F238E27FC236}">
                <a16:creationId xmlns:a16="http://schemas.microsoft.com/office/drawing/2014/main" id="{85520BDA-7557-40CD-AA91-C79DFB078592}"/>
              </a:ext>
            </a:extLst>
          </p:cNvPr>
          <p:cNvPicPr>
            <a:picLocks noChangeAspect="1"/>
          </p:cNvPicPr>
          <p:nvPr/>
        </p:nvPicPr>
        <p:blipFill>
          <a:blip r:embed="rId3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69" y="5915909"/>
            <a:ext cx="266700" cy="266700"/>
          </a:xfrm>
          <a:prstGeom prst="rect">
            <a:avLst/>
          </a:prstGeom>
        </p:spPr>
      </p:pic>
      <p:pic>
        <p:nvPicPr>
          <p:cNvPr id="663" name="Picture 662">
            <a:extLst>
              <a:ext uri="{FF2B5EF4-FFF2-40B4-BE49-F238E27FC236}">
                <a16:creationId xmlns:a16="http://schemas.microsoft.com/office/drawing/2014/main" id="{9342AFC8-F73B-4841-A925-6BD4A81F2C5C}"/>
              </a:ext>
            </a:extLst>
          </p:cNvPr>
          <p:cNvPicPr>
            <a:picLocks noChangeAspect="1"/>
          </p:cNvPicPr>
          <p:nvPr/>
        </p:nvPicPr>
        <p:blipFill>
          <a:blip r:embed="rId3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76" y="5915909"/>
            <a:ext cx="266700" cy="266700"/>
          </a:xfrm>
          <a:prstGeom prst="rect">
            <a:avLst/>
          </a:prstGeom>
        </p:spPr>
      </p:pic>
      <p:pic>
        <p:nvPicPr>
          <p:cNvPr id="665" name="Picture 664">
            <a:extLst>
              <a:ext uri="{FF2B5EF4-FFF2-40B4-BE49-F238E27FC236}">
                <a16:creationId xmlns:a16="http://schemas.microsoft.com/office/drawing/2014/main" id="{FEC7498A-00A4-4CB5-ACD1-D5A496C9C122}"/>
              </a:ext>
            </a:extLst>
          </p:cNvPr>
          <p:cNvPicPr>
            <a:picLocks noChangeAspect="1"/>
          </p:cNvPicPr>
          <p:nvPr/>
        </p:nvPicPr>
        <p:blipFill>
          <a:blip r:embed="rId3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83" y="5915909"/>
            <a:ext cx="266700" cy="266700"/>
          </a:xfrm>
          <a:prstGeom prst="rect">
            <a:avLst/>
          </a:prstGeom>
        </p:spPr>
      </p:pic>
      <p:pic>
        <p:nvPicPr>
          <p:cNvPr id="667" name="Picture 666">
            <a:extLst>
              <a:ext uri="{FF2B5EF4-FFF2-40B4-BE49-F238E27FC236}">
                <a16:creationId xmlns:a16="http://schemas.microsoft.com/office/drawing/2014/main" id="{BCFA8A3F-01CC-49BA-B6ED-210623446029}"/>
              </a:ext>
            </a:extLst>
          </p:cNvPr>
          <p:cNvPicPr>
            <a:picLocks noChangeAspect="1"/>
          </p:cNvPicPr>
          <p:nvPr/>
        </p:nvPicPr>
        <p:blipFill>
          <a:blip r:embed="rId3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90" y="5915909"/>
            <a:ext cx="266700" cy="266700"/>
          </a:xfrm>
          <a:prstGeom prst="rect">
            <a:avLst/>
          </a:prstGeom>
        </p:spPr>
      </p:pic>
      <p:pic>
        <p:nvPicPr>
          <p:cNvPr id="669" name="Picture 668">
            <a:extLst>
              <a:ext uri="{FF2B5EF4-FFF2-40B4-BE49-F238E27FC236}">
                <a16:creationId xmlns:a16="http://schemas.microsoft.com/office/drawing/2014/main" id="{D340BF7D-3EB2-4250-BC61-F945DB2E130A}"/>
              </a:ext>
            </a:extLst>
          </p:cNvPr>
          <p:cNvPicPr>
            <a:picLocks noChangeAspect="1"/>
          </p:cNvPicPr>
          <p:nvPr/>
        </p:nvPicPr>
        <p:blipFill>
          <a:blip r:embed="rId3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397" y="5915909"/>
            <a:ext cx="266700" cy="266700"/>
          </a:xfrm>
          <a:prstGeom prst="rect">
            <a:avLst/>
          </a:prstGeom>
        </p:spPr>
      </p:pic>
      <p:pic>
        <p:nvPicPr>
          <p:cNvPr id="671" name="Picture 670">
            <a:extLst>
              <a:ext uri="{FF2B5EF4-FFF2-40B4-BE49-F238E27FC236}">
                <a16:creationId xmlns:a16="http://schemas.microsoft.com/office/drawing/2014/main" id="{AB8FDBDE-379A-4F84-8363-A30F514956E1}"/>
              </a:ext>
            </a:extLst>
          </p:cNvPr>
          <p:cNvPicPr>
            <a:picLocks noChangeAspect="1"/>
          </p:cNvPicPr>
          <p:nvPr/>
        </p:nvPicPr>
        <p:blipFill>
          <a:blip r:embed="rId3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04" y="5915909"/>
            <a:ext cx="266700" cy="266700"/>
          </a:xfrm>
          <a:prstGeom prst="rect">
            <a:avLst/>
          </a:prstGeom>
        </p:spPr>
      </p:pic>
      <p:pic>
        <p:nvPicPr>
          <p:cNvPr id="673" name="Picture 672">
            <a:extLst>
              <a:ext uri="{FF2B5EF4-FFF2-40B4-BE49-F238E27FC236}">
                <a16:creationId xmlns:a16="http://schemas.microsoft.com/office/drawing/2014/main" id="{B662EDEE-6AAC-49D7-A9F4-6E8401A9A592}"/>
              </a:ext>
            </a:extLst>
          </p:cNvPr>
          <p:cNvPicPr>
            <a:picLocks noChangeAspect="1"/>
          </p:cNvPicPr>
          <p:nvPr/>
        </p:nvPicPr>
        <p:blipFill>
          <a:blip r:embed="rId3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212" y="5915909"/>
            <a:ext cx="266700" cy="266700"/>
          </a:xfrm>
          <a:prstGeom prst="rect">
            <a:avLst/>
          </a:prstGeom>
        </p:spPr>
      </p:pic>
      <p:pic>
        <p:nvPicPr>
          <p:cNvPr id="675" name="Picture 674">
            <a:extLst>
              <a:ext uri="{FF2B5EF4-FFF2-40B4-BE49-F238E27FC236}">
                <a16:creationId xmlns:a16="http://schemas.microsoft.com/office/drawing/2014/main" id="{FBB6446E-BE9D-4514-A399-9278B8C32C3A}"/>
              </a:ext>
            </a:extLst>
          </p:cNvPr>
          <p:cNvPicPr>
            <a:picLocks noChangeAspect="1"/>
          </p:cNvPicPr>
          <p:nvPr/>
        </p:nvPicPr>
        <p:blipFill>
          <a:blip r:embed="rId3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8" y="6301808"/>
            <a:ext cx="266700" cy="266700"/>
          </a:xfrm>
          <a:prstGeom prst="rect">
            <a:avLst/>
          </a:prstGeom>
        </p:spPr>
      </p:pic>
      <p:pic>
        <p:nvPicPr>
          <p:cNvPr id="677" name="Picture 676">
            <a:extLst>
              <a:ext uri="{FF2B5EF4-FFF2-40B4-BE49-F238E27FC236}">
                <a16:creationId xmlns:a16="http://schemas.microsoft.com/office/drawing/2014/main" id="{6C19FF3C-ECA6-4314-939E-1C218A696369}"/>
              </a:ext>
            </a:extLst>
          </p:cNvPr>
          <p:cNvPicPr>
            <a:picLocks noChangeAspect="1"/>
          </p:cNvPicPr>
          <p:nvPr/>
        </p:nvPicPr>
        <p:blipFill>
          <a:blip r:embed="rId3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8" y="6301808"/>
            <a:ext cx="266700" cy="266700"/>
          </a:xfrm>
          <a:prstGeom prst="rect">
            <a:avLst/>
          </a:prstGeom>
        </p:spPr>
      </p:pic>
      <p:pic>
        <p:nvPicPr>
          <p:cNvPr id="679" name="Picture 678">
            <a:extLst>
              <a:ext uri="{FF2B5EF4-FFF2-40B4-BE49-F238E27FC236}">
                <a16:creationId xmlns:a16="http://schemas.microsoft.com/office/drawing/2014/main" id="{92C5637A-EAD7-4383-AADE-CAF0E1AEB8A9}"/>
              </a:ext>
            </a:extLst>
          </p:cNvPr>
          <p:cNvPicPr>
            <a:picLocks noChangeAspect="1"/>
          </p:cNvPicPr>
          <p:nvPr/>
        </p:nvPicPr>
        <p:blipFill>
          <a:blip r:embed="rId3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" y="6301808"/>
            <a:ext cx="266700" cy="266700"/>
          </a:xfrm>
          <a:prstGeom prst="rect">
            <a:avLst/>
          </a:prstGeom>
        </p:spPr>
      </p:pic>
      <p:pic>
        <p:nvPicPr>
          <p:cNvPr id="681" name="Picture 680">
            <a:extLst>
              <a:ext uri="{FF2B5EF4-FFF2-40B4-BE49-F238E27FC236}">
                <a16:creationId xmlns:a16="http://schemas.microsoft.com/office/drawing/2014/main" id="{3AF179B4-E8D1-4247-B1B4-F83A72E348CF}"/>
              </a:ext>
            </a:extLst>
          </p:cNvPr>
          <p:cNvPicPr>
            <a:picLocks noChangeAspect="1"/>
          </p:cNvPicPr>
          <p:nvPr/>
        </p:nvPicPr>
        <p:blipFill>
          <a:blip r:embed="rId3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48" y="6301808"/>
            <a:ext cx="266700" cy="266700"/>
          </a:xfrm>
          <a:prstGeom prst="rect">
            <a:avLst/>
          </a:prstGeom>
        </p:spPr>
      </p:pic>
      <p:pic>
        <p:nvPicPr>
          <p:cNvPr id="683" name="Picture 682">
            <a:extLst>
              <a:ext uri="{FF2B5EF4-FFF2-40B4-BE49-F238E27FC236}">
                <a16:creationId xmlns:a16="http://schemas.microsoft.com/office/drawing/2014/main" id="{6908B6EF-DEE6-4B3E-95F8-A92E29882DC7}"/>
              </a:ext>
            </a:extLst>
          </p:cNvPr>
          <p:cNvPicPr>
            <a:picLocks noChangeAspect="1"/>
          </p:cNvPicPr>
          <p:nvPr/>
        </p:nvPicPr>
        <p:blipFill>
          <a:blip r:embed="rId3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8" y="6301808"/>
            <a:ext cx="266700" cy="266700"/>
          </a:xfrm>
          <a:prstGeom prst="rect">
            <a:avLst/>
          </a:prstGeom>
        </p:spPr>
      </p:pic>
      <p:pic>
        <p:nvPicPr>
          <p:cNvPr id="685" name="Picture 684">
            <a:extLst>
              <a:ext uri="{FF2B5EF4-FFF2-40B4-BE49-F238E27FC236}">
                <a16:creationId xmlns:a16="http://schemas.microsoft.com/office/drawing/2014/main" id="{C7680100-7EBC-4D35-9865-2AF0729A0121}"/>
              </a:ext>
            </a:extLst>
          </p:cNvPr>
          <p:cNvPicPr>
            <a:picLocks noChangeAspect="1"/>
          </p:cNvPicPr>
          <p:nvPr/>
        </p:nvPicPr>
        <p:blipFill>
          <a:blip r:embed="rId3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08" y="6301808"/>
            <a:ext cx="266700" cy="266700"/>
          </a:xfrm>
          <a:prstGeom prst="rect">
            <a:avLst/>
          </a:prstGeom>
        </p:spPr>
      </p:pic>
      <p:pic>
        <p:nvPicPr>
          <p:cNvPr id="687" name="Picture 686">
            <a:extLst>
              <a:ext uri="{FF2B5EF4-FFF2-40B4-BE49-F238E27FC236}">
                <a16:creationId xmlns:a16="http://schemas.microsoft.com/office/drawing/2014/main" id="{9CC73BEE-5AA9-4FA9-8647-D06E1FA8881E}"/>
              </a:ext>
            </a:extLst>
          </p:cNvPr>
          <p:cNvPicPr>
            <a:picLocks noChangeAspect="1"/>
          </p:cNvPicPr>
          <p:nvPr/>
        </p:nvPicPr>
        <p:blipFill>
          <a:blip r:embed="rId3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88" y="6301808"/>
            <a:ext cx="266700" cy="266700"/>
          </a:xfrm>
          <a:prstGeom prst="rect">
            <a:avLst/>
          </a:prstGeom>
        </p:spPr>
      </p:pic>
      <p:pic>
        <p:nvPicPr>
          <p:cNvPr id="689" name="Picture 688">
            <a:extLst>
              <a:ext uri="{FF2B5EF4-FFF2-40B4-BE49-F238E27FC236}">
                <a16:creationId xmlns:a16="http://schemas.microsoft.com/office/drawing/2014/main" id="{95966B4C-C072-4620-B71A-E926C3288D87}"/>
              </a:ext>
            </a:extLst>
          </p:cNvPr>
          <p:cNvPicPr>
            <a:picLocks noChangeAspect="1"/>
          </p:cNvPicPr>
          <p:nvPr/>
        </p:nvPicPr>
        <p:blipFill>
          <a:blip r:embed="rId3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68" y="6301808"/>
            <a:ext cx="266700" cy="266700"/>
          </a:xfrm>
          <a:prstGeom prst="rect">
            <a:avLst/>
          </a:prstGeom>
        </p:spPr>
      </p:pic>
      <p:pic>
        <p:nvPicPr>
          <p:cNvPr id="691" name="Picture 690">
            <a:extLst>
              <a:ext uri="{FF2B5EF4-FFF2-40B4-BE49-F238E27FC236}">
                <a16:creationId xmlns:a16="http://schemas.microsoft.com/office/drawing/2014/main" id="{A6D067A3-7C85-4419-98B4-2DF19A7BD180}"/>
              </a:ext>
            </a:extLst>
          </p:cNvPr>
          <p:cNvPicPr>
            <a:picLocks noChangeAspect="1"/>
          </p:cNvPicPr>
          <p:nvPr/>
        </p:nvPicPr>
        <p:blipFill>
          <a:blip r:embed="rId3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48" y="6301808"/>
            <a:ext cx="266700" cy="266700"/>
          </a:xfrm>
          <a:prstGeom prst="rect">
            <a:avLst/>
          </a:prstGeom>
        </p:spPr>
      </p:pic>
      <p:pic>
        <p:nvPicPr>
          <p:cNvPr id="693" name="Picture 692">
            <a:extLst>
              <a:ext uri="{FF2B5EF4-FFF2-40B4-BE49-F238E27FC236}">
                <a16:creationId xmlns:a16="http://schemas.microsoft.com/office/drawing/2014/main" id="{377FE783-2BE8-4567-9C8B-38264252958B}"/>
              </a:ext>
            </a:extLst>
          </p:cNvPr>
          <p:cNvPicPr>
            <a:picLocks noChangeAspect="1"/>
          </p:cNvPicPr>
          <p:nvPr/>
        </p:nvPicPr>
        <p:blipFill>
          <a:blip r:embed="rId3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24" y="6301808"/>
            <a:ext cx="266700" cy="266700"/>
          </a:xfrm>
          <a:prstGeom prst="rect">
            <a:avLst/>
          </a:prstGeom>
        </p:spPr>
      </p:pic>
      <p:pic>
        <p:nvPicPr>
          <p:cNvPr id="695" name="Picture 694">
            <a:extLst>
              <a:ext uri="{FF2B5EF4-FFF2-40B4-BE49-F238E27FC236}">
                <a16:creationId xmlns:a16="http://schemas.microsoft.com/office/drawing/2014/main" id="{D7E56F1F-9CF9-4EB5-B5BB-8EE7DBBE3215}"/>
              </a:ext>
            </a:extLst>
          </p:cNvPr>
          <p:cNvPicPr>
            <a:picLocks noChangeAspect="1"/>
          </p:cNvPicPr>
          <p:nvPr/>
        </p:nvPicPr>
        <p:blipFill>
          <a:blip r:embed="rId3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21" y="6301808"/>
            <a:ext cx="266700" cy="266700"/>
          </a:xfrm>
          <a:prstGeom prst="rect">
            <a:avLst/>
          </a:prstGeom>
        </p:spPr>
      </p:pic>
      <p:pic>
        <p:nvPicPr>
          <p:cNvPr id="697" name="Picture 696">
            <a:extLst>
              <a:ext uri="{FF2B5EF4-FFF2-40B4-BE49-F238E27FC236}">
                <a16:creationId xmlns:a16="http://schemas.microsoft.com/office/drawing/2014/main" id="{ED584063-E0D6-4EF3-87DF-72FD82316412}"/>
              </a:ext>
            </a:extLst>
          </p:cNvPr>
          <p:cNvPicPr>
            <a:picLocks noChangeAspect="1"/>
          </p:cNvPicPr>
          <p:nvPr/>
        </p:nvPicPr>
        <p:blipFill>
          <a:blip r:embed="rId3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93" y="6301808"/>
            <a:ext cx="266700" cy="266700"/>
          </a:xfrm>
          <a:prstGeom prst="rect">
            <a:avLst/>
          </a:prstGeom>
        </p:spPr>
      </p:pic>
      <p:pic>
        <p:nvPicPr>
          <p:cNvPr id="699" name="Picture 698">
            <a:extLst>
              <a:ext uri="{FF2B5EF4-FFF2-40B4-BE49-F238E27FC236}">
                <a16:creationId xmlns:a16="http://schemas.microsoft.com/office/drawing/2014/main" id="{9C22B973-CD8B-48A5-B96D-247346B452A1}"/>
              </a:ext>
            </a:extLst>
          </p:cNvPr>
          <p:cNvPicPr>
            <a:picLocks noChangeAspect="1"/>
          </p:cNvPicPr>
          <p:nvPr/>
        </p:nvPicPr>
        <p:blipFill>
          <a:blip r:embed="rId3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65" y="6301808"/>
            <a:ext cx="266700" cy="266700"/>
          </a:xfrm>
          <a:prstGeom prst="rect">
            <a:avLst/>
          </a:prstGeom>
        </p:spPr>
      </p:pic>
      <p:pic>
        <p:nvPicPr>
          <p:cNvPr id="701" name="Picture 700">
            <a:extLst>
              <a:ext uri="{FF2B5EF4-FFF2-40B4-BE49-F238E27FC236}">
                <a16:creationId xmlns:a16="http://schemas.microsoft.com/office/drawing/2014/main" id="{870D0444-D802-4C1C-AA11-9ADF497A135E}"/>
              </a:ext>
            </a:extLst>
          </p:cNvPr>
          <p:cNvPicPr>
            <a:picLocks noChangeAspect="1"/>
          </p:cNvPicPr>
          <p:nvPr/>
        </p:nvPicPr>
        <p:blipFill>
          <a:blip r:embed="rId3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37" y="6301808"/>
            <a:ext cx="266700" cy="266700"/>
          </a:xfrm>
          <a:prstGeom prst="rect">
            <a:avLst/>
          </a:prstGeom>
        </p:spPr>
      </p:pic>
      <p:pic>
        <p:nvPicPr>
          <p:cNvPr id="703" name="Picture 702">
            <a:extLst>
              <a:ext uri="{FF2B5EF4-FFF2-40B4-BE49-F238E27FC236}">
                <a16:creationId xmlns:a16="http://schemas.microsoft.com/office/drawing/2014/main" id="{038B9DE6-6CFA-4222-B9FE-4126A74F021B}"/>
              </a:ext>
            </a:extLst>
          </p:cNvPr>
          <p:cNvPicPr>
            <a:picLocks noChangeAspect="1"/>
          </p:cNvPicPr>
          <p:nvPr/>
        </p:nvPicPr>
        <p:blipFill>
          <a:blip r:embed="rId3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09" y="6301808"/>
            <a:ext cx="266700" cy="266700"/>
          </a:xfrm>
          <a:prstGeom prst="rect">
            <a:avLst/>
          </a:prstGeom>
        </p:spPr>
      </p:pic>
      <p:pic>
        <p:nvPicPr>
          <p:cNvPr id="705" name="Picture 704">
            <a:extLst>
              <a:ext uri="{FF2B5EF4-FFF2-40B4-BE49-F238E27FC236}">
                <a16:creationId xmlns:a16="http://schemas.microsoft.com/office/drawing/2014/main" id="{9753D322-E708-4E41-9004-5A063B75CCE6}"/>
              </a:ext>
            </a:extLst>
          </p:cNvPr>
          <p:cNvPicPr>
            <a:picLocks noChangeAspect="1"/>
          </p:cNvPicPr>
          <p:nvPr/>
        </p:nvPicPr>
        <p:blipFill>
          <a:blip r:embed="rId3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81" y="6301808"/>
            <a:ext cx="266700" cy="266700"/>
          </a:xfrm>
          <a:prstGeom prst="rect">
            <a:avLst/>
          </a:prstGeom>
        </p:spPr>
      </p:pic>
      <p:pic>
        <p:nvPicPr>
          <p:cNvPr id="707" name="Picture 706">
            <a:extLst>
              <a:ext uri="{FF2B5EF4-FFF2-40B4-BE49-F238E27FC236}">
                <a16:creationId xmlns:a16="http://schemas.microsoft.com/office/drawing/2014/main" id="{97C1E528-3DD9-4FA9-8671-9E8D676685FC}"/>
              </a:ext>
            </a:extLst>
          </p:cNvPr>
          <p:cNvPicPr>
            <a:picLocks noChangeAspect="1"/>
          </p:cNvPicPr>
          <p:nvPr/>
        </p:nvPicPr>
        <p:blipFill>
          <a:blip r:embed="rId3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53" y="6301808"/>
            <a:ext cx="266700" cy="266700"/>
          </a:xfrm>
          <a:prstGeom prst="rect">
            <a:avLst/>
          </a:prstGeom>
        </p:spPr>
      </p:pic>
      <p:pic>
        <p:nvPicPr>
          <p:cNvPr id="709" name="Picture 708">
            <a:extLst>
              <a:ext uri="{FF2B5EF4-FFF2-40B4-BE49-F238E27FC236}">
                <a16:creationId xmlns:a16="http://schemas.microsoft.com/office/drawing/2014/main" id="{7F2D4427-096B-4C8C-BC75-412AAF30A675}"/>
              </a:ext>
            </a:extLst>
          </p:cNvPr>
          <p:cNvPicPr>
            <a:picLocks noChangeAspect="1"/>
          </p:cNvPicPr>
          <p:nvPr/>
        </p:nvPicPr>
        <p:blipFill>
          <a:blip r:embed="rId3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25" y="6301808"/>
            <a:ext cx="266700" cy="266700"/>
          </a:xfrm>
          <a:prstGeom prst="rect">
            <a:avLst/>
          </a:prstGeom>
        </p:spPr>
      </p:pic>
      <p:pic>
        <p:nvPicPr>
          <p:cNvPr id="711" name="Picture 710">
            <a:extLst>
              <a:ext uri="{FF2B5EF4-FFF2-40B4-BE49-F238E27FC236}">
                <a16:creationId xmlns:a16="http://schemas.microsoft.com/office/drawing/2014/main" id="{02AD1769-CBDD-4DF0-B3AA-ECAAF23B6819}"/>
              </a:ext>
            </a:extLst>
          </p:cNvPr>
          <p:cNvPicPr>
            <a:picLocks noChangeAspect="1"/>
          </p:cNvPicPr>
          <p:nvPr/>
        </p:nvPicPr>
        <p:blipFill>
          <a:blip r:embed="rId3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97" y="6301808"/>
            <a:ext cx="266700" cy="266700"/>
          </a:xfrm>
          <a:prstGeom prst="rect">
            <a:avLst/>
          </a:prstGeom>
        </p:spPr>
      </p:pic>
      <p:pic>
        <p:nvPicPr>
          <p:cNvPr id="713" name="Picture 712">
            <a:extLst>
              <a:ext uri="{FF2B5EF4-FFF2-40B4-BE49-F238E27FC236}">
                <a16:creationId xmlns:a16="http://schemas.microsoft.com/office/drawing/2014/main" id="{8D0F8BE4-085F-4E8E-A6ED-800C43037366}"/>
              </a:ext>
            </a:extLst>
          </p:cNvPr>
          <p:cNvPicPr>
            <a:picLocks noChangeAspect="1"/>
          </p:cNvPicPr>
          <p:nvPr/>
        </p:nvPicPr>
        <p:blipFill>
          <a:blip r:embed="rId3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0" y="6301808"/>
            <a:ext cx="266700" cy="266700"/>
          </a:xfrm>
          <a:prstGeom prst="rect">
            <a:avLst/>
          </a:prstGeom>
        </p:spPr>
      </p:pic>
      <p:pic>
        <p:nvPicPr>
          <p:cNvPr id="715" name="Picture 714">
            <a:extLst>
              <a:ext uri="{FF2B5EF4-FFF2-40B4-BE49-F238E27FC236}">
                <a16:creationId xmlns:a16="http://schemas.microsoft.com/office/drawing/2014/main" id="{10579A5C-304C-4C9C-9493-4AC769294882}"/>
              </a:ext>
            </a:extLst>
          </p:cNvPr>
          <p:cNvPicPr>
            <a:picLocks noChangeAspect="1"/>
          </p:cNvPicPr>
          <p:nvPr/>
        </p:nvPicPr>
        <p:blipFill>
          <a:blip r:embed="rId3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3" y="6301808"/>
            <a:ext cx="266700" cy="229127"/>
          </a:xfrm>
          <a:prstGeom prst="rect">
            <a:avLst/>
          </a:prstGeom>
        </p:spPr>
      </p:pic>
      <p:pic>
        <p:nvPicPr>
          <p:cNvPr id="717" name="Picture 716">
            <a:extLst>
              <a:ext uri="{FF2B5EF4-FFF2-40B4-BE49-F238E27FC236}">
                <a16:creationId xmlns:a16="http://schemas.microsoft.com/office/drawing/2014/main" id="{5BD52611-0045-4544-8EC2-C8BA446A276B}"/>
              </a:ext>
            </a:extLst>
          </p:cNvPr>
          <p:cNvPicPr>
            <a:picLocks noChangeAspect="1"/>
          </p:cNvPicPr>
          <p:nvPr/>
        </p:nvPicPr>
        <p:blipFill>
          <a:blip r:embed="rId3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42" y="6301808"/>
            <a:ext cx="266700" cy="229127"/>
          </a:xfrm>
          <a:prstGeom prst="rect">
            <a:avLst/>
          </a:prstGeom>
        </p:spPr>
      </p:pic>
      <p:pic>
        <p:nvPicPr>
          <p:cNvPr id="719" name="Picture 718">
            <a:extLst>
              <a:ext uri="{FF2B5EF4-FFF2-40B4-BE49-F238E27FC236}">
                <a16:creationId xmlns:a16="http://schemas.microsoft.com/office/drawing/2014/main" id="{C8CD670D-50A5-401F-AE61-37B0BC6C8B42}"/>
              </a:ext>
            </a:extLst>
          </p:cNvPr>
          <p:cNvPicPr>
            <a:picLocks noChangeAspect="1"/>
          </p:cNvPicPr>
          <p:nvPr/>
        </p:nvPicPr>
        <p:blipFill>
          <a:blip r:embed="rId3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81" y="6301808"/>
            <a:ext cx="266700" cy="229127"/>
          </a:xfrm>
          <a:prstGeom prst="rect">
            <a:avLst/>
          </a:prstGeom>
        </p:spPr>
      </p:pic>
      <p:pic>
        <p:nvPicPr>
          <p:cNvPr id="721" name="Picture 720">
            <a:extLst>
              <a:ext uri="{FF2B5EF4-FFF2-40B4-BE49-F238E27FC236}">
                <a16:creationId xmlns:a16="http://schemas.microsoft.com/office/drawing/2014/main" id="{BC0B3304-ED91-487E-940B-28F673BD3A47}"/>
              </a:ext>
            </a:extLst>
          </p:cNvPr>
          <p:cNvPicPr>
            <a:picLocks noChangeAspect="1"/>
          </p:cNvPicPr>
          <p:nvPr/>
        </p:nvPicPr>
        <p:blipFill>
          <a:blip r:embed="rId3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20" y="6301808"/>
            <a:ext cx="266700" cy="229127"/>
          </a:xfrm>
          <a:prstGeom prst="rect">
            <a:avLst/>
          </a:prstGeom>
        </p:spPr>
      </p:pic>
      <p:pic>
        <p:nvPicPr>
          <p:cNvPr id="723" name="Picture 722">
            <a:extLst>
              <a:ext uri="{FF2B5EF4-FFF2-40B4-BE49-F238E27FC236}">
                <a16:creationId xmlns:a16="http://schemas.microsoft.com/office/drawing/2014/main" id="{9ED2452D-0532-49F8-81A4-44A6515A62A1}"/>
              </a:ext>
            </a:extLst>
          </p:cNvPr>
          <p:cNvPicPr>
            <a:picLocks noChangeAspect="1"/>
          </p:cNvPicPr>
          <p:nvPr/>
        </p:nvPicPr>
        <p:blipFill>
          <a:blip r:embed="rId3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59" y="6301808"/>
            <a:ext cx="266700" cy="229127"/>
          </a:xfrm>
          <a:prstGeom prst="rect">
            <a:avLst/>
          </a:prstGeom>
        </p:spPr>
      </p:pic>
      <p:pic>
        <p:nvPicPr>
          <p:cNvPr id="725" name="Picture 724">
            <a:extLst>
              <a:ext uri="{FF2B5EF4-FFF2-40B4-BE49-F238E27FC236}">
                <a16:creationId xmlns:a16="http://schemas.microsoft.com/office/drawing/2014/main" id="{3D92B365-A72C-40A8-886B-86F1DB7A563F}"/>
              </a:ext>
            </a:extLst>
          </p:cNvPr>
          <p:cNvPicPr>
            <a:picLocks noChangeAspect="1"/>
          </p:cNvPicPr>
          <p:nvPr/>
        </p:nvPicPr>
        <p:blipFill>
          <a:blip r:embed="rId3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98" y="6301808"/>
            <a:ext cx="266700" cy="229127"/>
          </a:xfrm>
          <a:prstGeom prst="rect">
            <a:avLst/>
          </a:prstGeom>
        </p:spPr>
      </p:pic>
      <p:pic>
        <p:nvPicPr>
          <p:cNvPr id="727" name="Picture 726">
            <a:extLst>
              <a:ext uri="{FF2B5EF4-FFF2-40B4-BE49-F238E27FC236}">
                <a16:creationId xmlns:a16="http://schemas.microsoft.com/office/drawing/2014/main" id="{39F0149F-67CD-49F7-9ACC-215AAD5020D5}"/>
              </a:ext>
            </a:extLst>
          </p:cNvPr>
          <p:cNvPicPr>
            <a:picLocks noChangeAspect="1"/>
          </p:cNvPicPr>
          <p:nvPr/>
        </p:nvPicPr>
        <p:blipFill>
          <a:blip r:embed="rId3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37" y="6301808"/>
            <a:ext cx="266700" cy="229127"/>
          </a:xfrm>
          <a:prstGeom prst="rect">
            <a:avLst/>
          </a:prstGeom>
        </p:spPr>
      </p:pic>
      <p:pic>
        <p:nvPicPr>
          <p:cNvPr id="729" name="Picture 728">
            <a:extLst>
              <a:ext uri="{FF2B5EF4-FFF2-40B4-BE49-F238E27FC236}">
                <a16:creationId xmlns:a16="http://schemas.microsoft.com/office/drawing/2014/main" id="{BC3FE6E8-0DC8-4E2E-9512-36E245E7856B}"/>
              </a:ext>
            </a:extLst>
          </p:cNvPr>
          <p:cNvPicPr>
            <a:picLocks noChangeAspect="1"/>
          </p:cNvPicPr>
          <p:nvPr/>
        </p:nvPicPr>
        <p:blipFill>
          <a:blip r:embed="rId3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76" y="6301808"/>
            <a:ext cx="266700" cy="229127"/>
          </a:xfrm>
          <a:prstGeom prst="rect">
            <a:avLst/>
          </a:prstGeom>
        </p:spPr>
      </p:pic>
      <p:pic>
        <p:nvPicPr>
          <p:cNvPr id="731" name="Picture 730">
            <a:extLst>
              <a:ext uri="{FF2B5EF4-FFF2-40B4-BE49-F238E27FC236}">
                <a16:creationId xmlns:a16="http://schemas.microsoft.com/office/drawing/2014/main" id="{6E2FD42A-850E-43C2-A1C7-005ADDAB8624}"/>
              </a:ext>
            </a:extLst>
          </p:cNvPr>
          <p:cNvPicPr>
            <a:picLocks noChangeAspect="1"/>
          </p:cNvPicPr>
          <p:nvPr/>
        </p:nvPicPr>
        <p:blipFill>
          <a:blip r:embed="rId3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5" y="6301808"/>
            <a:ext cx="266700" cy="229127"/>
          </a:xfrm>
          <a:prstGeom prst="rect">
            <a:avLst/>
          </a:prstGeom>
        </p:spPr>
      </p:pic>
      <p:pic>
        <p:nvPicPr>
          <p:cNvPr id="733" name="Picture 732">
            <a:extLst>
              <a:ext uri="{FF2B5EF4-FFF2-40B4-BE49-F238E27FC236}">
                <a16:creationId xmlns:a16="http://schemas.microsoft.com/office/drawing/2014/main" id="{F9D4319A-1B0B-4C28-B788-E8A9674B699D}"/>
              </a:ext>
            </a:extLst>
          </p:cNvPr>
          <p:cNvPicPr>
            <a:picLocks noChangeAspect="1"/>
          </p:cNvPicPr>
          <p:nvPr/>
        </p:nvPicPr>
        <p:blipFill>
          <a:blip r:embed="rId3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58" y="6301808"/>
            <a:ext cx="266700" cy="2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6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29</Words>
  <Application>Microsoft Office PowerPoint</Application>
  <PresentationFormat>A3 Paper (297x420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WEIHAN</dc:creator>
  <cp:lastModifiedBy>NG WEIHAN</cp:lastModifiedBy>
  <cp:revision>7</cp:revision>
  <dcterms:created xsi:type="dcterms:W3CDTF">2018-07-26T14:46:34Z</dcterms:created>
  <dcterms:modified xsi:type="dcterms:W3CDTF">2018-07-26T15:37:05Z</dcterms:modified>
</cp:coreProperties>
</file>