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31114-B7E5-B12C-E13E-31E175E4C9E9}" v="453" dt="2025-01-05T15:51:2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eiting731/Bri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TW" altLang="en-US" sz="7200">
                <a:ea typeface="新細明體"/>
              </a:rPr>
              <a:t>數位系統實驗 第11組</a:t>
            </a:r>
            <a:endParaRPr lang="zh-TW" altLang="en-US" sz="72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66912" y="4521011"/>
            <a:ext cx="8258176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800">
                <a:ea typeface="新細明體"/>
              </a:rPr>
              <a:t>組長:潘振中</a:t>
            </a:r>
          </a:p>
          <a:p>
            <a:r>
              <a:rPr lang="zh-TW" altLang="en-US" sz="2800">
                <a:ea typeface="新細明體"/>
              </a:rPr>
              <a:t>組員:周煒庭、張瓅云、黃禹璇、林欣懋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C72FE-57AD-3AF9-B2BC-10E1DD3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695" y="795165"/>
            <a:ext cx="10515600" cy="1325563"/>
          </a:xfrm>
        </p:spPr>
        <p:txBody>
          <a:bodyPr/>
          <a:lstStyle/>
          <a:p>
            <a:r>
              <a:rPr lang="zh-TW" altLang="en-US" b="1">
                <a:ea typeface="新細明體"/>
              </a:rPr>
              <a:t>專案主題: Brick Breaker</a:t>
            </a:r>
            <a:endParaRPr lang="zh-TW" altLang="en-US" b="1"/>
          </a:p>
        </p:txBody>
      </p:sp>
      <p:pic>
        <p:nvPicPr>
          <p:cNvPr id="4" name="內容版面配置區 3" descr="一張含有 螢幕擷取畫面, 鮮豔, 正方形, Rectangle 的圖片&#10;&#10;自動產生的描述">
            <a:extLst>
              <a:ext uri="{FF2B5EF4-FFF2-40B4-BE49-F238E27FC236}">
                <a16:creationId xmlns:a16="http://schemas.microsoft.com/office/drawing/2014/main" id="{00B16ED0-37D9-1A20-6515-FBFE92F4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875" r="9750"/>
          <a:stretch/>
        </p:blipFill>
        <p:spPr>
          <a:xfrm>
            <a:off x="7094508" y="2119010"/>
            <a:ext cx="4838700" cy="3200400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5350EE-7D6F-8E91-A079-BFB530185384}"/>
              </a:ext>
            </a:extLst>
          </p:cNvPr>
          <p:cNvSpPr txBox="1"/>
          <p:nvPr/>
        </p:nvSpPr>
        <p:spPr>
          <a:xfrm>
            <a:off x="497633" y="2304212"/>
            <a:ext cx="6464154" cy="39170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sz="2400" b="1">
                <a:ea typeface="+mn-lt"/>
                <a:cs typeface="+mn-lt"/>
              </a:rPr>
              <a:t>遊戲</a:t>
            </a:r>
            <a:r>
              <a:rPr lang="zh-TW" altLang="en-US" sz="2400" b="1">
                <a:ea typeface="+mn-lt"/>
                <a:cs typeface="+mn-lt"/>
              </a:rPr>
              <a:t>方法</a:t>
            </a:r>
            <a:r>
              <a:rPr lang="en-US" altLang="zh-TW" sz="2400" b="1" dirty="0">
                <a:ea typeface="+mn-lt"/>
                <a:cs typeface="+mn-lt"/>
              </a:rPr>
              <a:t>:</a:t>
            </a:r>
            <a:endParaRPr lang="zh-TW" altLang="en-US" b="1" dirty="0">
              <a:ea typeface="新細明體" panose="02020500000000000000" pitchFamily="18" charset="-120"/>
              <a:cs typeface="+mn-lt"/>
            </a:endParaRPr>
          </a:p>
          <a:p>
            <a:pPr algn="l">
              <a:lnSpc>
                <a:spcPct val="150000"/>
              </a:lnSpc>
            </a:pPr>
            <a:r>
              <a:rPr lang="zh-TW" altLang="en-US" sz="2400">
                <a:ea typeface="+mn-lt"/>
                <a:cs typeface="+mn-lt"/>
              </a:rPr>
              <a:t>玩家需操作</a:t>
            </a:r>
            <a:r>
              <a:rPr lang="zh-TW" sz="2400">
                <a:ea typeface="+mn-lt"/>
                <a:cs typeface="+mn-lt"/>
              </a:rPr>
              <a:t>可左右移動的板子</a:t>
            </a:r>
            <a:r>
              <a:rPr lang="en-US" altLang="zh-TW" sz="2400" dirty="0">
                <a:ea typeface="+mn-lt"/>
                <a:cs typeface="+mn-lt"/>
              </a:rPr>
              <a:t>(plate)</a:t>
            </a:r>
            <a:r>
              <a:rPr lang="zh-TW" sz="2400">
                <a:ea typeface="+mn-lt"/>
                <a:cs typeface="+mn-lt"/>
              </a:rPr>
              <a:t>反彈小球</a:t>
            </a:r>
            <a:r>
              <a:rPr lang="en-US" altLang="zh-TW" sz="2400" dirty="0">
                <a:ea typeface="+mn-lt"/>
                <a:cs typeface="+mn-lt"/>
              </a:rPr>
              <a:t>(ball)</a:t>
            </a:r>
            <a:r>
              <a:rPr lang="zh-TW" sz="2400">
                <a:ea typeface="+mn-lt"/>
                <a:cs typeface="+mn-lt"/>
              </a:rPr>
              <a:t>，藉此摧毀螢幕上方排列的磚塊(</a:t>
            </a:r>
            <a:r>
              <a:rPr lang="en-US" altLang="zh-TW" sz="2400" dirty="0">
                <a:ea typeface="+mn-lt"/>
                <a:cs typeface="+mn-lt"/>
              </a:rPr>
              <a:t>bricks</a:t>
            </a:r>
            <a:r>
              <a:rPr lang="zh-TW" sz="2400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，以獲取分數</a:t>
            </a:r>
            <a:r>
              <a:rPr lang="zh-TW">
                <a:ea typeface="+mn-lt"/>
                <a:cs typeface="+mn-lt"/>
              </a:rPr>
              <a:t>。</a:t>
            </a:r>
            <a:endParaRPr lang="zh-TW">
              <a:ea typeface="新細明體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sz="2400" b="1">
                <a:ea typeface="+mn-lt"/>
                <a:cs typeface="+mn-lt"/>
              </a:rPr>
              <a:t>通關目標: </a:t>
            </a:r>
            <a:r>
              <a:rPr lang="zh-TW" altLang="en-US" sz="2400">
                <a:ea typeface="+mn-lt"/>
                <a:cs typeface="+mn-lt"/>
              </a:rPr>
              <a:t>將上方所有的磚塊都打掉。</a:t>
            </a:r>
            <a:endParaRPr lang="zh-TW" altLang="en-US" sz="2400" dirty="0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sz="2400" b="1">
                <a:ea typeface="+mn-lt"/>
                <a:cs typeface="+mn-lt"/>
              </a:rPr>
              <a:t>失敗條件: </a:t>
            </a:r>
            <a:r>
              <a:rPr lang="zh-TW" altLang="en-US" sz="2400">
                <a:ea typeface="+mn-lt"/>
                <a:cs typeface="+mn-lt"/>
              </a:rPr>
              <a:t>小球碰觸畫面底部，則遊戲結束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TW" altLang="en-US" sz="2400" b="1">
                <a:ea typeface="+mn-lt"/>
                <a:cs typeface="+mn-lt"/>
              </a:rPr>
              <a:t>重置方式: </a:t>
            </a:r>
            <a:r>
              <a:rPr lang="zh-TW" altLang="en-US" sz="2400">
                <a:ea typeface="+mn-lt"/>
                <a:cs typeface="+mn-lt"/>
              </a:rPr>
              <a:t>將switch撥動至0，則遊戲重置</a:t>
            </a:r>
            <a:endParaRPr lang="zh-TW" altLang="en-US" sz="2400" dirty="0">
              <a:ea typeface="+mn-lt"/>
              <a:cs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6BE9DD-08B4-D106-ED56-34E65A84DF17}"/>
              </a:ext>
            </a:extLst>
          </p:cNvPr>
          <p:cNvSpPr txBox="1"/>
          <p:nvPr/>
        </p:nvSpPr>
        <p:spPr>
          <a:xfrm>
            <a:off x="8138410" y="5419064"/>
            <a:ext cx="43443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</a:rPr>
              <a:t>▲</a:t>
            </a:r>
            <a:r>
              <a:rPr lang="zh-TW" altLang="en-US" sz="2400">
                <a:ea typeface="+mn-lt"/>
                <a:cs typeface="+mn-lt"/>
              </a:rPr>
              <a:t> 遊戲畫面示意圖</a:t>
            </a:r>
          </a:p>
        </p:txBody>
      </p:sp>
    </p:spTree>
    <p:extLst>
      <p:ext uri="{BB962C8B-B14F-4D97-AF65-F5344CB8AC3E}">
        <p14:creationId xmlns:p14="http://schemas.microsoft.com/office/powerpoint/2010/main" val="401521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03AB6C-A49F-F8F7-118B-CC21C24D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zh-TW" altLang="en-US" sz="5000" b="1">
                <a:ea typeface="新細明體"/>
              </a:rPr>
              <a:t>使用元件與功能</a:t>
            </a:r>
            <a:endParaRPr lang="zh-TW" altLang="en-US" sz="5000" b="1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25D7C-0892-CACA-A94C-F8FBCF41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90" y="2682471"/>
            <a:ext cx="7039906" cy="366289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Seven-segment display:</a:t>
            </a:r>
            <a:r>
              <a:rPr lang="zh-TW" altLang="en-US">
                <a:ea typeface="新細明體"/>
              </a:rPr>
              <a:t> </a:t>
            </a:r>
            <a:endParaRPr lang="zh-TW">
              <a:ea typeface="新細明體" panose="02020500000000000000" pitchFamily="18" charset="-12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>
                <a:ea typeface="新細明體"/>
              </a:rPr>
              <a:t>    顯示當前獲得的分數。</a:t>
            </a:r>
            <a:endParaRPr lang="zh-TW">
              <a:ea typeface="新細明體"/>
            </a:endParaRP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Keypad:</a:t>
            </a:r>
            <a:r>
              <a:rPr lang="zh-TW" altLang="en-US">
                <a:ea typeface="新細明體"/>
              </a:rPr>
              <a:t> 控制板子的移動方向與速度。</a:t>
            </a: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Dot matrix:</a:t>
            </a:r>
            <a:r>
              <a:rPr lang="zh-TW" altLang="en-US">
                <a:ea typeface="新細明體"/>
              </a:rPr>
              <a:t> 顯示當前方向圖標。</a:t>
            </a: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VGA:</a:t>
            </a:r>
            <a:r>
              <a:rPr lang="zh-TW" altLang="en-US">
                <a:ea typeface="新細明體"/>
              </a:rPr>
              <a:t> 顯示遊戲畫面。</a:t>
            </a:r>
          </a:p>
          <a:p>
            <a:pPr>
              <a:lnSpc>
                <a:spcPct val="160000"/>
              </a:lnSpc>
            </a:pPr>
            <a:r>
              <a:rPr lang="zh-TW" altLang="en-US" b="1">
                <a:ea typeface="新細明體"/>
              </a:rPr>
              <a:t>Switch:</a:t>
            </a:r>
            <a:r>
              <a:rPr lang="zh-TW" altLang="en-US">
                <a:ea typeface="新細明體"/>
              </a:rPr>
              <a:t> 重置遊戲。</a:t>
            </a:r>
            <a:endParaRPr lang="zh-TW" altLang="en-US" dirty="0">
              <a:ea typeface="新細明體"/>
            </a:endParaRPr>
          </a:p>
        </p:txBody>
      </p:sp>
      <p:pic>
        <p:nvPicPr>
          <p:cNvPr id="4" name="圖片 3" descr="一張含有 文字, 螢幕擷取畫面, 行, 黃色 的圖片&#10;&#10;自動產生的描述">
            <a:extLst>
              <a:ext uri="{FF2B5EF4-FFF2-40B4-BE49-F238E27FC236}">
                <a16:creationId xmlns:a16="http://schemas.microsoft.com/office/drawing/2014/main" id="{8FB88944-21EC-715E-462C-4529ED0CC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86" y="767751"/>
            <a:ext cx="48248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3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4BE18-ACBC-E95C-CA3E-1FEA996F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ea typeface="新細明體"/>
              </a:rPr>
              <a:t>Demo影片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6ADB6D-AE1B-7E72-AEA3-EFFCF1FD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19DE8D3-1B8E-B008-56A4-F2D2FAD5DA54}"/>
              </a:ext>
            </a:extLst>
          </p:cNvPr>
          <p:cNvSpPr txBox="1"/>
          <p:nvPr/>
        </p:nvSpPr>
        <p:spPr>
          <a:xfrm>
            <a:off x="3603174" y="920374"/>
            <a:ext cx="4778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dirty="0">
                <a:ea typeface="新細明體"/>
                <a:hlinkClick r:id="rId2"/>
              </a:rPr>
              <a:t>Github點這裡</a:t>
            </a:r>
            <a:r>
              <a:rPr lang="zh-TW" altLang="en-US" dirty="0">
                <a:ea typeface="新細明體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1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79905-D8DE-8E4E-154A-F46C6B51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ea typeface="新細明體"/>
              </a:rPr>
              <a:t>分工表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A09E8-8504-D019-1717-A74ABE640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潘振中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sz="3200" dirty="0">
                <a:ea typeface="新細明體"/>
              </a:rPr>
              <a:t>VGA</a:t>
            </a:r>
            <a:r>
              <a:rPr lang="zh-TW" altLang="en-US" sz="3200" dirty="0">
                <a:ea typeface="新細明體"/>
              </a:rPr>
              <a:t>顯示</a:t>
            </a:r>
            <a:r>
              <a:rPr lang="en-US" altLang="zh-TW" sz="3200" dirty="0">
                <a:ea typeface="新細明體"/>
              </a:rPr>
              <a:t>, </a:t>
            </a:r>
            <a:r>
              <a:rPr lang="zh-TW" altLang="en-US" sz="3200" dirty="0">
                <a:ea typeface="新細明體"/>
              </a:rPr>
              <a:t>測試</a:t>
            </a:r>
            <a:r>
              <a:rPr lang="en-US" altLang="zh-TW" sz="3200" dirty="0">
                <a:ea typeface="新細明體"/>
              </a:rPr>
              <a:t>, </a:t>
            </a:r>
            <a:r>
              <a:rPr lang="zh-TW" altLang="en-US" sz="3200" dirty="0">
                <a:ea typeface="新細明體"/>
              </a:rPr>
              <a:t>檔案版本控制</a:t>
            </a:r>
            <a:endParaRPr lang="en-US" altLang="zh-TW" sz="3200" dirty="0"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周煒庭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Dotmatrix</a:t>
            </a:r>
            <a:r>
              <a:rPr lang="en-US" altLang="zh-TW" sz="3200" dirty="0">
                <a:ea typeface="新細明體"/>
              </a:rPr>
              <a:t>, </a:t>
            </a:r>
            <a:r>
              <a:rPr lang="en-US" altLang="zh-TW" sz="3200" dirty="0" err="1">
                <a:ea typeface="新細明體"/>
              </a:rPr>
              <a:t>除頻器</a:t>
            </a:r>
            <a:r>
              <a:rPr lang="en-US" altLang="zh-TW" sz="3200" dirty="0">
                <a:ea typeface="新細明體"/>
              </a:rPr>
              <a:t>, </a:t>
            </a:r>
            <a:r>
              <a:rPr lang="en-US" altLang="zh-TW" sz="3200" dirty="0" err="1">
                <a:ea typeface="新細明體"/>
              </a:rPr>
              <a:t>物件位置資訊整合</a:t>
            </a:r>
            <a:endParaRPr lang="en-US" altLang="zh-TW" sz="3200" dirty="0">
              <a:solidFill>
                <a:srgbClr val="000000"/>
              </a:solidFill>
              <a:ea typeface="新細明體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張瓅云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PlateMovement</a:t>
            </a:r>
            <a:r>
              <a:rPr lang="en-US" altLang="zh-TW" sz="3200" dirty="0">
                <a:ea typeface="新細明體"/>
              </a:rPr>
              <a:t>, </a:t>
            </a:r>
            <a:r>
              <a:rPr lang="en-US" altLang="zh-TW" sz="3200" dirty="0" err="1">
                <a:ea typeface="新細明體"/>
              </a:rPr>
              <a:t>簡報製作</a:t>
            </a:r>
            <a:endParaRPr lang="zh-TW" altLang="en-US" sz="3200" dirty="0"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黃禹璇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Ball與Bricks碰撞的分數加總</a:t>
            </a:r>
            <a:endParaRPr lang="zh-TW" altLang="en-US" sz="3200" dirty="0">
              <a:ea typeface="新細明體"/>
            </a:endParaRPr>
          </a:p>
          <a:p>
            <a:pPr>
              <a:lnSpc>
                <a:spcPct val="150000"/>
              </a:lnSpc>
            </a:pPr>
            <a:r>
              <a:rPr lang="zh-TW" sz="3200" b="1" dirty="0">
                <a:ea typeface="新細明體"/>
              </a:rPr>
              <a:t>林欣懋</a:t>
            </a:r>
            <a:r>
              <a:rPr lang="en-US" altLang="zh-TW" sz="3200" b="1" dirty="0">
                <a:ea typeface="新細明體"/>
              </a:rPr>
              <a:t>:</a:t>
            </a:r>
            <a:r>
              <a:rPr lang="en-US" altLang="zh-TW" sz="3200" dirty="0">
                <a:ea typeface="新細明體"/>
              </a:rPr>
              <a:t> </a:t>
            </a:r>
            <a:r>
              <a:rPr lang="en-US" altLang="zh-TW" sz="3200" dirty="0" err="1">
                <a:ea typeface="新細明體"/>
              </a:rPr>
              <a:t>BallMovement</a:t>
            </a:r>
            <a:endParaRPr lang="en-US" sz="3200" dirty="0">
              <a:ea typeface="新細明體"/>
            </a:endParaRPr>
          </a:p>
          <a:p>
            <a:endParaRPr lang="en-US" altLang="zh-TW" dirty="0">
              <a:ea typeface="新細明體"/>
            </a:endParaRPr>
          </a:p>
          <a:p>
            <a:endParaRPr lang="zh-TW" dirty="0">
              <a:ea typeface="新細明體"/>
            </a:endParaRPr>
          </a:p>
          <a:p>
            <a:endParaRPr lang="zh-TW" dirty="0">
              <a:ea typeface="新細明體"/>
            </a:endParaRPr>
          </a:p>
          <a:p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67020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220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Aptos</vt:lpstr>
      <vt:lpstr>Aptos Display</vt:lpstr>
      <vt:lpstr>Arial</vt:lpstr>
      <vt:lpstr>Calibri</vt:lpstr>
      <vt:lpstr>Office 佈景主題</vt:lpstr>
      <vt:lpstr>數位系統實驗 第11組</vt:lpstr>
      <vt:lpstr>專案主題: Brick Breaker</vt:lpstr>
      <vt:lpstr>使用元件與功能</vt:lpstr>
      <vt:lpstr>Demo影片</vt:lpstr>
      <vt:lpstr>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振中 潘</cp:lastModifiedBy>
  <cp:revision>186</cp:revision>
  <dcterms:created xsi:type="dcterms:W3CDTF">2025-01-05T15:09:14Z</dcterms:created>
  <dcterms:modified xsi:type="dcterms:W3CDTF">2025-01-06T10:32:51Z</dcterms:modified>
</cp:coreProperties>
</file>