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Klee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font" Target="fonts/Klee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66fbf4b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66fbf4b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66fbf4bf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66fbf4bf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66fbf4bf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66fbf4bf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66fbf4b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66fbf4b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66fbf4bf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66fbf4bf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72c9050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72c9050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72c9050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72c9050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72c9050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72c9050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72c9050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72c9050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66fbf4bf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66fbf4bf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66fbf4bf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66fbf4bf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66fbf4bf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66fbf4b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6fbf4bf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66fbf4bf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66fbf4bf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66fbf4bf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66fbf4bf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66fbf4bf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72c905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72c905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72c9050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72c9050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6d04fb49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6d04fb49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6d04fb49f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6d04fb49f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6d04fb49f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6d04fb49f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66fbf4bf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66fbf4bf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66fbf4bf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66fbf4bf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66fbf4bf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66fbf4bf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66fbf4bf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66fbf4bf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66fbf4bf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66fbf4bf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66fbf4bf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66fbf4bf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66fbf4bf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66fbf4bf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66fbf4bf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66fbf4bf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66fbf4bf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66fbf4bf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66fbf4b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66fbf4b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6fbf4b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66fbf4b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6fbf4bf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6fbf4bf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6fbf4bf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66fbf4bf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66fbf4b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66fbf4b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66fbf4bf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66fbf4bf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725" y="803375"/>
            <a:ext cx="8520600" cy="12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4311">
                <a:latin typeface="Klee One"/>
                <a:ea typeface="Klee One"/>
                <a:cs typeface="Klee One"/>
                <a:sym typeface="Klee One"/>
              </a:rPr>
              <a:t>視窗程式設計 Homework 3-1</a:t>
            </a:r>
            <a:endParaRPr b="1" sz="4311">
              <a:latin typeface="Klee One"/>
              <a:ea typeface="Klee One"/>
              <a:cs typeface="Klee One"/>
              <a:sym typeface="Kle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011">
                <a:latin typeface="Klee One"/>
                <a:ea typeface="Klee One"/>
                <a:cs typeface="Klee One"/>
                <a:sym typeface="Klee One"/>
              </a:rPr>
              <a:t>Window Program Design Homework 3-1</a:t>
            </a:r>
            <a:endParaRPr b="1" sz="20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8725" y="25033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Windows Form 角落生物商店管理程式</a:t>
            </a:r>
            <a:endParaRPr b="1" sz="31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13" y="3230799"/>
            <a:ext cx="2668626" cy="12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點擊新增訂單後觸發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75" y="1951425"/>
            <a:ext cx="5130999" cy="28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上方 TextBox 提示使用者如何使用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75" y="1951425"/>
            <a:ext cx="5130999" cy="28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3075475" y="1842675"/>
            <a:ext cx="3350581" cy="636516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中間為一個 TextBox 左側搭配 label 提示使用者輸入數量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75" y="1951425"/>
            <a:ext cx="5130999" cy="28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2896712" y="2326900"/>
            <a:ext cx="3350581" cy="636516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最下方四個按鈕，按鈕名稱必須一樣 </a:t>
            </a:r>
            <a:b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</a:br>
            <a:r>
              <a:rPr b="1" lang="zh-TW" sz="17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(不然就不是角落生物商店了)</a:t>
            </a:r>
            <a:endParaRPr b="1" sz="17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300" y="1908375"/>
            <a:ext cx="5130999" cy="28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4502038" y="2748249"/>
            <a:ext cx="3529521" cy="1355776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使用者點擊中間三個按鈕後，就預設選擇該商品</a:t>
            </a:r>
            <a:endParaRPr b="1" sz="17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300" y="1908375"/>
            <a:ext cx="5130999" cy="28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4502038" y="2748249"/>
            <a:ext cx="3529521" cy="1355776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點擊送出訂單後，必須知道原本的使用者按了什麼商品</a:t>
            </a:r>
            <a:endParaRPr b="1" sz="17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300" y="1908375"/>
            <a:ext cx="5130999" cy="28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4502038" y="2748249"/>
            <a:ext cx="3529521" cy="1355776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如果使用者點了多次按鈕，商品以最新按的為主</a:t>
            </a:r>
            <a:endParaRPr b="1" sz="17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300" y="1908375"/>
            <a:ext cx="5130999" cy="28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4502038" y="2748249"/>
            <a:ext cx="3529521" cy="1355776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Hint: 要知道使用者按了什麼，可以透過變數搭配 clickEvent</a:t>
            </a:r>
            <a:endParaRPr b="1" sz="17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300" y="1908375"/>
            <a:ext cx="5130999" cy="28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4502038" y="2748249"/>
            <a:ext cx="3529521" cy="1355776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新增訂單成功，提示訂單編號，並回到主頁面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訂單編號從 1000 開始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950" y="2027300"/>
            <a:ext cx="4647350" cy="25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</a:t>
            </a: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列出所有訂單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列出所有訂單，一筆訂單一行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內容必須含有訂單編號，買了什麼，數量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500" y="2507170"/>
            <a:ext cx="4513500" cy="23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首頁要求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程式必須是 Windows Form (不能是 Console App)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950" y="2036300"/>
            <a:ext cx="4720550" cy="28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列出所有訂單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最上方的 TextBox 提示訊息留在原本的新增訂單成功是沒關係的，問題不大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500" y="2507170"/>
            <a:ext cx="4513500" cy="23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列出所有訂單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如果訂單數量太多，這個 listBox 必須能夠捲動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如果文字超出格子外會斟酌扣分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3-1 不需考慮任何防呆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Hint: listBox 有個屬性可以開啟捲動功能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ctrTitle"/>
          </p:nvPr>
        </p:nvSpPr>
        <p:spPr>
          <a:xfrm>
            <a:off x="368725" y="803375"/>
            <a:ext cx="8520600" cy="12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4311">
                <a:latin typeface="Klee One"/>
                <a:ea typeface="Klee One"/>
                <a:cs typeface="Klee One"/>
                <a:sym typeface="Klee One"/>
              </a:rPr>
              <a:t>視窗程式設計 Homework 3-2</a:t>
            </a:r>
            <a:endParaRPr b="1" sz="4311">
              <a:latin typeface="Klee One"/>
              <a:ea typeface="Klee One"/>
              <a:cs typeface="Klee One"/>
              <a:sym typeface="Kle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011">
                <a:latin typeface="Klee One"/>
                <a:ea typeface="Klee One"/>
                <a:cs typeface="Klee One"/>
                <a:sym typeface="Klee One"/>
              </a:rPr>
              <a:t>Window Program Design Homework 3-2</a:t>
            </a:r>
            <a:endParaRPr b="1" sz="20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13" name="Google Shape;213;p34"/>
          <p:cNvSpPr txBox="1"/>
          <p:nvPr>
            <p:ph idx="1" type="subTitle"/>
          </p:nvPr>
        </p:nvSpPr>
        <p:spPr>
          <a:xfrm>
            <a:off x="368725" y="25033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Windows Form 角落生物商店管理程式</a:t>
            </a:r>
            <a:endParaRPr b="1" sz="31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13" y="3230799"/>
            <a:ext cx="2668626" cy="12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使用者點選按鈕後，必須標註已選擇</a:t>
            </a:r>
            <a:endParaRPr b="1" sz="17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92725"/>
            <a:ext cx="47625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這個時候如果又按其他商品，則已選擇的物品變更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必須將原本選擇的取消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0" y="2571750"/>
            <a:ext cx="3836225" cy="21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322" y="2611572"/>
            <a:ext cx="3652275" cy="20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點擊送出訂單後檢查資訊是否正確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如果輸入的數量不是數字，必須提示使用者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47" y="2571747"/>
            <a:ext cx="4112250" cy="24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2390975" y="2707896"/>
            <a:ext cx="3475678" cy="837000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如果使用者沒有選擇商品，也必須要提示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75" y="2064938"/>
            <a:ext cx="49911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/>
          <p:nvPr/>
        </p:nvSpPr>
        <p:spPr>
          <a:xfrm>
            <a:off x="2608163" y="1935821"/>
            <a:ext cx="3475678" cy="837000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如果兩個都有問題，優先提示選擇商品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13" y="2083988"/>
            <a:ext cx="48482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</a:t>
            </a: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新增帳號 &amp; 登出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73" y="1439898"/>
            <a:ext cx="5752350" cy="32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新增帳號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00" y="1431975"/>
            <a:ext cx="6091200" cy="33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首頁要求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此處必須是 TextBox，且不能讓使用者輸入東西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950" y="2036300"/>
            <a:ext cx="4720550" cy="28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107748" y="2224104"/>
            <a:ext cx="2678750" cy="664075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新增帳號 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新增成功後直接登入 (上方 textBox 記得要更改成該使用者的名字)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925" y="2070100"/>
            <a:ext cx="4681049" cy="27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/>
          <p:nvPr/>
        </p:nvSpPr>
        <p:spPr>
          <a:xfrm>
            <a:off x="3122675" y="2070096"/>
            <a:ext cx="3475678" cy="837000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新增帳號 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如果帳號已經存在，必須提示使用者，無法建立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50" y="2027250"/>
            <a:ext cx="5619250" cy="28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</a:t>
            </a: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登出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回到登入頁面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25" y="1908898"/>
            <a:ext cx="5446476" cy="30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 - </a:t>
            </a: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列出所有訂單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必須將是誰新增的資訊也補上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350" y="1873548"/>
            <a:ext cx="6184900" cy="31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一些要注意的細節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每次切換到新的頁面，需要輸入的 textBox 都不能保留之前的輸入的資訊，否則會扣分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排版上沒有限制，按鈕數量也沒有限制，只要做出來的東西滿足題目要求皆可，文字內容也不需完全一樣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列出訂單的時候要照訂單編號由小到大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備註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訂單總數量不超過 1000 筆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首頁要求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Button，點擊之後必須進入到登入頁面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00" y="2047050"/>
            <a:ext cx="4720550" cy="28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353825" y="3127947"/>
            <a:ext cx="2877245" cy="1072880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49" y="2701312"/>
            <a:ext cx="4081575" cy="18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登入頁面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進到主頁面後，上方文字必須提示使用者登入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下方各兩個 TextBox，左側 label，上方帳號，下方密碼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25" y="2571747"/>
            <a:ext cx="5207949" cy="2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登入頁面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最右邊要有一個登入的 button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預設帳號密碼為 admin / admin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25" y="2571747"/>
            <a:ext cx="5207949" cy="2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登入頁面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點擊登入按鈕後，如果帳號密碼錯誤必須提示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並且將帳號與密碼的 TextBox 都清空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5" y="2715925"/>
            <a:ext cx="5027801" cy="17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825" y="3231247"/>
            <a:ext cx="4638531" cy="16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4474350" y="3725750"/>
            <a:ext cx="3501394" cy="1002421"/>
          </a:xfrm>
          <a:custGeom>
            <a:rect b="b" l="l" r="r" t="t"/>
            <a:pathLst>
              <a:path extrusionOk="0" h="26563" w="107150">
                <a:moveTo>
                  <a:pt x="19536" y="19674"/>
                </a:moveTo>
                <a:cubicBezTo>
                  <a:pt x="15365" y="19674"/>
                  <a:pt x="10926" y="20362"/>
                  <a:pt x="7054" y="18813"/>
                </a:cubicBezTo>
                <a:cubicBezTo>
                  <a:pt x="2939" y="17167"/>
                  <a:pt x="-1386" y="11155"/>
                  <a:pt x="597" y="7191"/>
                </a:cubicBezTo>
                <a:cubicBezTo>
                  <a:pt x="4552" y="-715"/>
                  <a:pt x="17583" y="1166"/>
                  <a:pt x="26423" y="1166"/>
                </a:cubicBezTo>
                <a:cubicBezTo>
                  <a:pt x="41058" y="1166"/>
                  <a:pt x="56039" y="-1579"/>
                  <a:pt x="70325" y="1596"/>
                </a:cubicBezTo>
                <a:cubicBezTo>
                  <a:pt x="82658" y="4337"/>
                  <a:pt x="105860" y="-1094"/>
                  <a:pt x="106911" y="11496"/>
                </a:cubicBezTo>
                <a:cubicBezTo>
                  <a:pt x="107166" y="14552"/>
                  <a:pt x="107358" y="18365"/>
                  <a:pt x="105189" y="20534"/>
                </a:cubicBezTo>
                <a:cubicBezTo>
                  <a:pt x="101203" y="24520"/>
                  <a:pt x="94410" y="24013"/>
                  <a:pt x="88833" y="24839"/>
                </a:cubicBezTo>
                <a:cubicBezTo>
                  <a:pt x="66081" y="28208"/>
                  <a:pt x="42278" y="26119"/>
                  <a:pt x="19966" y="20534"/>
                </a:cubicBezTo>
              </a:path>
            </a:pathLst>
          </a:cu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帳號密碼正確則進入主頁面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25" y="1919650"/>
            <a:ext cx="5524750" cy="30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11">
                <a:latin typeface="Klee One"/>
                <a:ea typeface="Klee One"/>
                <a:cs typeface="Klee One"/>
                <a:sym typeface="Klee One"/>
              </a:rPr>
              <a:t>主頁面</a:t>
            </a:r>
            <a:endParaRPr b="1" sz="3511">
              <a:latin typeface="Klee One"/>
              <a:ea typeface="Klee One"/>
              <a:cs typeface="Klee One"/>
              <a:sym typeface="Klee One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82025"/>
            <a:ext cx="85206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lee One"/>
              <a:buChar char="●"/>
            </a:pPr>
            <a:r>
              <a:rPr b="1" lang="zh-TW" sz="2400">
                <a:solidFill>
                  <a:schemeClr val="dk1"/>
                </a:solidFill>
                <a:latin typeface="Klee One"/>
                <a:ea typeface="Klee One"/>
                <a:cs typeface="Klee One"/>
                <a:sym typeface="Klee One"/>
              </a:rPr>
              <a:t>左側兩個 button，右側為 listBox</a:t>
            </a:r>
            <a:endParaRPr b="1" sz="2400">
              <a:solidFill>
                <a:schemeClr val="dk1"/>
              </a:solidFill>
              <a:latin typeface="Klee One"/>
              <a:ea typeface="Klee One"/>
              <a:cs typeface="Klee One"/>
              <a:sym typeface="Klee One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25" y="1919650"/>
            <a:ext cx="5524750" cy="30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