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0" r:id="rId8"/>
    <p:sldId id="261" r:id="rId9"/>
    <p:sldId id="262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99B0-D7B1-4C6A-94AF-F7D185D47CB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597C-D1C5-4D06-A5F5-41080B4C2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66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99B0-D7B1-4C6A-94AF-F7D185D47CB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597C-D1C5-4D06-A5F5-41080B4C2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99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99B0-D7B1-4C6A-94AF-F7D185D47CB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597C-D1C5-4D06-A5F5-41080B4C27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276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99B0-D7B1-4C6A-94AF-F7D185D47CB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597C-D1C5-4D06-A5F5-41080B4C2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824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99B0-D7B1-4C6A-94AF-F7D185D47CB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597C-D1C5-4D06-A5F5-41080B4C27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829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99B0-D7B1-4C6A-94AF-F7D185D47CB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597C-D1C5-4D06-A5F5-41080B4C2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74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99B0-D7B1-4C6A-94AF-F7D185D47CB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597C-D1C5-4D06-A5F5-41080B4C2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01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99B0-D7B1-4C6A-94AF-F7D185D47CB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597C-D1C5-4D06-A5F5-41080B4C2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46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99B0-D7B1-4C6A-94AF-F7D185D47CB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597C-D1C5-4D06-A5F5-41080B4C2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01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99B0-D7B1-4C6A-94AF-F7D185D47CB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597C-D1C5-4D06-A5F5-41080B4C2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19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99B0-D7B1-4C6A-94AF-F7D185D47CB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597C-D1C5-4D06-A5F5-41080B4C2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81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99B0-D7B1-4C6A-94AF-F7D185D47CB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597C-D1C5-4D06-A5F5-41080B4C2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27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99B0-D7B1-4C6A-94AF-F7D185D47CB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597C-D1C5-4D06-A5F5-41080B4C2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68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99B0-D7B1-4C6A-94AF-F7D185D47CB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597C-D1C5-4D06-A5F5-41080B4C2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7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99B0-D7B1-4C6A-94AF-F7D185D47CB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597C-D1C5-4D06-A5F5-41080B4C2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05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99B0-D7B1-4C6A-94AF-F7D185D47CB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597C-D1C5-4D06-A5F5-41080B4C2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83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99B0-D7B1-4C6A-94AF-F7D185D47CB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DB597C-D1C5-4D06-A5F5-41080B4C2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89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2DDFB-73A0-C2D7-F86D-7186A3851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Practice 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4B1062-B3F6-B469-7DB4-7FBDF1F03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聊天室</a:t>
            </a:r>
          </a:p>
        </p:txBody>
      </p:sp>
    </p:spTree>
    <p:extLst>
      <p:ext uri="{BB962C8B-B14F-4D97-AF65-F5344CB8AC3E}">
        <p14:creationId xmlns:p14="http://schemas.microsoft.com/office/powerpoint/2010/main" val="405159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B97070-6259-F1A1-7DCB-8252617E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FF656-61AC-7A9E-DF4E-2B7BAEF68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發送按鈕旁新增表情符號按鈕，按下表情符號按鈕後會彈出選擇視窗</a:t>
            </a:r>
            <a:endParaRPr lang="en-US" altLang="zh-TW" dirty="0"/>
          </a:p>
          <a:p>
            <a:r>
              <a:rPr lang="zh-TW" altLang="en-US" dirty="0"/>
              <a:t>選擇後會在聊天室顯示訊息的地方顯示表情符號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5E3223-76B7-40FD-79C1-E930A3C3D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93" y="3701434"/>
            <a:ext cx="2675496" cy="28932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613CB91-2162-F02F-C761-5E5E1550B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295" y="3701434"/>
            <a:ext cx="4745200" cy="28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5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FC263-4648-27A8-698C-A9231DB1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70D4E4-78F0-93F0-0A91-3ABA0383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391746"/>
          </a:xfrm>
        </p:spPr>
        <p:txBody>
          <a:bodyPr>
            <a:normAutofit lnSpcReduction="10000"/>
          </a:bodyPr>
          <a:lstStyle/>
          <a:p>
            <a:r>
              <a:rPr lang="zh-TW" altLang="en-US" b="0" i="0" dirty="0">
                <a:effectLst/>
                <a:latin typeface="gg sans"/>
              </a:rPr>
              <a:t>只有斗哥會發起猜拳</a:t>
            </a:r>
            <a:endParaRPr lang="en-US" altLang="zh-TW" b="0" i="0" dirty="0">
              <a:effectLst/>
              <a:latin typeface="gg sans"/>
            </a:endParaRPr>
          </a:p>
          <a:p>
            <a:r>
              <a:rPr lang="zh-TW" altLang="en-US" b="0" i="0" dirty="0">
                <a:effectLst/>
                <a:latin typeface="gg sans"/>
              </a:rPr>
              <a:t>斗哥發出「猜拳」的訊息後，楷特會自動回覆「遊戲開始」並關閉主動發送訊息的功能</a:t>
            </a:r>
            <a:endParaRPr lang="en-US" altLang="zh-TW" b="0" i="0" dirty="0">
              <a:effectLst/>
              <a:latin typeface="gg sans"/>
            </a:endParaRPr>
          </a:p>
          <a:p>
            <a:r>
              <a:rPr lang="zh-TW" altLang="en-US" b="0" i="0" dirty="0">
                <a:effectLst/>
                <a:latin typeface="gg sans"/>
              </a:rPr>
              <a:t>斗哥接下來僅會發送「剪刀」、「石頭」或「布」三種訊息 （如果發送以外的訊息，將直接清空文字輸入框並且不會傳出訊息）</a:t>
            </a:r>
            <a:endParaRPr lang="en-US" altLang="zh-TW" b="0" i="0" dirty="0">
              <a:effectLst/>
              <a:latin typeface="gg sans"/>
            </a:endParaRPr>
          </a:p>
          <a:p>
            <a:r>
              <a:rPr lang="zh-TW" altLang="en-US" b="0" i="0" dirty="0">
                <a:effectLst/>
                <a:latin typeface="inherit"/>
              </a:rPr>
              <a:t>楷特會在接收到訊息後，自動傳出</a:t>
            </a:r>
            <a:r>
              <a:rPr lang="zh-TW" altLang="en-US" i="0" dirty="0">
                <a:effectLst/>
                <a:latin typeface="inherit"/>
              </a:rPr>
              <a:t>輸給</a:t>
            </a:r>
            <a:r>
              <a:rPr lang="zh-TW" altLang="en-US" b="0" i="0" dirty="0">
                <a:effectLst/>
                <a:latin typeface="inherit"/>
              </a:rPr>
              <a:t>斗哥的「剪刀」、「石頭」或「布」，隨後重新啟用動發送訊息的功能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643895-72E3-C63D-6B80-3ADC5ECD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87" y="4287788"/>
            <a:ext cx="3669615" cy="22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3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5CDF9-872C-65EB-0171-BDA5A433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C93767-5029-1003-7D95-1466C9D51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gg sans"/>
              </a:rPr>
              <a:t>斗哥跟楷特認識多年，但因為凱特離開洞悟幫出去闖蕩所以無法直接面對面說話， 因此，請你設計一套聊天室介面，以模擬斗哥在未來跟楷特在線上聊天的畫面。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845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543F3-DCED-C6E6-9359-684154DE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EBA222-4F23-BC2A-F6C9-BB5C4E1E0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zh-TW" altLang="en-US" b="0" i="0" dirty="0">
                <a:effectLst/>
                <a:latin typeface="inherit"/>
              </a:rPr>
              <a:t>使用者可以透過最上方的 </a:t>
            </a:r>
            <a:r>
              <a:rPr lang="en-US" altLang="zh-TW" b="0" i="0" dirty="0" err="1">
                <a:effectLst/>
                <a:latin typeface="inherit"/>
              </a:rPr>
              <a:t>TabControl</a:t>
            </a:r>
            <a:r>
              <a:rPr lang="en-US" altLang="zh-TW" b="0" i="0" dirty="0">
                <a:effectLst/>
                <a:latin typeface="inherit"/>
              </a:rPr>
              <a:t> </a:t>
            </a:r>
            <a:r>
              <a:rPr lang="zh-TW" altLang="en-US" b="0" i="0" dirty="0">
                <a:effectLst/>
                <a:latin typeface="inherit"/>
              </a:rPr>
              <a:t>來切換視角</a:t>
            </a:r>
            <a:endParaRPr lang="en-US" altLang="zh-TW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TW" altLang="en-US" b="0" i="0" dirty="0">
                <a:effectLst/>
                <a:latin typeface="inherit"/>
              </a:rPr>
              <a:t>畫面內的物件包含訊息顯示區、訊息輸入區、發送按鈕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TW" altLang="en-US" b="0" i="0" dirty="0">
                <a:effectLst/>
                <a:latin typeface="inherit"/>
              </a:rPr>
              <a:t>訊息顯示區每一筆訊息包含發送者名稱和訊息文字</a:t>
            </a:r>
            <a:endParaRPr lang="en-US" altLang="zh-TW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TW" altLang="en-US" dirty="0">
                <a:latin typeface="inherit"/>
              </a:rPr>
              <a:t>按下發送後如果</a:t>
            </a:r>
            <a:r>
              <a:rPr lang="zh-TW" altLang="en-US" b="0" i="0" dirty="0">
                <a:effectLst/>
                <a:latin typeface="inherit"/>
              </a:rPr>
              <a:t>訊息輸入區有文字，</a:t>
            </a:r>
            <a:r>
              <a:rPr lang="zh-TW" altLang="en-US" dirty="0">
                <a:latin typeface="inherit"/>
              </a:rPr>
              <a:t>會將</a:t>
            </a:r>
            <a:r>
              <a:rPr lang="zh-TW" altLang="en-US" b="0" i="0" dirty="0">
                <a:effectLst/>
                <a:latin typeface="inherit"/>
              </a:rPr>
              <a:t>訊息輸入區的文字顯示在訊息顯示區，並清空訊息輸入區</a:t>
            </a:r>
            <a:endParaRPr lang="en-US" altLang="zh-TW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TW" altLang="en-US" b="0" i="0" dirty="0">
                <a:effectLst/>
                <a:latin typeface="inherit"/>
              </a:rPr>
              <a:t>雙擊視窗空白處後跳出新視窗，每次點擊新視窗後視窗會變成隨機顏色，按下視窗上的確定鈕就可以將聊天室變為該顏色，雙方有不同的聊天室背景色。</a:t>
            </a:r>
            <a:endParaRPr lang="en-US" altLang="zh-TW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zh-TW" altLang="en-US" b="0" i="0" dirty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14055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09557-AC08-4867-38D4-B25F472A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6494AB-F564-22DD-9BC6-7D1421010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gg sans"/>
              </a:rPr>
              <a:t>由於斗哥不善言辭，</a:t>
            </a:r>
            <a:r>
              <a:rPr lang="zh-TW" altLang="en-US" i="0" dirty="0">
                <a:effectLst/>
                <a:latin typeface="inherit"/>
              </a:rPr>
              <a:t>不須且不應</a:t>
            </a:r>
            <a:r>
              <a:rPr lang="zh-TW" altLang="en-US" b="0" i="0" dirty="0">
                <a:effectLst/>
                <a:latin typeface="gg sans"/>
              </a:rPr>
              <a:t>實作斗哥主動發送訊息的功能（將輸入框與按鈕 </a:t>
            </a:r>
            <a:r>
              <a:rPr lang="en-US" altLang="zh-TW" b="0" i="0" dirty="0">
                <a:effectLst/>
                <a:latin typeface="gg sans"/>
              </a:rPr>
              <a:t>disable</a:t>
            </a:r>
            <a:r>
              <a:rPr lang="zh-TW" altLang="en-US" b="0" i="0" dirty="0">
                <a:effectLst/>
                <a:latin typeface="gg sans"/>
              </a:rPr>
              <a:t>）</a:t>
            </a:r>
            <a:endParaRPr lang="en-US" altLang="zh-TW" b="0" i="0" dirty="0">
              <a:effectLst/>
              <a:latin typeface="gg sans"/>
            </a:endParaRPr>
          </a:p>
          <a:p>
            <a:r>
              <a:rPr lang="zh-TW" altLang="en-US" b="0" i="0" dirty="0">
                <a:effectLst/>
                <a:latin typeface="inherit"/>
              </a:rPr>
              <a:t>相反地，他在接收到任何訊息後便會自動回覆「汪！」</a:t>
            </a:r>
          </a:p>
          <a:p>
            <a:r>
              <a:rPr lang="zh-TW" altLang="en-US" dirty="0"/>
              <a:t>楷特可以主動發送訊息，但不會自動被動回覆</a:t>
            </a:r>
            <a:endParaRPr lang="en-US" altLang="zh-TW" dirty="0"/>
          </a:p>
          <a:p>
            <a:r>
              <a:rPr lang="zh-TW" altLang="en-US" dirty="0"/>
              <a:t>雙方在接收到訊息後都應自動更新顯示區內的訊息</a:t>
            </a:r>
            <a:endParaRPr lang="en-US" altLang="zh-TW" dirty="0"/>
          </a:p>
          <a:p>
            <a:r>
              <a:rPr lang="zh-TW" altLang="en-US" dirty="0"/>
              <a:t>不須實作滾動條，新訊息會直接覆蓋掉</a:t>
            </a:r>
          </a:p>
        </p:txBody>
      </p:sp>
    </p:spTree>
    <p:extLst>
      <p:ext uri="{BB962C8B-B14F-4D97-AF65-F5344CB8AC3E}">
        <p14:creationId xmlns:p14="http://schemas.microsoft.com/office/powerpoint/2010/main" val="335878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5EE4AC-9ED3-BA25-5853-2D2B0508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4-1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27F7EC-44CA-D302-2240-82B7BAD2B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9204" y="1357720"/>
            <a:ext cx="3949977" cy="240840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A337CB-5A74-FECE-F306-A0F4D3AA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107" y="1408286"/>
            <a:ext cx="3949977" cy="240840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C785432-4A73-AF4A-78AE-FAE328AA4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107" y="4095637"/>
            <a:ext cx="3949977" cy="240840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115C79F-1E17-66AC-A414-67FAFE16B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204" y="4095637"/>
            <a:ext cx="3949977" cy="240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2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5EE4AC-9ED3-BA25-5853-2D2B0508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4-1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E2E5C4-6127-B6E3-8054-1F77A520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41" y="2998976"/>
            <a:ext cx="2418097" cy="261491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BF79D70-F7DA-7B5C-585F-6BA9127E1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38" y="2998976"/>
            <a:ext cx="4288682" cy="2614919"/>
          </a:xfrm>
          <a:prstGeom prst="rect">
            <a:avLst/>
          </a:prstGeom>
        </p:spPr>
      </p:pic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D8525D9C-A356-1C7F-DC9C-FDF512237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671101"/>
          </a:xfrm>
        </p:spPr>
        <p:txBody>
          <a:bodyPr/>
          <a:lstStyle/>
          <a:p>
            <a:r>
              <a:rPr lang="zh-TW" altLang="en-US" b="0" i="0" dirty="0">
                <a:effectLst/>
                <a:latin typeface="inherit"/>
              </a:rPr>
              <a:t>雙擊視窗空白處後跳出新視窗，每次點擊新視窗後視窗會變成隨機顏色，按下視窗上的確定鈕就可以將聊天室變為該顏色，雙方有不同的聊天室背景色。</a:t>
            </a:r>
            <a:endParaRPr lang="en-US" altLang="zh-TW" b="0" i="0" dirty="0">
              <a:effectLst/>
              <a:latin typeface="inherit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19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864AB-ADCD-7370-044C-0FB9C03C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62D8A2-213C-B487-CE7D-CA6A76903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gg sans"/>
              </a:rPr>
              <a:t>斗哥對於你先前的努力很滿意，因此決定讓你繼續設計聊天室介面，事成後讓你當洞悟幫的二把手。 </a:t>
            </a:r>
            <a:endParaRPr lang="en-US" altLang="zh-TW" b="0" i="0" dirty="0">
              <a:effectLst/>
              <a:latin typeface="gg sans"/>
            </a:endParaRPr>
          </a:p>
          <a:p>
            <a:r>
              <a:rPr lang="zh-TW" altLang="en-US" b="0" i="0" dirty="0">
                <a:effectLst/>
                <a:latin typeface="gg sans"/>
              </a:rPr>
              <a:t>這次斗哥親力親為，他決定自己模擬兩方互相發送訊息。 雖然你已經在上方透過 </a:t>
            </a:r>
            <a:r>
              <a:rPr lang="en-US" altLang="zh-TW" b="0" i="0" dirty="0" err="1">
                <a:effectLst/>
                <a:latin typeface="gg sans"/>
              </a:rPr>
              <a:t>TabControl</a:t>
            </a:r>
            <a:r>
              <a:rPr lang="en-US" altLang="zh-TW" b="0" i="0" dirty="0">
                <a:effectLst/>
                <a:latin typeface="gg sans"/>
              </a:rPr>
              <a:t> </a:t>
            </a:r>
            <a:r>
              <a:rPr lang="zh-TW" altLang="en-US" b="0" i="0" dirty="0">
                <a:effectLst/>
                <a:latin typeface="gg sans"/>
              </a:rPr>
              <a:t>區分了視角，但為了避免斗哥搞混，你決定在訊息文字旁顯示圖片以代表發送者是誰。 </a:t>
            </a:r>
            <a:endParaRPr lang="en-US" altLang="zh-TW" b="0" i="0" dirty="0">
              <a:effectLst/>
              <a:latin typeface="gg sans"/>
            </a:endParaRPr>
          </a:p>
          <a:p>
            <a:r>
              <a:rPr lang="zh-TW" altLang="en-US" b="0" i="0" dirty="0">
                <a:effectLst/>
                <a:latin typeface="gg sans"/>
              </a:rPr>
              <a:t>為了避免聊天室內只有一堆文字，還加上了發送表情符號的按鈕</a:t>
            </a:r>
            <a:endParaRPr lang="en-US" altLang="zh-TW" b="0" i="0" dirty="0">
              <a:effectLst/>
              <a:latin typeface="gg sans"/>
            </a:endParaRPr>
          </a:p>
          <a:p>
            <a:r>
              <a:rPr lang="zh-TW" altLang="en-US" b="0" i="0" dirty="0">
                <a:effectLst/>
                <a:latin typeface="gg sans"/>
              </a:rPr>
              <a:t>另外，貪玩的斗哥想在聊天室內玩遊戲，因此你被迫得想辦法在聊天室內加上猜拳的功能。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603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DFD36-EE4F-3A2B-2548-98B720F0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5DF0DD-AA7F-8FCC-DA3E-7B672947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inherit"/>
              </a:rPr>
              <a:t>每一筆訊息包含包含頭像、名稱和訊息內容</a:t>
            </a:r>
            <a:endParaRPr lang="en-US" altLang="zh-TW" b="0" i="0" dirty="0">
              <a:effectLst/>
              <a:latin typeface="inherit"/>
            </a:endParaRPr>
          </a:p>
          <a:p>
            <a:r>
              <a:rPr lang="zh-TW" altLang="en-US" dirty="0">
                <a:latin typeface="inherit"/>
              </a:rPr>
              <a:t>格式為 </a:t>
            </a:r>
            <a:r>
              <a:rPr lang="en-US" altLang="zh-TW" dirty="0">
                <a:latin typeface="inherit"/>
              </a:rPr>
              <a:t>(</a:t>
            </a:r>
            <a:r>
              <a:rPr lang="zh-TW" altLang="en-US" dirty="0">
                <a:latin typeface="inherit"/>
              </a:rPr>
              <a:t>頭像</a:t>
            </a:r>
            <a:r>
              <a:rPr lang="en-US" altLang="zh-TW" dirty="0">
                <a:latin typeface="inherit"/>
              </a:rPr>
              <a:t>)</a:t>
            </a:r>
            <a:r>
              <a:rPr lang="zh-TW" altLang="en-US" dirty="0">
                <a:latin typeface="inherit"/>
              </a:rPr>
              <a:t> </a:t>
            </a:r>
            <a:r>
              <a:rPr lang="en-US" altLang="zh-TW" dirty="0">
                <a:latin typeface="inherit"/>
                <a:sym typeface="Wingdings" panose="05000000000000000000" pitchFamily="2" charset="2"/>
              </a:rPr>
              <a:t>: (</a:t>
            </a:r>
            <a:r>
              <a:rPr lang="zh-TW" altLang="en-US" dirty="0">
                <a:latin typeface="inherit"/>
                <a:sym typeface="Wingdings" panose="05000000000000000000" pitchFamily="2" charset="2"/>
              </a:rPr>
              <a:t>訊息內容</a:t>
            </a:r>
            <a:r>
              <a:rPr lang="en-US" altLang="zh-TW" dirty="0">
                <a:latin typeface="inherit"/>
                <a:sym typeface="Wingdings" panose="05000000000000000000" pitchFamily="2" charset="2"/>
              </a:rPr>
              <a:t>)</a:t>
            </a:r>
          </a:p>
          <a:p>
            <a:endParaRPr lang="en-US" altLang="zh-TW" dirty="0">
              <a:latin typeface="inheri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b="0" i="0" dirty="0">
                <a:effectLst/>
                <a:latin typeface="inherit"/>
              </a:rPr>
              <a:t>                   楷特頭像                                              斗哥頭像</a:t>
            </a:r>
            <a:endParaRPr lang="en-US" altLang="zh-TW" b="0" i="0" dirty="0">
              <a:effectLst/>
              <a:latin typeface="inherit"/>
            </a:endParaRPr>
          </a:p>
          <a:p>
            <a:endParaRPr lang="zh-TW" altLang="en-US" dirty="0"/>
          </a:p>
        </p:txBody>
      </p:sp>
      <p:pic>
        <p:nvPicPr>
          <p:cNvPr id="5" name="圖片 4" descr="一張含有 黑色, 黑暗 的圖片&#10;&#10;自動產生的描述">
            <a:extLst>
              <a:ext uri="{FF2B5EF4-FFF2-40B4-BE49-F238E27FC236}">
                <a16:creationId xmlns:a16="http://schemas.microsoft.com/office/drawing/2014/main" id="{524EE9E9-6C18-293E-D776-E621DD8B6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000"/>
            <a:ext cx="3279000" cy="3279000"/>
          </a:xfrm>
          <a:prstGeom prst="rect">
            <a:avLst/>
          </a:prstGeom>
        </p:spPr>
      </p:pic>
      <p:pic>
        <p:nvPicPr>
          <p:cNvPr id="7" name="圖片 6" descr="一張含有 黑色, 黑暗 的圖片&#10;&#10;自動產生的描述">
            <a:extLst>
              <a:ext uri="{FF2B5EF4-FFF2-40B4-BE49-F238E27FC236}">
                <a16:creationId xmlns:a16="http://schemas.microsoft.com/office/drawing/2014/main" id="{080F12F3-1041-A83E-F6D3-F7E52805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34" y="3429000"/>
            <a:ext cx="3279000" cy="32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0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F78E6B-6467-F9D9-3806-74A80F00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1D6304-7068-9D24-C172-5A372C90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inherit"/>
              </a:rPr>
              <a:t>兩方皆可以主動發送訊息</a:t>
            </a:r>
            <a:endParaRPr lang="en-US" altLang="zh-TW" b="0" i="0" dirty="0">
              <a:effectLst/>
              <a:latin typeface="inherit"/>
            </a:endParaRPr>
          </a:p>
          <a:p>
            <a:r>
              <a:rPr lang="zh-TW" altLang="en-US" dirty="0">
                <a:latin typeface="inherit"/>
              </a:rPr>
              <a:t>斗哥的叫聲是</a:t>
            </a:r>
            <a:r>
              <a:rPr lang="zh-TW" altLang="en-US" b="0" i="0" dirty="0">
                <a:effectLst/>
                <a:latin typeface="inherit"/>
              </a:rPr>
              <a:t>「汪！」，楷特的叫聲是「喵！」</a:t>
            </a:r>
          </a:p>
          <a:p>
            <a:r>
              <a:rPr lang="zh-TW" altLang="en-US" b="0" i="0" dirty="0">
                <a:effectLst/>
                <a:latin typeface="inherit"/>
              </a:rPr>
              <a:t>當有一方發出自己的叫聲（「汪！」或「喵！」）時，另一方會直接以自己的叫聲但去除驚嘆號（「汪」或「喵」）自動回覆</a:t>
            </a:r>
            <a:endParaRPr lang="en-US" altLang="zh-TW" b="0" i="0" dirty="0">
              <a:effectLst/>
              <a:latin typeface="inherit"/>
            </a:endParaRPr>
          </a:p>
          <a:p>
            <a:endParaRPr lang="zh-TW" altLang="en-US" b="0" i="0" dirty="0">
              <a:effectLst/>
              <a:latin typeface="inherit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864FFF-1BBE-06A8-830D-25753B3E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5" y="3633258"/>
            <a:ext cx="4289047" cy="261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2806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2566</TotalTime>
  <Words>665</Words>
  <Application>Microsoft Office PowerPoint</Application>
  <PresentationFormat>寬螢幕</PresentationFormat>
  <Paragraphs>41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gg sans</vt:lpstr>
      <vt:lpstr>inherit</vt:lpstr>
      <vt:lpstr>Arial</vt:lpstr>
      <vt:lpstr>Trebuchet MS</vt:lpstr>
      <vt:lpstr>Wingdings 3</vt:lpstr>
      <vt:lpstr>多面向</vt:lpstr>
      <vt:lpstr>Practice 4</vt:lpstr>
      <vt:lpstr>4-1</vt:lpstr>
      <vt:lpstr>4-1</vt:lpstr>
      <vt:lpstr>4-1</vt:lpstr>
      <vt:lpstr>4-1</vt:lpstr>
      <vt:lpstr>4-1</vt:lpstr>
      <vt:lpstr>4-2</vt:lpstr>
      <vt:lpstr>4-2</vt:lpstr>
      <vt:lpstr>4-2</vt:lpstr>
      <vt:lpstr>4-2</vt:lpstr>
      <vt:lpstr>4-2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徐晧倫 SHU, HAO-LUN</dc:creator>
  <cp:lastModifiedBy>hsi kevin</cp:lastModifiedBy>
  <cp:revision>32</cp:revision>
  <dcterms:created xsi:type="dcterms:W3CDTF">2024-10-03T09:40:43Z</dcterms:created>
  <dcterms:modified xsi:type="dcterms:W3CDTF">2024-10-11T05:59:46Z</dcterms:modified>
</cp:coreProperties>
</file>