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3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7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2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58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33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0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0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1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0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2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2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7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AA5C-CCD0-45E0-B853-3E59A1DF669E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C834B-B830-4238-AF84-26FEF8B5A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75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B135B-0106-4685-42EE-04C2EEBC3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9CC2C-AF22-0576-79CC-C073B157C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29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1F209-E102-2443-A007-294D782F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2BE57-D3E0-7514-CCA0-60A5CFE9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undo</a:t>
            </a:r>
            <a:r>
              <a:rPr lang="zh-TW" altLang="en-US" dirty="0"/>
              <a:t>與</a:t>
            </a:r>
            <a:r>
              <a:rPr lang="en-US" altLang="zh-TW" dirty="0"/>
              <a:t>redo</a:t>
            </a:r>
            <a:br>
              <a:rPr lang="en-US" altLang="zh-TW" dirty="0"/>
            </a:br>
            <a:r>
              <a:rPr lang="zh-TW" altLang="en-US" dirty="0"/>
              <a:t>按下</a:t>
            </a:r>
            <a:r>
              <a:rPr lang="en-US" altLang="zh-TW" dirty="0"/>
              <a:t>undo</a:t>
            </a:r>
            <a:r>
              <a:rPr lang="zh-TW" altLang="en-US" dirty="0"/>
              <a:t>後會將上一個動作取消，按下</a:t>
            </a:r>
            <a:r>
              <a:rPr lang="en-US" altLang="zh-TW" dirty="0"/>
              <a:t>redo</a:t>
            </a:r>
            <a:r>
              <a:rPr lang="zh-TW" altLang="en-US" dirty="0"/>
              <a:t>後如果前一次為新增文本內容，則會重作前一次的動作</a:t>
            </a:r>
            <a:endParaRPr lang="en-US" altLang="zh-TW" dirty="0"/>
          </a:p>
          <a:p>
            <a:r>
              <a:rPr lang="zh-TW" altLang="en-US" dirty="0"/>
              <a:t>按下字數統計後會跳出一個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1B047-9A41-B872-4592-E0286DB0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09" y="3429000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A3B0D-3EBD-53A3-6A61-EC8880D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6FDA8-BFEB-E60F-C204-AC579ABB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關於尋找與取代，按下後會出現尋找與取代視窗</a:t>
            </a:r>
            <a:endParaRPr lang="en-US" altLang="zh-TW" dirty="0"/>
          </a:p>
          <a:p>
            <a:r>
              <a:rPr lang="zh-TW" altLang="en-US" dirty="0"/>
              <a:t>按下右側按鈕時若尋找欄位為空則會出現提示訊息</a:t>
            </a:r>
            <a:endParaRPr lang="en-US" altLang="zh-TW" dirty="0"/>
          </a:p>
          <a:p>
            <a:r>
              <a:rPr lang="zh-TW" altLang="en-US" dirty="0"/>
              <a:t>全部尋找完後出現提示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按下尋找下一個後，會持續將符合的文字反白，再次按下則將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反白移動至其他文字上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D645C6-197F-EF43-C280-BC99A84B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64" y="1202819"/>
            <a:ext cx="2900327" cy="14357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A37DEE-4E61-5F82-314F-2FC18961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64" y="2724735"/>
            <a:ext cx="1773491" cy="14373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D5BB00-2EE2-CB99-A272-A2F575C8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20" y="3001260"/>
            <a:ext cx="2015607" cy="15463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7C0561-4628-54DC-50D8-226F7718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97" t="11935" r="81827" b="42641"/>
          <a:stretch/>
        </p:blipFill>
        <p:spPr>
          <a:xfrm>
            <a:off x="7299446" y="4366312"/>
            <a:ext cx="1380018" cy="21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BE3-268C-F252-208A-3904D75F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B7A04-90AD-0081-CB30-FFF1E6F2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關於自動保存，預設為每隔</a:t>
            </a:r>
            <a:r>
              <a:rPr lang="en-US" altLang="zh-TW" dirty="0"/>
              <a:t>60</a:t>
            </a:r>
            <a:r>
              <a:rPr lang="zh-TW" altLang="en-US" dirty="0"/>
              <a:t>秒自動將當前內容儲存到檔案中</a:t>
            </a:r>
            <a:endParaRPr lang="en-US" altLang="zh-TW" dirty="0"/>
          </a:p>
          <a:p>
            <a:r>
              <a:rPr lang="zh-TW" altLang="en-US" dirty="0"/>
              <a:t>保存提醒，則是會於有尚未儲存的內容並且關閉視窗時，跳出提醒使用者，按下否後則回到檔案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325602-B014-376F-35AF-6FF081DE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61" y="3143579"/>
            <a:ext cx="316274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77EB5-D49A-3806-4CC2-E75CD1A9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E16F31-925B-42E3-B125-816B41582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D3B97-5A80-FEEB-64B0-BFBE7AF3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81376-DB74-6CE4-AC52-281666D9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677"/>
            <a:ext cx="8596668" cy="3880773"/>
          </a:xfrm>
        </p:spPr>
        <p:txBody>
          <a:bodyPr/>
          <a:lstStyle/>
          <a:p>
            <a:r>
              <a:rPr lang="zh-TW" altLang="en-US" dirty="0"/>
              <a:t>製作一個文字編輯器</a:t>
            </a:r>
            <a:endParaRPr lang="en-US" altLang="zh-TW" dirty="0"/>
          </a:p>
          <a:p>
            <a:r>
              <a:rPr lang="zh-TW" altLang="en-US" dirty="0"/>
              <a:t>父視窗如右圖</a:t>
            </a:r>
            <a:endParaRPr lang="en-US" altLang="zh-TW" dirty="0"/>
          </a:p>
          <a:p>
            <a:r>
              <a:rPr lang="zh-TW" altLang="en-US" dirty="0"/>
              <a:t>按下結束後會關閉程式</a:t>
            </a:r>
            <a:endParaRPr lang="en-US" altLang="zh-TW" dirty="0"/>
          </a:p>
          <a:p>
            <a:r>
              <a:rPr lang="zh-TW" altLang="en-US" dirty="0"/>
              <a:t>按下新增後會開啟一個子視窗</a:t>
            </a:r>
            <a:endParaRPr lang="en-US" altLang="zh-TW" dirty="0"/>
          </a:p>
          <a:p>
            <a:r>
              <a:rPr lang="zh-TW" altLang="en-US" dirty="0"/>
              <a:t>按下開啟舊檔後可以選擇檔案開啟，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開啟後顯示於子視窗</a:t>
            </a:r>
            <a:endParaRPr lang="en-US" altLang="zh-TW" dirty="0"/>
          </a:p>
          <a:p>
            <a:r>
              <a:rPr lang="zh-TW" altLang="en-US" dirty="0"/>
              <a:t>本題中會用到兩種檔案類型，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zh-TW" altLang="en-US" dirty="0"/>
              <a:t>分別為</a:t>
            </a:r>
            <a:r>
              <a:rPr lang="en-US" altLang="zh-TW" dirty="0"/>
              <a:t>.txt</a:t>
            </a:r>
            <a:r>
              <a:rPr lang="zh-TW" altLang="en-US" dirty="0"/>
              <a:t>與自定義的</a:t>
            </a:r>
            <a:r>
              <a:rPr lang="en-US" altLang="zh-TW" dirty="0"/>
              <a:t>.</a:t>
            </a:r>
            <a:r>
              <a:rPr lang="en-US" altLang="zh-TW" dirty="0" err="1"/>
              <a:t>mytxt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6FAAE-E6CC-B312-AEBA-739700FF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1" y="1930400"/>
            <a:ext cx="3826931" cy="23333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9CF161-0C98-EE9F-5C57-CE578E34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93968"/>
            <a:ext cx="3826931" cy="2033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D96EB4-FC7C-0F7A-9EB6-DB955DCE9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71" y="4493967"/>
            <a:ext cx="3238468" cy="20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7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C45B0-88CB-C878-19BD-9D2FA913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FE2B8-F0CE-FA07-0AC5-55053E9C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子視窗的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menuStrip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包含檔案、編輯、文字、結束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/>
              <a:t>檔案中包含儲存與另存新檔，按下儲存時，如果當前編輯的檔案已存在，則會將當前內容覆蓋掉原本檔案，如果不存在，則視同另存新檔</a:t>
            </a:r>
            <a:endParaRPr lang="en-US" altLang="zh-TW" dirty="0"/>
          </a:p>
          <a:p>
            <a:r>
              <a:rPr lang="zh-TW" altLang="en-US" dirty="0"/>
              <a:t>另存新檔時，可以從兩種檔案格式中選擇</a:t>
            </a:r>
            <a:endParaRPr lang="en-US" altLang="zh-TW" dirty="0"/>
          </a:p>
          <a:p>
            <a:r>
              <a:rPr lang="zh-TW" altLang="en-US" dirty="0"/>
              <a:t>在檔案已存在的情況下，視窗標題會變成該檔案位置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DF8996-1BD1-AEEF-C111-677B17BE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4289949" cy="26903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50F3D8-8C65-98F7-6D0B-BBC7E068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46" y="3237876"/>
            <a:ext cx="2010056" cy="8192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AB99BF-D920-F22D-E622-F942C4F24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09" y="4606276"/>
            <a:ext cx="262926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B0BD7-B24A-5A99-2A0E-D1E1001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2B712-36B5-0653-B212-ADC59910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編輯中包含剪下、複製、貼上，在選取文字後按下可以執行相對應的操作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C22231-D492-83C2-5D8D-9EB8B911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72079"/>
            <a:ext cx="219105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4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F0F7-B36C-7E98-BC30-B045BCEA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1D8BC-BD06-0168-E6C3-DEE25D5A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文字中包含字型與顏色，按下會出現選擇視窗，選擇後將該檔案中所有文字改變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867192-8ACB-3838-461C-8C774E75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4" y="2504946"/>
            <a:ext cx="2476846" cy="9240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0287D8-DE14-CCC4-5020-1841782B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11654"/>
            <a:ext cx="3383389" cy="26367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00F57D-D754-84DC-58B3-51ECD12A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30" y="2504946"/>
            <a:ext cx="2362140" cy="33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D9D54-C1FE-0E6C-BEFD-19C49F39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F3747-6249-FFD1-CF6B-E2FEB979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關於開關檔時的檔案格式，如果使用</a:t>
            </a:r>
            <a:r>
              <a:rPr lang="en-US" altLang="zh-TW" dirty="0"/>
              <a:t>.txt</a:t>
            </a:r>
            <a:r>
              <a:rPr lang="zh-TW" altLang="en-US" dirty="0"/>
              <a:t>，則只處理文字部分的內容</a:t>
            </a:r>
            <a:endParaRPr lang="en-US" altLang="zh-TW" dirty="0"/>
          </a:p>
          <a:p>
            <a:r>
              <a:rPr lang="zh-TW" altLang="en-US" dirty="0"/>
              <a:t>如果使用</a:t>
            </a:r>
            <a:r>
              <a:rPr lang="en-US" altLang="zh-TW" dirty="0"/>
              <a:t>.</a:t>
            </a:r>
            <a:r>
              <a:rPr lang="en-US" altLang="zh-TW" dirty="0" err="1"/>
              <a:t>mytxt</a:t>
            </a:r>
            <a:r>
              <a:rPr lang="zh-TW" altLang="en-US" dirty="0"/>
              <a:t>，則需要保留關於字型與顏色的資料，並於下次開啟時直接應用於文字上</a:t>
            </a:r>
          </a:p>
        </p:txBody>
      </p:sp>
    </p:spTree>
    <p:extLst>
      <p:ext uri="{BB962C8B-B14F-4D97-AF65-F5344CB8AC3E}">
        <p14:creationId xmlns:p14="http://schemas.microsoft.com/office/powerpoint/2010/main" val="249441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6DFD2-CE18-E209-9A53-20EDC00E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2EBFF-ED72-0D22-B228-ED3C098B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4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D47ED-66DB-BF7B-1C94-9F423E1A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19E3B-D90A-4334-F1B1-9CA4B038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在第一題的基礎上，在子視窗中新增一些功能使這個文字編輯器更加好用</a:t>
            </a:r>
            <a:endParaRPr lang="en-US" altLang="zh-TW" dirty="0"/>
          </a:p>
          <a:p>
            <a:r>
              <a:rPr lang="zh-TW" altLang="en-US" dirty="0"/>
              <a:t>在編輯中新增</a:t>
            </a:r>
            <a:r>
              <a:rPr lang="en-US" altLang="zh-TW" dirty="0"/>
              <a:t>undo</a:t>
            </a:r>
            <a:r>
              <a:rPr lang="zh-TW" altLang="en-US" dirty="0"/>
              <a:t>、</a:t>
            </a:r>
            <a:r>
              <a:rPr lang="en-US" altLang="zh-TW" dirty="0"/>
              <a:t>redo</a:t>
            </a:r>
            <a:r>
              <a:rPr lang="zh-TW" altLang="en-US" dirty="0"/>
              <a:t>與字數統計選項</a:t>
            </a:r>
            <a:endParaRPr lang="en-US" altLang="zh-TW" dirty="0"/>
          </a:p>
          <a:p>
            <a:r>
              <a:rPr lang="zh-TW" altLang="en-US" dirty="0"/>
              <a:t>新增尋找與取代功能</a:t>
            </a:r>
            <a:endParaRPr lang="en-US" altLang="zh-TW" dirty="0"/>
          </a:p>
          <a:p>
            <a:r>
              <a:rPr lang="zh-TW" altLang="en-US" dirty="0"/>
              <a:t>另外，還新增了自動保存與保存提醒功能</a:t>
            </a:r>
            <a:endParaRPr lang="en-US" altLang="zh-TW" dirty="0"/>
          </a:p>
          <a:p>
            <a:r>
              <a:rPr lang="zh-TW" altLang="en-US" dirty="0"/>
              <a:t>為了練習，本次作業建議不要使用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RichTextBox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368FC3-5117-27E3-2336-4D7A25FF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88" y="2666893"/>
            <a:ext cx="1457528" cy="15242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F7CEA5-9FE0-7898-07AA-6A33058D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88" y="4582760"/>
            <a:ext cx="123842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54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450</Words>
  <Application>Microsoft Office PowerPoint</Application>
  <PresentationFormat>寬螢幕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細明體</vt:lpstr>
      <vt:lpstr>Arial</vt:lpstr>
      <vt:lpstr>Trebuchet MS</vt:lpstr>
      <vt:lpstr>Wingdings 3</vt:lpstr>
      <vt:lpstr>多面向</vt:lpstr>
      <vt:lpstr>Practice 7</vt:lpstr>
      <vt:lpstr>7-1</vt:lpstr>
      <vt:lpstr>7-1</vt:lpstr>
      <vt:lpstr>7-1</vt:lpstr>
      <vt:lpstr>7-1</vt:lpstr>
      <vt:lpstr>7-1</vt:lpstr>
      <vt:lpstr>7-1</vt:lpstr>
      <vt:lpstr>7-2</vt:lpstr>
      <vt:lpstr>7-2</vt:lpstr>
      <vt:lpstr>7-2</vt:lpstr>
      <vt:lpstr>7-3</vt:lpstr>
      <vt:lpstr>7-2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徐晧倫 SHU, HAO-LUN</dc:creator>
  <cp:lastModifiedBy>徐晧倫 SHU, HAO-LUN</cp:lastModifiedBy>
  <cp:revision>15</cp:revision>
  <dcterms:created xsi:type="dcterms:W3CDTF">2024-10-24T03:21:02Z</dcterms:created>
  <dcterms:modified xsi:type="dcterms:W3CDTF">2024-10-27T04:54:49Z</dcterms:modified>
</cp:coreProperties>
</file>