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8" r:id="rId2"/>
  </p:sldIdLst>
  <p:sldSz cx="21388388" cy="302752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5">
          <p15:clr>
            <a:srgbClr val="9AA0A6"/>
          </p15:clr>
        </p15:guide>
        <p15:guide id="2" pos="6737">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h6o8fAY/NdibV/RTIjqPbU/Maf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729B9B-90CF-4869-9DAD-89F37AC0C115}">
  <a:tblStyle styleId="{D4729B9B-90CF-4869-9DAD-89F37AC0C1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4" d="100"/>
          <a:sy n="24" d="100"/>
        </p:scale>
        <p:origin x="1188" y="48"/>
      </p:cViewPr>
      <p:guideLst>
        <p:guide orient="horz" pos="9535"/>
        <p:guide pos="67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11" Type="http://customschemas.google.com/relationships/presentationmetadata" Target="metadata"/><Relationship Id="rId15" Type="http://schemas.openxmlformats.org/officeDocument/2006/relationships/tableStyles" Target="tableStyle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3698"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3f8c8761f0_0_270:notes"/>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13f8c8761f0_0_2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13f8c8761f0_0_2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1089522" y="8440304"/>
            <a:ext cx="19209345" cy="1844748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4783579" y="12134362"/>
            <a:ext cx="25656844" cy="461187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4573839" y="7656168"/>
            <a:ext cx="25656844" cy="1356825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6"/>
          <p:cNvSpPr txBox="1">
            <a:spLocks noGrp="1"/>
          </p:cNvSpPr>
          <p:nvPr>
            <p:ph type="ctrTitle"/>
          </p:nvPr>
        </p:nvSpPr>
        <p:spPr>
          <a:xfrm>
            <a:off x="1604129" y="4954765"/>
            <a:ext cx="18180130" cy="10540259"/>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4035"/>
              <a:buFont typeface="Calibri"/>
              <a:buNone/>
              <a:defRPr sz="140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6"/>
          <p:cNvSpPr txBox="1">
            <a:spLocks noGrp="1"/>
          </p:cNvSpPr>
          <p:nvPr>
            <p:ph type="subTitle" idx="1"/>
          </p:nvPr>
        </p:nvSpPr>
        <p:spPr>
          <a:xfrm>
            <a:off x="2673549" y="15901497"/>
            <a:ext cx="16041291" cy="730949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339"/>
              </a:spcBef>
              <a:spcAft>
                <a:spcPts val="0"/>
              </a:spcAft>
              <a:buClr>
                <a:schemeClr val="dk1"/>
              </a:buClr>
              <a:buSzPts val="5614"/>
              <a:buNone/>
              <a:defRPr sz="5614"/>
            </a:lvl1pPr>
            <a:lvl2pPr lvl="1" algn="ctr">
              <a:lnSpc>
                <a:spcPct val="90000"/>
              </a:lnSpc>
              <a:spcBef>
                <a:spcPts val="1170"/>
              </a:spcBef>
              <a:spcAft>
                <a:spcPts val="0"/>
              </a:spcAft>
              <a:buClr>
                <a:schemeClr val="dk1"/>
              </a:buClr>
              <a:buSzPts val="4678"/>
              <a:buNone/>
              <a:defRPr sz="4678"/>
            </a:lvl2pPr>
            <a:lvl3pPr lvl="2" algn="ctr">
              <a:lnSpc>
                <a:spcPct val="90000"/>
              </a:lnSpc>
              <a:spcBef>
                <a:spcPts val="1170"/>
              </a:spcBef>
              <a:spcAft>
                <a:spcPts val="0"/>
              </a:spcAft>
              <a:buClr>
                <a:schemeClr val="dk1"/>
              </a:buClr>
              <a:buSzPts val="4210"/>
              <a:buNone/>
              <a:defRPr sz="4210"/>
            </a:lvl3pPr>
            <a:lvl4pPr lvl="3" algn="ctr">
              <a:lnSpc>
                <a:spcPct val="90000"/>
              </a:lnSpc>
              <a:spcBef>
                <a:spcPts val="1170"/>
              </a:spcBef>
              <a:spcAft>
                <a:spcPts val="0"/>
              </a:spcAft>
              <a:buClr>
                <a:schemeClr val="dk1"/>
              </a:buClr>
              <a:buSzPts val="3743"/>
              <a:buNone/>
              <a:defRPr sz="3743"/>
            </a:lvl4pPr>
            <a:lvl5pPr lvl="4" algn="ctr">
              <a:lnSpc>
                <a:spcPct val="90000"/>
              </a:lnSpc>
              <a:spcBef>
                <a:spcPts val="1170"/>
              </a:spcBef>
              <a:spcAft>
                <a:spcPts val="0"/>
              </a:spcAft>
              <a:buClr>
                <a:schemeClr val="dk1"/>
              </a:buClr>
              <a:buSzPts val="3743"/>
              <a:buNone/>
              <a:defRPr sz="3743"/>
            </a:lvl5pPr>
            <a:lvl6pPr lvl="5" algn="ctr">
              <a:lnSpc>
                <a:spcPct val="90000"/>
              </a:lnSpc>
              <a:spcBef>
                <a:spcPts val="1170"/>
              </a:spcBef>
              <a:spcAft>
                <a:spcPts val="0"/>
              </a:spcAft>
              <a:buClr>
                <a:schemeClr val="dk1"/>
              </a:buClr>
              <a:buSzPts val="3743"/>
              <a:buNone/>
              <a:defRPr sz="3743"/>
            </a:lvl6pPr>
            <a:lvl7pPr lvl="6" algn="ctr">
              <a:lnSpc>
                <a:spcPct val="90000"/>
              </a:lnSpc>
              <a:spcBef>
                <a:spcPts val="1170"/>
              </a:spcBef>
              <a:spcAft>
                <a:spcPts val="0"/>
              </a:spcAft>
              <a:buClr>
                <a:schemeClr val="dk1"/>
              </a:buClr>
              <a:buSzPts val="3743"/>
              <a:buNone/>
              <a:defRPr sz="3743"/>
            </a:lvl7pPr>
            <a:lvl8pPr lvl="7" algn="ctr">
              <a:lnSpc>
                <a:spcPct val="90000"/>
              </a:lnSpc>
              <a:spcBef>
                <a:spcPts val="1170"/>
              </a:spcBef>
              <a:spcAft>
                <a:spcPts val="0"/>
              </a:spcAft>
              <a:buClr>
                <a:schemeClr val="dk1"/>
              </a:buClr>
              <a:buSzPts val="3743"/>
              <a:buNone/>
              <a:defRPr sz="3743"/>
            </a:lvl8pPr>
            <a:lvl9pPr lvl="8" algn="ctr">
              <a:lnSpc>
                <a:spcPct val="90000"/>
              </a:lnSpc>
              <a:spcBef>
                <a:spcPts val="1170"/>
              </a:spcBef>
              <a:spcAft>
                <a:spcPts val="0"/>
              </a:spcAft>
              <a:buClr>
                <a:schemeClr val="dk1"/>
              </a:buClr>
              <a:buSzPts val="3743"/>
              <a:buNone/>
              <a:defRPr sz="3743"/>
            </a:lvl9pPr>
          </a:lstStyle>
          <a:p>
            <a:endParaRPr/>
          </a:p>
        </p:txBody>
      </p:sp>
      <p:sp>
        <p:nvSpPr>
          <p:cNvPr id="22" name="Google Shape;22;p6"/>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6"/>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7"/>
          <p:cNvSpPr txBox="1">
            <a:spLocks noGrp="1"/>
          </p:cNvSpPr>
          <p:nvPr>
            <p:ph type="body" idx="1"/>
          </p:nvPr>
        </p:nvSpPr>
        <p:spPr>
          <a:xfrm>
            <a:off x="1470452" y="8059374"/>
            <a:ext cx="18447485"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28" name="Google Shape;28;p7"/>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1459313" y="7547788"/>
            <a:ext cx="18447485" cy="1259364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035"/>
              <a:buFont typeface="Calibri"/>
              <a:buNone/>
              <a:defRPr sz="1403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1459313" y="20260574"/>
            <a:ext cx="18447485" cy="66227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5614"/>
              <a:buNone/>
              <a:defRPr sz="5614">
                <a:solidFill>
                  <a:schemeClr val="dk1"/>
                </a:solidFill>
              </a:defRPr>
            </a:lvl1pPr>
            <a:lvl2pPr marL="914400" lvl="1" indent="-228600" algn="l">
              <a:lnSpc>
                <a:spcPct val="90000"/>
              </a:lnSpc>
              <a:spcBef>
                <a:spcPts val="1170"/>
              </a:spcBef>
              <a:spcAft>
                <a:spcPts val="0"/>
              </a:spcAft>
              <a:buClr>
                <a:srgbClr val="888888"/>
              </a:buClr>
              <a:buSzPts val="4678"/>
              <a:buNone/>
              <a:defRPr sz="4678">
                <a:solidFill>
                  <a:srgbClr val="888888"/>
                </a:solidFill>
              </a:defRPr>
            </a:lvl2pPr>
            <a:lvl3pPr marL="1371600" lvl="2" indent="-228600" algn="l">
              <a:lnSpc>
                <a:spcPct val="90000"/>
              </a:lnSpc>
              <a:spcBef>
                <a:spcPts val="1170"/>
              </a:spcBef>
              <a:spcAft>
                <a:spcPts val="0"/>
              </a:spcAft>
              <a:buClr>
                <a:srgbClr val="888888"/>
              </a:buClr>
              <a:buSzPts val="4210"/>
              <a:buNone/>
              <a:defRPr sz="4210">
                <a:solidFill>
                  <a:srgbClr val="888888"/>
                </a:solidFill>
              </a:defRPr>
            </a:lvl3pPr>
            <a:lvl4pPr marL="1828800" lvl="3" indent="-228600" algn="l">
              <a:lnSpc>
                <a:spcPct val="90000"/>
              </a:lnSpc>
              <a:spcBef>
                <a:spcPts val="1170"/>
              </a:spcBef>
              <a:spcAft>
                <a:spcPts val="0"/>
              </a:spcAft>
              <a:buClr>
                <a:srgbClr val="888888"/>
              </a:buClr>
              <a:buSzPts val="3743"/>
              <a:buNone/>
              <a:defRPr sz="3743">
                <a:solidFill>
                  <a:srgbClr val="888888"/>
                </a:solidFill>
              </a:defRPr>
            </a:lvl4pPr>
            <a:lvl5pPr marL="2286000" lvl="4" indent="-228600" algn="l">
              <a:lnSpc>
                <a:spcPct val="90000"/>
              </a:lnSpc>
              <a:spcBef>
                <a:spcPts val="1170"/>
              </a:spcBef>
              <a:spcAft>
                <a:spcPts val="0"/>
              </a:spcAft>
              <a:buClr>
                <a:srgbClr val="888888"/>
              </a:buClr>
              <a:buSzPts val="3743"/>
              <a:buNone/>
              <a:defRPr sz="3743">
                <a:solidFill>
                  <a:srgbClr val="888888"/>
                </a:solidFill>
              </a:defRPr>
            </a:lvl5pPr>
            <a:lvl6pPr marL="2743200" lvl="5" indent="-228600" algn="l">
              <a:lnSpc>
                <a:spcPct val="90000"/>
              </a:lnSpc>
              <a:spcBef>
                <a:spcPts val="1170"/>
              </a:spcBef>
              <a:spcAft>
                <a:spcPts val="0"/>
              </a:spcAft>
              <a:buClr>
                <a:srgbClr val="888888"/>
              </a:buClr>
              <a:buSzPts val="3743"/>
              <a:buNone/>
              <a:defRPr sz="3743">
                <a:solidFill>
                  <a:srgbClr val="888888"/>
                </a:solidFill>
              </a:defRPr>
            </a:lvl6pPr>
            <a:lvl7pPr marL="3200400" lvl="6" indent="-228600" algn="l">
              <a:lnSpc>
                <a:spcPct val="90000"/>
              </a:lnSpc>
              <a:spcBef>
                <a:spcPts val="1170"/>
              </a:spcBef>
              <a:spcAft>
                <a:spcPts val="0"/>
              </a:spcAft>
              <a:buClr>
                <a:srgbClr val="888888"/>
              </a:buClr>
              <a:buSzPts val="3743"/>
              <a:buNone/>
              <a:defRPr sz="3743">
                <a:solidFill>
                  <a:srgbClr val="888888"/>
                </a:solidFill>
              </a:defRPr>
            </a:lvl7pPr>
            <a:lvl8pPr marL="3657600" lvl="7" indent="-228600" algn="l">
              <a:lnSpc>
                <a:spcPct val="90000"/>
              </a:lnSpc>
              <a:spcBef>
                <a:spcPts val="1170"/>
              </a:spcBef>
              <a:spcAft>
                <a:spcPts val="0"/>
              </a:spcAft>
              <a:buClr>
                <a:srgbClr val="888888"/>
              </a:buClr>
              <a:buSzPts val="3743"/>
              <a:buNone/>
              <a:defRPr sz="3743">
                <a:solidFill>
                  <a:srgbClr val="888888"/>
                </a:solidFill>
              </a:defRPr>
            </a:lvl8pPr>
            <a:lvl9pPr marL="4114800" lvl="8" indent="-228600" algn="l">
              <a:lnSpc>
                <a:spcPct val="90000"/>
              </a:lnSpc>
              <a:spcBef>
                <a:spcPts val="1170"/>
              </a:spcBef>
              <a:spcAft>
                <a:spcPts val="0"/>
              </a:spcAft>
              <a:buClr>
                <a:srgbClr val="888888"/>
              </a:buClr>
              <a:buSzPts val="3743"/>
              <a:buNone/>
              <a:defRPr sz="3743">
                <a:solidFill>
                  <a:srgbClr val="888888"/>
                </a:solidFill>
              </a:defRPr>
            </a:lvl9pPr>
          </a:lstStyle>
          <a:p>
            <a:endParaRPr/>
          </a:p>
        </p:txBody>
      </p:sp>
      <p:sp>
        <p:nvSpPr>
          <p:cNvPr id="34" name="Google Shape;34;p8"/>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1470452" y="8059374"/>
            <a:ext cx="9090065"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40" name="Google Shape;40;p9"/>
          <p:cNvSpPr txBox="1">
            <a:spLocks noGrp="1"/>
          </p:cNvSpPr>
          <p:nvPr>
            <p:ph type="body" idx="2"/>
          </p:nvPr>
        </p:nvSpPr>
        <p:spPr>
          <a:xfrm>
            <a:off x="10827871" y="8059374"/>
            <a:ext cx="9090065" cy="1920934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41" name="Google Shape;41;p9"/>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473237"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1473240" y="7421634"/>
            <a:ext cx="9048289"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4"/>
              <a:buNone/>
              <a:defRPr sz="5614" b="1"/>
            </a:lvl1pPr>
            <a:lvl2pPr marL="914400" lvl="1" indent="-228600" algn="l">
              <a:lnSpc>
                <a:spcPct val="90000"/>
              </a:lnSpc>
              <a:spcBef>
                <a:spcPts val="1170"/>
              </a:spcBef>
              <a:spcAft>
                <a:spcPts val="0"/>
              </a:spcAft>
              <a:buClr>
                <a:schemeClr val="dk1"/>
              </a:buClr>
              <a:buSzPts val="4678"/>
              <a:buNone/>
              <a:defRPr sz="4678" b="1"/>
            </a:lvl2pPr>
            <a:lvl3pPr marL="1371600" lvl="2" indent="-228600" algn="l">
              <a:lnSpc>
                <a:spcPct val="90000"/>
              </a:lnSpc>
              <a:spcBef>
                <a:spcPts val="1170"/>
              </a:spcBef>
              <a:spcAft>
                <a:spcPts val="0"/>
              </a:spcAft>
              <a:buClr>
                <a:schemeClr val="dk1"/>
              </a:buClr>
              <a:buSzPts val="4210"/>
              <a:buNone/>
              <a:defRPr sz="4210" b="1"/>
            </a:lvl3pPr>
            <a:lvl4pPr marL="1828800" lvl="3" indent="-228600" algn="l">
              <a:lnSpc>
                <a:spcPct val="90000"/>
              </a:lnSpc>
              <a:spcBef>
                <a:spcPts val="1170"/>
              </a:spcBef>
              <a:spcAft>
                <a:spcPts val="0"/>
              </a:spcAft>
              <a:buClr>
                <a:schemeClr val="dk1"/>
              </a:buClr>
              <a:buSzPts val="3743"/>
              <a:buNone/>
              <a:defRPr sz="3743" b="1"/>
            </a:lvl4pPr>
            <a:lvl5pPr marL="2286000" lvl="4" indent="-228600" algn="l">
              <a:lnSpc>
                <a:spcPct val="90000"/>
              </a:lnSpc>
              <a:spcBef>
                <a:spcPts val="1170"/>
              </a:spcBef>
              <a:spcAft>
                <a:spcPts val="0"/>
              </a:spcAft>
              <a:buClr>
                <a:schemeClr val="dk1"/>
              </a:buClr>
              <a:buSzPts val="3743"/>
              <a:buNone/>
              <a:defRPr sz="3743" b="1"/>
            </a:lvl5pPr>
            <a:lvl6pPr marL="2743200" lvl="5" indent="-228600" algn="l">
              <a:lnSpc>
                <a:spcPct val="90000"/>
              </a:lnSpc>
              <a:spcBef>
                <a:spcPts val="1170"/>
              </a:spcBef>
              <a:spcAft>
                <a:spcPts val="0"/>
              </a:spcAft>
              <a:buClr>
                <a:schemeClr val="dk1"/>
              </a:buClr>
              <a:buSzPts val="3743"/>
              <a:buNone/>
              <a:defRPr sz="3743" b="1"/>
            </a:lvl6pPr>
            <a:lvl7pPr marL="3200400" lvl="6" indent="-228600" algn="l">
              <a:lnSpc>
                <a:spcPct val="90000"/>
              </a:lnSpc>
              <a:spcBef>
                <a:spcPts val="1170"/>
              </a:spcBef>
              <a:spcAft>
                <a:spcPts val="0"/>
              </a:spcAft>
              <a:buClr>
                <a:schemeClr val="dk1"/>
              </a:buClr>
              <a:buSzPts val="3743"/>
              <a:buNone/>
              <a:defRPr sz="3743" b="1"/>
            </a:lvl7pPr>
            <a:lvl8pPr marL="3657600" lvl="7" indent="-228600" algn="l">
              <a:lnSpc>
                <a:spcPct val="90000"/>
              </a:lnSpc>
              <a:spcBef>
                <a:spcPts val="1170"/>
              </a:spcBef>
              <a:spcAft>
                <a:spcPts val="0"/>
              </a:spcAft>
              <a:buClr>
                <a:schemeClr val="dk1"/>
              </a:buClr>
              <a:buSzPts val="3743"/>
              <a:buNone/>
              <a:defRPr sz="3743" b="1"/>
            </a:lvl8pPr>
            <a:lvl9pPr marL="4114800" lvl="8" indent="-228600" algn="l">
              <a:lnSpc>
                <a:spcPct val="90000"/>
              </a:lnSpc>
              <a:spcBef>
                <a:spcPts val="1170"/>
              </a:spcBef>
              <a:spcAft>
                <a:spcPts val="0"/>
              </a:spcAft>
              <a:buClr>
                <a:schemeClr val="dk1"/>
              </a:buClr>
              <a:buSzPts val="3743"/>
              <a:buNone/>
              <a:defRPr sz="3743" b="1"/>
            </a:lvl9pPr>
          </a:lstStyle>
          <a:p>
            <a:endParaRPr/>
          </a:p>
        </p:txBody>
      </p:sp>
      <p:sp>
        <p:nvSpPr>
          <p:cNvPr id="47" name="Google Shape;47;p10"/>
          <p:cNvSpPr txBox="1">
            <a:spLocks noGrp="1"/>
          </p:cNvSpPr>
          <p:nvPr>
            <p:ph type="body" idx="2"/>
          </p:nvPr>
        </p:nvSpPr>
        <p:spPr>
          <a:xfrm>
            <a:off x="1473240" y="11058863"/>
            <a:ext cx="9048289"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48" name="Google Shape;48;p10"/>
          <p:cNvSpPr txBox="1">
            <a:spLocks noGrp="1"/>
          </p:cNvSpPr>
          <p:nvPr>
            <p:ph type="body" idx="3"/>
          </p:nvPr>
        </p:nvSpPr>
        <p:spPr>
          <a:xfrm>
            <a:off x="10827872" y="7421634"/>
            <a:ext cx="9092851" cy="363722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39"/>
              </a:spcBef>
              <a:spcAft>
                <a:spcPts val="0"/>
              </a:spcAft>
              <a:buClr>
                <a:schemeClr val="dk1"/>
              </a:buClr>
              <a:buSzPts val="5614"/>
              <a:buNone/>
              <a:defRPr sz="5614" b="1"/>
            </a:lvl1pPr>
            <a:lvl2pPr marL="914400" lvl="1" indent="-228600" algn="l">
              <a:lnSpc>
                <a:spcPct val="90000"/>
              </a:lnSpc>
              <a:spcBef>
                <a:spcPts val="1170"/>
              </a:spcBef>
              <a:spcAft>
                <a:spcPts val="0"/>
              </a:spcAft>
              <a:buClr>
                <a:schemeClr val="dk1"/>
              </a:buClr>
              <a:buSzPts val="4678"/>
              <a:buNone/>
              <a:defRPr sz="4678" b="1"/>
            </a:lvl2pPr>
            <a:lvl3pPr marL="1371600" lvl="2" indent="-228600" algn="l">
              <a:lnSpc>
                <a:spcPct val="90000"/>
              </a:lnSpc>
              <a:spcBef>
                <a:spcPts val="1170"/>
              </a:spcBef>
              <a:spcAft>
                <a:spcPts val="0"/>
              </a:spcAft>
              <a:buClr>
                <a:schemeClr val="dk1"/>
              </a:buClr>
              <a:buSzPts val="4210"/>
              <a:buNone/>
              <a:defRPr sz="4210" b="1"/>
            </a:lvl3pPr>
            <a:lvl4pPr marL="1828800" lvl="3" indent="-228600" algn="l">
              <a:lnSpc>
                <a:spcPct val="90000"/>
              </a:lnSpc>
              <a:spcBef>
                <a:spcPts val="1170"/>
              </a:spcBef>
              <a:spcAft>
                <a:spcPts val="0"/>
              </a:spcAft>
              <a:buClr>
                <a:schemeClr val="dk1"/>
              </a:buClr>
              <a:buSzPts val="3743"/>
              <a:buNone/>
              <a:defRPr sz="3743" b="1"/>
            </a:lvl4pPr>
            <a:lvl5pPr marL="2286000" lvl="4" indent="-228600" algn="l">
              <a:lnSpc>
                <a:spcPct val="90000"/>
              </a:lnSpc>
              <a:spcBef>
                <a:spcPts val="1170"/>
              </a:spcBef>
              <a:spcAft>
                <a:spcPts val="0"/>
              </a:spcAft>
              <a:buClr>
                <a:schemeClr val="dk1"/>
              </a:buClr>
              <a:buSzPts val="3743"/>
              <a:buNone/>
              <a:defRPr sz="3743" b="1"/>
            </a:lvl5pPr>
            <a:lvl6pPr marL="2743200" lvl="5" indent="-228600" algn="l">
              <a:lnSpc>
                <a:spcPct val="90000"/>
              </a:lnSpc>
              <a:spcBef>
                <a:spcPts val="1170"/>
              </a:spcBef>
              <a:spcAft>
                <a:spcPts val="0"/>
              </a:spcAft>
              <a:buClr>
                <a:schemeClr val="dk1"/>
              </a:buClr>
              <a:buSzPts val="3743"/>
              <a:buNone/>
              <a:defRPr sz="3743" b="1"/>
            </a:lvl6pPr>
            <a:lvl7pPr marL="3200400" lvl="6" indent="-228600" algn="l">
              <a:lnSpc>
                <a:spcPct val="90000"/>
              </a:lnSpc>
              <a:spcBef>
                <a:spcPts val="1170"/>
              </a:spcBef>
              <a:spcAft>
                <a:spcPts val="0"/>
              </a:spcAft>
              <a:buClr>
                <a:schemeClr val="dk1"/>
              </a:buClr>
              <a:buSzPts val="3743"/>
              <a:buNone/>
              <a:defRPr sz="3743" b="1"/>
            </a:lvl7pPr>
            <a:lvl8pPr marL="3657600" lvl="7" indent="-228600" algn="l">
              <a:lnSpc>
                <a:spcPct val="90000"/>
              </a:lnSpc>
              <a:spcBef>
                <a:spcPts val="1170"/>
              </a:spcBef>
              <a:spcAft>
                <a:spcPts val="0"/>
              </a:spcAft>
              <a:buClr>
                <a:schemeClr val="dk1"/>
              </a:buClr>
              <a:buSzPts val="3743"/>
              <a:buNone/>
              <a:defRPr sz="3743" b="1"/>
            </a:lvl8pPr>
            <a:lvl9pPr marL="4114800" lvl="8" indent="-228600" algn="l">
              <a:lnSpc>
                <a:spcPct val="90000"/>
              </a:lnSpc>
              <a:spcBef>
                <a:spcPts val="1170"/>
              </a:spcBef>
              <a:spcAft>
                <a:spcPts val="0"/>
              </a:spcAft>
              <a:buClr>
                <a:schemeClr val="dk1"/>
              </a:buClr>
              <a:buSzPts val="3743"/>
              <a:buNone/>
              <a:defRPr sz="3743" b="1"/>
            </a:lvl9pPr>
          </a:lstStyle>
          <a:p>
            <a:endParaRPr/>
          </a:p>
        </p:txBody>
      </p:sp>
      <p:sp>
        <p:nvSpPr>
          <p:cNvPr id="49" name="Google Shape;49;p10"/>
          <p:cNvSpPr txBox="1">
            <a:spLocks noGrp="1"/>
          </p:cNvSpPr>
          <p:nvPr>
            <p:ph type="body" idx="4"/>
          </p:nvPr>
        </p:nvSpPr>
        <p:spPr>
          <a:xfrm>
            <a:off x="10827872" y="11058863"/>
            <a:ext cx="9092851" cy="1626592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39"/>
              </a:spcBef>
              <a:spcAft>
                <a:spcPts val="0"/>
              </a:spcAft>
              <a:buClr>
                <a:schemeClr val="dk1"/>
              </a:buClr>
              <a:buSzPts val="1800"/>
              <a:buChar char="•"/>
              <a:defRPr/>
            </a:lvl1pPr>
            <a:lvl2pPr marL="914400" lvl="1" indent="-342900" algn="l">
              <a:lnSpc>
                <a:spcPct val="90000"/>
              </a:lnSpc>
              <a:spcBef>
                <a:spcPts val="1170"/>
              </a:spcBef>
              <a:spcAft>
                <a:spcPts val="0"/>
              </a:spcAft>
              <a:buClr>
                <a:schemeClr val="dk1"/>
              </a:buClr>
              <a:buSzPts val="1800"/>
              <a:buChar char="•"/>
              <a:defRPr/>
            </a:lvl2pPr>
            <a:lvl3pPr marL="1371600" lvl="2" indent="-342900" algn="l">
              <a:lnSpc>
                <a:spcPct val="90000"/>
              </a:lnSpc>
              <a:spcBef>
                <a:spcPts val="1170"/>
              </a:spcBef>
              <a:spcAft>
                <a:spcPts val="0"/>
              </a:spcAft>
              <a:buClr>
                <a:schemeClr val="dk1"/>
              </a:buClr>
              <a:buSzPts val="1800"/>
              <a:buChar char="•"/>
              <a:defRPr/>
            </a:lvl3pPr>
            <a:lvl4pPr marL="1828800" lvl="3" indent="-342900" algn="l">
              <a:lnSpc>
                <a:spcPct val="90000"/>
              </a:lnSpc>
              <a:spcBef>
                <a:spcPts val="1170"/>
              </a:spcBef>
              <a:spcAft>
                <a:spcPts val="0"/>
              </a:spcAft>
              <a:buClr>
                <a:schemeClr val="dk1"/>
              </a:buClr>
              <a:buSzPts val="1800"/>
              <a:buChar char="•"/>
              <a:defRPr/>
            </a:lvl4pPr>
            <a:lvl5pPr marL="2286000" lvl="4" indent="-342900" algn="l">
              <a:lnSpc>
                <a:spcPct val="90000"/>
              </a:lnSpc>
              <a:spcBef>
                <a:spcPts val="1170"/>
              </a:spcBef>
              <a:spcAft>
                <a:spcPts val="0"/>
              </a:spcAft>
              <a:buClr>
                <a:schemeClr val="dk1"/>
              </a:buClr>
              <a:buSzPts val="1800"/>
              <a:buChar char="•"/>
              <a:defRPr/>
            </a:lvl5pPr>
            <a:lvl6pPr marL="2743200" lvl="5" indent="-342900" algn="l">
              <a:lnSpc>
                <a:spcPct val="90000"/>
              </a:lnSpc>
              <a:spcBef>
                <a:spcPts val="1170"/>
              </a:spcBef>
              <a:spcAft>
                <a:spcPts val="0"/>
              </a:spcAft>
              <a:buClr>
                <a:schemeClr val="dk1"/>
              </a:buClr>
              <a:buSzPts val="1800"/>
              <a:buChar char="•"/>
              <a:defRPr/>
            </a:lvl6pPr>
            <a:lvl7pPr marL="3200400" lvl="6" indent="-342900" algn="l">
              <a:lnSpc>
                <a:spcPct val="90000"/>
              </a:lnSpc>
              <a:spcBef>
                <a:spcPts val="1170"/>
              </a:spcBef>
              <a:spcAft>
                <a:spcPts val="0"/>
              </a:spcAft>
              <a:buClr>
                <a:schemeClr val="dk1"/>
              </a:buClr>
              <a:buSzPts val="1800"/>
              <a:buChar char="•"/>
              <a:defRPr/>
            </a:lvl7pPr>
            <a:lvl8pPr marL="3657600" lvl="7" indent="-342900" algn="l">
              <a:lnSpc>
                <a:spcPct val="90000"/>
              </a:lnSpc>
              <a:spcBef>
                <a:spcPts val="1170"/>
              </a:spcBef>
              <a:spcAft>
                <a:spcPts val="0"/>
              </a:spcAft>
              <a:buClr>
                <a:schemeClr val="dk1"/>
              </a:buClr>
              <a:buSzPts val="1800"/>
              <a:buChar char="•"/>
              <a:defRPr/>
            </a:lvl8pPr>
            <a:lvl9pPr marL="4114800" lvl="8" indent="-342900" algn="l">
              <a:lnSpc>
                <a:spcPct val="90000"/>
              </a:lnSpc>
              <a:spcBef>
                <a:spcPts val="1170"/>
              </a:spcBef>
              <a:spcAft>
                <a:spcPts val="0"/>
              </a:spcAft>
              <a:buClr>
                <a:schemeClr val="dk1"/>
              </a:buClr>
              <a:buSzPts val="1800"/>
              <a:buChar char="•"/>
              <a:defRPr/>
            </a:lvl9pPr>
          </a:lstStyle>
          <a:p>
            <a:endParaRPr/>
          </a:p>
        </p:txBody>
      </p:sp>
      <p:sp>
        <p:nvSpPr>
          <p:cNvPr id="50" name="Google Shape;50;p10"/>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1"/>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1473237" y="2018348"/>
            <a:ext cx="6898312"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5"/>
              <a:buFont typeface="Calibri"/>
              <a:buNone/>
              <a:defRPr sz="74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9092851" y="4359077"/>
            <a:ext cx="10827871" cy="21515024"/>
          </a:xfrm>
          <a:prstGeom prst="rect">
            <a:avLst/>
          </a:prstGeom>
          <a:noFill/>
          <a:ln>
            <a:noFill/>
          </a:ln>
        </p:spPr>
        <p:txBody>
          <a:bodyPr spcFirstLastPara="1" wrap="square" lIns="91425" tIns="45700" rIns="91425" bIns="45700" anchor="t" anchorCtr="0">
            <a:normAutofit/>
          </a:bodyPr>
          <a:lstStyle>
            <a:lvl1pPr marL="457200" lvl="0" indent="-703897" algn="l">
              <a:lnSpc>
                <a:spcPct val="90000"/>
              </a:lnSpc>
              <a:spcBef>
                <a:spcPts val="2339"/>
              </a:spcBef>
              <a:spcAft>
                <a:spcPts val="0"/>
              </a:spcAft>
              <a:buClr>
                <a:schemeClr val="dk1"/>
              </a:buClr>
              <a:buSzPts val="7485"/>
              <a:buChar char="•"/>
              <a:defRPr sz="7485"/>
            </a:lvl1pPr>
            <a:lvl2pPr marL="914400" lvl="1" indent="-644461" algn="l">
              <a:lnSpc>
                <a:spcPct val="90000"/>
              </a:lnSpc>
              <a:spcBef>
                <a:spcPts val="1170"/>
              </a:spcBef>
              <a:spcAft>
                <a:spcPts val="0"/>
              </a:spcAft>
              <a:buClr>
                <a:schemeClr val="dk1"/>
              </a:buClr>
              <a:buSzPts val="6549"/>
              <a:buChar char="•"/>
              <a:defRPr sz="6549"/>
            </a:lvl2pPr>
            <a:lvl3pPr marL="1371600" lvl="2" indent="-585089" algn="l">
              <a:lnSpc>
                <a:spcPct val="90000"/>
              </a:lnSpc>
              <a:spcBef>
                <a:spcPts val="1170"/>
              </a:spcBef>
              <a:spcAft>
                <a:spcPts val="0"/>
              </a:spcAft>
              <a:buClr>
                <a:schemeClr val="dk1"/>
              </a:buClr>
              <a:buSzPts val="5614"/>
              <a:buChar char="•"/>
              <a:defRPr sz="5614"/>
            </a:lvl3pPr>
            <a:lvl4pPr marL="1828800" lvl="3" indent="-525653" algn="l">
              <a:lnSpc>
                <a:spcPct val="90000"/>
              </a:lnSpc>
              <a:spcBef>
                <a:spcPts val="1170"/>
              </a:spcBef>
              <a:spcAft>
                <a:spcPts val="0"/>
              </a:spcAft>
              <a:buClr>
                <a:schemeClr val="dk1"/>
              </a:buClr>
              <a:buSzPts val="4678"/>
              <a:buChar char="•"/>
              <a:defRPr sz="4678"/>
            </a:lvl4pPr>
            <a:lvl5pPr marL="2286000" lvl="4" indent="-525653" algn="l">
              <a:lnSpc>
                <a:spcPct val="90000"/>
              </a:lnSpc>
              <a:spcBef>
                <a:spcPts val="1170"/>
              </a:spcBef>
              <a:spcAft>
                <a:spcPts val="0"/>
              </a:spcAft>
              <a:buClr>
                <a:schemeClr val="dk1"/>
              </a:buClr>
              <a:buSzPts val="4678"/>
              <a:buChar char="•"/>
              <a:defRPr sz="4678"/>
            </a:lvl5pPr>
            <a:lvl6pPr marL="2743200" lvl="5" indent="-525653" algn="l">
              <a:lnSpc>
                <a:spcPct val="90000"/>
              </a:lnSpc>
              <a:spcBef>
                <a:spcPts val="1170"/>
              </a:spcBef>
              <a:spcAft>
                <a:spcPts val="0"/>
              </a:spcAft>
              <a:buClr>
                <a:schemeClr val="dk1"/>
              </a:buClr>
              <a:buSzPts val="4678"/>
              <a:buChar char="•"/>
              <a:defRPr sz="4678"/>
            </a:lvl6pPr>
            <a:lvl7pPr marL="3200400" lvl="6" indent="-525653" algn="l">
              <a:lnSpc>
                <a:spcPct val="90000"/>
              </a:lnSpc>
              <a:spcBef>
                <a:spcPts val="1170"/>
              </a:spcBef>
              <a:spcAft>
                <a:spcPts val="0"/>
              </a:spcAft>
              <a:buClr>
                <a:schemeClr val="dk1"/>
              </a:buClr>
              <a:buSzPts val="4678"/>
              <a:buChar char="•"/>
              <a:defRPr sz="4678"/>
            </a:lvl7pPr>
            <a:lvl8pPr marL="3657600" lvl="7" indent="-525653" algn="l">
              <a:lnSpc>
                <a:spcPct val="90000"/>
              </a:lnSpc>
              <a:spcBef>
                <a:spcPts val="1170"/>
              </a:spcBef>
              <a:spcAft>
                <a:spcPts val="0"/>
              </a:spcAft>
              <a:buClr>
                <a:schemeClr val="dk1"/>
              </a:buClr>
              <a:buSzPts val="4678"/>
              <a:buChar char="•"/>
              <a:defRPr sz="4678"/>
            </a:lvl8pPr>
            <a:lvl9pPr marL="4114800" lvl="8" indent="-525653" algn="l">
              <a:lnSpc>
                <a:spcPct val="90000"/>
              </a:lnSpc>
              <a:spcBef>
                <a:spcPts val="1170"/>
              </a:spcBef>
              <a:spcAft>
                <a:spcPts val="0"/>
              </a:spcAft>
              <a:buClr>
                <a:schemeClr val="dk1"/>
              </a:buClr>
              <a:buSzPts val="4678"/>
              <a:buChar char="•"/>
              <a:defRPr sz="4678"/>
            </a:lvl9pPr>
          </a:lstStyle>
          <a:p>
            <a:endParaRPr/>
          </a:p>
        </p:txBody>
      </p:sp>
      <p:sp>
        <p:nvSpPr>
          <p:cNvPr id="61" name="Google Shape;61;p12"/>
          <p:cNvSpPr txBox="1">
            <a:spLocks noGrp="1"/>
          </p:cNvSpPr>
          <p:nvPr>
            <p:ph type="body" idx="2"/>
          </p:nvPr>
        </p:nvSpPr>
        <p:spPr>
          <a:xfrm>
            <a:off x="1473237" y="9082564"/>
            <a:ext cx="6898312"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3"/>
              <a:buNone/>
              <a:defRPr sz="3743"/>
            </a:lvl1pPr>
            <a:lvl2pPr marL="914400" lvl="1" indent="-228600" algn="l">
              <a:lnSpc>
                <a:spcPct val="90000"/>
              </a:lnSpc>
              <a:spcBef>
                <a:spcPts val="1170"/>
              </a:spcBef>
              <a:spcAft>
                <a:spcPts val="0"/>
              </a:spcAft>
              <a:buClr>
                <a:schemeClr val="dk1"/>
              </a:buClr>
              <a:buSzPts val="3275"/>
              <a:buNone/>
              <a:defRPr sz="3275"/>
            </a:lvl2pPr>
            <a:lvl3pPr marL="1371600" lvl="2" indent="-228600" algn="l">
              <a:lnSpc>
                <a:spcPct val="90000"/>
              </a:lnSpc>
              <a:spcBef>
                <a:spcPts val="1170"/>
              </a:spcBef>
              <a:spcAft>
                <a:spcPts val="0"/>
              </a:spcAft>
              <a:buClr>
                <a:schemeClr val="dk1"/>
              </a:buClr>
              <a:buSzPts val="2807"/>
              <a:buNone/>
              <a:defRPr sz="2807"/>
            </a:lvl3pPr>
            <a:lvl4pPr marL="1828800" lvl="3" indent="-228600" algn="l">
              <a:lnSpc>
                <a:spcPct val="90000"/>
              </a:lnSpc>
              <a:spcBef>
                <a:spcPts val="1170"/>
              </a:spcBef>
              <a:spcAft>
                <a:spcPts val="0"/>
              </a:spcAft>
              <a:buClr>
                <a:schemeClr val="dk1"/>
              </a:buClr>
              <a:buSzPts val="2339"/>
              <a:buNone/>
              <a:defRPr sz="2339"/>
            </a:lvl4pPr>
            <a:lvl5pPr marL="2286000" lvl="4" indent="-228600" algn="l">
              <a:lnSpc>
                <a:spcPct val="90000"/>
              </a:lnSpc>
              <a:spcBef>
                <a:spcPts val="1170"/>
              </a:spcBef>
              <a:spcAft>
                <a:spcPts val="0"/>
              </a:spcAft>
              <a:buClr>
                <a:schemeClr val="dk1"/>
              </a:buClr>
              <a:buSzPts val="2339"/>
              <a:buNone/>
              <a:defRPr sz="2339"/>
            </a:lvl5pPr>
            <a:lvl6pPr marL="2743200" lvl="5" indent="-228600" algn="l">
              <a:lnSpc>
                <a:spcPct val="90000"/>
              </a:lnSpc>
              <a:spcBef>
                <a:spcPts val="1170"/>
              </a:spcBef>
              <a:spcAft>
                <a:spcPts val="0"/>
              </a:spcAft>
              <a:buClr>
                <a:schemeClr val="dk1"/>
              </a:buClr>
              <a:buSzPts val="2339"/>
              <a:buNone/>
              <a:defRPr sz="2339"/>
            </a:lvl6pPr>
            <a:lvl7pPr marL="3200400" lvl="6" indent="-228600" algn="l">
              <a:lnSpc>
                <a:spcPct val="90000"/>
              </a:lnSpc>
              <a:spcBef>
                <a:spcPts val="1170"/>
              </a:spcBef>
              <a:spcAft>
                <a:spcPts val="0"/>
              </a:spcAft>
              <a:buClr>
                <a:schemeClr val="dk1"/>
              </a:buClr>
              <a:buSzPts val="2339"/>
              <a:buNone/>
              <a:defRPr sz="2339"/>
            </a:lvl7pPr>
            <a:lvl8pPr marL="3657600" lvl="7" indent="-228600" algn="l">
              <a:lnSpc>
                <a:spcPct val="90000"/>
              </a:lnSpc>
              <a:spcBef>
                <a:spcPts val="1170"/>
              </a:spcBef>
              <a:spcAft>
                <a:spcPts val="0"/>
              </a:spcAft>
              <a:buClr>
                <a:schemeClr val="dk1"/>
              </a:buClr>
              <a:buSzPts val="2339"/>
              <a:buNone/>
              <a:defRPr sz="2339"/>
            </a:lvl8pPr>
            <a:lvl9pPr marL="4114800" lvl="8" indent="-228600" algn="l">
              <a:lnSpc>
                <a:spcPct val="90000"/>
              </a:lnSpc>
              <a:spcBef>
                <a:spcPts val="1170"/>
              </a:spcBef>
              <a:spcAft>
                <a:spcPts val="0"/>
              </a:spcAft>
              <a:buClr>
                <a:schemeClr val="dk1"/>
              </a:buClr>
              <a:buSzPts val="2339"/>
              <a:buNone/>
              <a:defRPr sz="2339"/>
            </a:lvl9pPr>
          </a:lstStyle>
          <a:p>
            <a:endParaRPr/>
          </a:p>
        </p:txBody>
      </p:sp>
      <p:sp>
        <p:nvSpPr>
          <p:cNvPr id="62" name="Google Shape;62;p12"/>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1473237" y="2018348"/>
            <a:ext cx="6898312" cy="70642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485"/>
              <a:buFont typeface="Calibri"/>
              <a:buNone/>
              <a:defRPr sz="74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9092851" y="4359077"/>
            <a:ext cx="10827871" cy="21515024"/>
          </a:xfrm>
          <a:prstGeom prst="rect">
            <a:avLst/>
          </a:prstGeom>
          <a:noFill/>
          <a:ln>
            <a:noFill/>
          </a:ln>
        </p:spPr>
      </p:sp>
      <p:sp>
        <p:nvSpPr>
          <p:cNvPr id="68" name="Google Shape;68;p13"/>
          <p:cNvSpPr txBox="1">
            <a:spLocks noGrp="1"/>
          </p:cNvSpPr>
          <p:nvPr>
            <p:ph type="body" idx="1"/>
          </p:nvPr>
        </p:nvSpPr>
        <p:spPr>
          <a:xfrm>
            <a:off x="1473237" y="9082564"/>
            <a:ext cx="6898312" cy="16826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39"/>
              </a:spcBef>
              <a:spcAft>
                <a:spcPts val="0"/>
              </a:spcAft>
              <a:buClr>
                <a:schemeClr val="dk1"/>
              </a:buClr>
              <a:buSzPts val="3743"/>
              <a:buNone/>
              <a:defRPr sz="3743"/>
            </a:lvl1pPr>
            <a:lvl2pPr marL="914400" lvl="1" indent="-228600" algn="l">
              <a:lnSpc>
                <a:spcPct val="90000"/>
              </a:lnSpc>
              <a:spcBef>
                <a:spcPts val="1170"/>
              </a:spcBef>
              <a:spcAft>
                <a:spcPts val="0"/>
              </a:spcAft>
              <a:buClr>
                <a:schemeClr val="dk1"/>
              </a:buClr>
              <a:buSzPts val="3275"/>
              <a:buNone/>
              <a:defRPr sz="3275"/>
            </a:lvl2pPr>
            <a:lvl3pPr marL="1371600" lvl="2" indent="-228600" algn="l">
              <a:lnSpc>
                <a:spcPct val="90000"/>
              </a:lnSpc>
              <a:spcBef>
                <a:spcPts val="1170"/>
              </a:spcBef>
              <a:spcAft>
                <a:spcPts val="0"/>
              </a:spcAft>
              <a:buClr>
                <a:schemeClr val="dk1"/>
              </a:buClr>
              <a:buSzPts val="2807"/>
              <a:buNone/>
              <a:defRPr sz="2807"/>
            </a:lvl3pPr>
            <a:lvl4pPr marL="1828800" lvl="3" indent="-228600" algn="l">
              <a:lnSpc>
                <a:spcPct val="90000"/>
              </a:lnSpc>
              <a:spcBef>
                <a:spcPts val="1170"/>
              </a:spcBef>
              <a:spcAft>
                <a:spcPts val="0"/>
              </a:spcAft>
              <a:buClr>
                <a:schemeClr val="dk1"/>
              </a:buClr>
              <a:buSzPts val="2339"/>
              <a:buNone/>
              <a:defRPr sz="2339"/>
            </a:lvl4pPr>
            <a:lvl5pPr marL="2286000" lvl="4" indent="-228600" algn="l">
              <a:lnSpc>
                <a:spcPct val="90000"/>
              </a:lnSpc>
              <a:spcBef>
                <a:spcPts val="1170"/>
              </a:spcBef>
              <a:spcAft>
                <a:spcPts val="0"/>
              </a:spcAft>
              <a:buClr>
                <a:schemeClr val="dk1"/>
              </a:buClr>
              <a:buSzPts val="2339"/>
              <a:buNone/>
              <a:defRPr sz="2339"/>
            </a:lvl5pPr>
            <a:lvl6pPr marL="2743200" lvl="5" indent="-228600" algn="l">
              <a:lnSpc>
                <a:spcPct val="90000"/>
              </a:lnSpc>
              <a:spcBef>
                <a:spcPts val="1170"/>
              </a:spcBef>
              <a:spcAft>
                <a:spcPts val="0"/>
              </a:spcAft>
              <a:buClr>
                <a:schemeClr val="dk1"/>
              </a:buClr>
              <a:buSzPts val="2339"/>
              <a:buNone/>
              <a:defRPr sz="2339"/>
            </a:lvl6pPr>
            <a:lvl7pPr marL="3200400" lvl="6" indent="-228600" algn="l">
              <a:lnSpc>
                <a:spcPct val="90000"/>
              </a:lnSpc>
              <a:spcBef>
                <a:spcPts val="1170"/>
              </a:spcBef>
              <a:spcAft>
                <a:spcPts val="0"/>
              </a:spcAft>
              <a:buClr>
                <a:schemeClr val="dk1"/>
              </a:buClr>
              <a:buSzPts val="2339"/>
              <a:buNone/>
              <a:defRPr sz="2339"/>
            </a:lvl7pPr>
            <a:lvl8pPr marL="3657600" lvl="7" indent="-228600" algn="l">
              <a:lnSpc>
                <a:spcPct val="90000"/>
              </a:lnSpc>
              <a:spcBef>
                <a:spcPts val="1170"/>
              </a:spcBef>
              <a:spcAft>
                <a:spcPts val="0"/>
              </a:spcAft>
              <a:buClr>
                <a:schemeClr val="dk1"/>
              </a:buClr>
              <a:buSzPts val="2339"/>
              <a:buNone/>
              <a:defRPr sz="2339"/>
            </a:lvl8pPr>
            <a:lvl9pPr marL="4114800" lvl="8" indent="-228600" algn="l">
              <a:lnSpc>
                <a:spcPct val="90000"/>
              </a:lnSpc>
              <a:spcBef>
                <a:spcPts val="1170"/>
              </a:spcBef>
              <a:spcAft>
                <a:spcPts val="0"/>
              </a:spcAft>
              <a:buClr>
                <a:schemeClr val="dk1"/>
              </a:buClr>
              <a:buSzPts val="2339"/>
              <a:buNone/>
              <a:defRPr sz="2339"/>
            </a:lvl9pPr>
          </a:lstStyle>
          <a:p>
            <a:endParaRPr/>
          </a:p>
        </p:txBody>
      </p:sp>
      <p:sp>
        <p:nvSpPr>
          <p:cNvPr id="69" name="Google Shape;69;p13"/>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1470452" y="1611882"/>
            <a:ext cx="18447485" cy="585180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0292"/>
              <a:buFont typeface="Calibri"/>
              <a:buNone/>
              <a:defRPr sz="10292"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1470452" y="8059374"/>
            <a:ext cx="18447485" cy="19209345"/>
          </a:xfrm>
          <a:prstGeom prst="rect">
            <a:avLst/>
          </a:prstGeom>
          <a:noFill/>
          <a:ln>
            <a:noFill/>
          </a:ln>
        </p:spPr>
        <p:txBody>
          <a:bodyPr spcFirstLastPara="1" wrap="square" lIns="91425" tIns="45700" rIns="91425" bIns="45700" anchor="t" anchorCtr="0">
            <a:normAutofit/>
          </a:bodyPr>
          <a:lstStyle>
            <a:lvl1pPr marL="457200" marR="0" lvl="0" indent="-644461" algn="l" rtl="0">
              <a:lnSpc>
                <a:spcPct val="90000"/>
              </a:lnSpc>
              <a:spcBef>
                <a:spcPts val="2339"/>
              </a:spcBef>
              <a:spcAft>
                <a:spcPts val="0"/>
              </a:spcAft>
              <a:buClr>
                <a:schemeClr val="dk1"/>
              </a:buClr>
              <a:buSzPts val="6549"/>
              <a:buFont typeface="Arial"/>
              <a:buChar char="•"/>
              <a:defRPr sz="6549" b="0" i="0" u="none" strike="noStrike" cap="none">
                <a:solidFill>
                  <a:schemeClr val="dk1"/>
                </a:solidFill>
                <a:latin typeface="Calibri"/>
                <a:ea typeface="Calibri"/>
                <a:cs typeface="Calibri"/>
                <a:sym typeface="Calibri"/>
              </a:defRPr>
            </a:lvl1pPr>
            <a:lvl2pPr marL="914400" marR="0" lvl="1" indent="-585089" algn="l" rtl="0">
              <a:lnSpc>
                <a:spcPct val="90000"/>
              </a:lnSpc>
              <a:spcBef>
                <a:spcPts val="1170"/>
              </a:spcBef>
              <a:spcAft>
                <a:spcPts val="0"/>
              </a:spcAft>
              <a:buClr>
                <a:schemeClr val="dk1"/>
              </a:buClr>
              <a:buSzPts val="5614"/>
              <a:buFont typeface="Arial"/>
              <a:buChar char="•"/>
              <a:defRPr sz="5614" b="0" i="0" u="none" strike="noStrike" cap="none">
                <a:solidFill>
                  <a:schemeClr val="dk1"/>
                </a:solidFill>
                <a:latin typeface="Calibri"/>
                <a:ea typeface="Calibri"/>
                <a:cs typeface="Calibri"/>
                <a:sym typeface="Calibri"/>
              </a:defRPr>
            </a:lvl2pPr>
            <a:lvl3pPr marL="1371600" marR="0" lvl="2" indent="-525653" algn="l" rtl="0">
              <a:lnSpc>
                <a:spcPct val="90000"/>
              </a:lnSpc>
              <a:spcBef>
                <a:spcPts val="1170"/>
              </a:spcBef>
              <a:spcAft>
                <a:spcPts val="0"/>
              </a:spcAft>
              <a:buClr>
                <a:schemeClr val="dk1"/>
              </a:buClr>
              <a:buSzPts val="4678"/>
              <a:buFont typeface="Arial"/>
              <a:buChar char="•"/>
              <a:defRPr sz="4678" b="0" i="0" u="none" strike="noStrike" cap="none">
                <a:solidFill>
                  <a:schemeClr val="dk1"/>
                </a:solidFill>
                <a:latin typeface="Calibri"/>
                <a:ea typeface="Calibri"/>
                <a:cs typeface="Calibri"/>
                <a:sym typeface="Calibri"/>
              </a:defRPr>
            </a:lvl3pPr>
            <a:lvl4pPr marL="1828800" marR="0" lvl="3"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4pPr>
            <a:lvl5pPr marL="2286000" marR="0" lvl="4"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5pPr>
            <a:lvl6pPr marL="2743200" marR="0" lvl="5"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6pPr>
            <a:lvl7pPr marL="3200400" marR="0" lvl="6"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7pPr>
            <a:lvl8pPr marL="3657600" marR="0" lvl="7" indent="-495935"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8pPr>
            <a:lvl9pPr marL="4114800" marR="0" lvl="8" indent="-495934" algn="l" rtl="0">
              <a:lnSpc>
                <a:spcPct val="90000"/>
              </a:lnSpc>
              <a:spcBef>
                <a:spcPts val="1170"/>
              </a:spcBef>
              <a:spcAft>
                <a:spcPts val="0"/>
              </a:spcAft>
              <a:buClr>
                <a:schemeClr val="dk1"/>
              </a:buClr>
              <a:buSzPts val="4210"/>
              <a:buFont typeface="Arial"/>
              <a:buChar char="•"/>
              <a:defRPr sz="421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1470452" y="28060644"/>
            <a:ext cx="4812387"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0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7084904" y="28060644"/>
            <a:ext cx="7218581"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07"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15105549" y="28060644"/>
            <a:ext cx="4812387"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807" b="0" i="0" u="none" strike="noStrike" cap="none">
                <a:solidFill>
                  <a:srgbClr val="888888"/>
                </a:solidFill>
                <a:latin typeface="Calibri"/>
                <a:ea typeface="Calibri"/>
                <a:cs typeface="Calibri"/>
                <a:sym typeface="Calibri"/>
              </a:defRPr>
            </a:lvl1pPr>
            <a:lvl2pPr marL="0" marR="0" lvl="1" indent="0" algn="r" rtl="0">
              <a:spcBef>
                <a:spcPts val="0"/>
              </a:spcBef>
              <a:buNone/>
              <a:defRPr sz="2807" b="0" i="0" u="none" strike="noStrike" cap="none">
                <a:solidFill>
                  <a:srgbClr val="888888"/>
                </a:solidFill>
                <a:latin typeface="Calibri"/>
                <a:ea typeface="Calibri"/>
                <a:cs typeface="Calibri"/>
                <a:sym typeface="Calibri"/>
              </a:defRPr>
            </a:lvl2pPr>
            <a:lvl3pPr marL="0" marR="0" lvl="2" indent="0" algn="r" rtl="0">
              <a:spcBef>
                <a:spcPts val="0"/>
              </a:spcBef>
              <a:buNone/>
              <a:defRPr sz="2807" b="0" i="0" u="none" strike="noStrike" cap="none">
                <a:solidFill>
                  <a:srgbClr val="888888"/>
                </a:solidFill>
                <a:latin typeface="Calibri"/>
                <a:ea typeface="Calibri"/>
                <a:cs typeface="Calibri"/>
                <a:sym typeface="Calibri"/>
              </a:defRPr>
            </a:lvl3pPr>
            <a:lvl4pPr marL="0" marR="0" lvl="3" indent="0" algn="r" rtl="0">
              <a:spcBef>
                <a:spcPts val="0"/>
              </a:spcBef>
              <a:buNone/>
              <a:defRPr sz="2807" b="0" i="0" u="none" strike="noStrike" cap="none">
                <a:solidFill>
                  <a:srgbClr val="888888"/>
                </a:solidFill>
                <a:latin typeface="Calibri"/>
                <a:ea typeface="Calibri"/>
                <a:cs typeface="Calibri"/>
                <a:sym typeface="Calibri"/>
              </a:defRPr>
            </a:lvl4pPr>
            <a:lvl5pPr marL="0" marR="0" lvl="4" indent="0" algn="r" rtl="0">
              <a:spcBef>
                <a:spcPts val="0"/>
              </a:spcBef>
              <a:buNone/>
              <a:defRPr sz="2807" b="0" i="0" u="none" strike="noStrike" cap="none">
                <a:solidFill>
                  <a:srgbClr val="888888"/>
                </a:solidFill>
                <a:latin typeface="Calibri"/>
                <a:ea typeface="Calibri"/>
                <a:cs typeface="Calibri"/>
                <a:sym typeface="Calibri"/>
              </a:defRPr>
            </a:lvl5pPr>
            <a:lvl6pPr marL="0" marR="0" lvl="5" indent="0" algn="r" rtl="0">
              <a:spcBef>
                <a:spcPts val="0"/>
              </a:spcBef>
              <a:buNone/>
              <a:defRPr sz="2807" b="0" i="0" u="none" strike="noStrike" cap="none">
                <a:solidFill>
                  <a:srgbClr val="888888"/>
                </a:solidFill>
                <a:latin typeface="Calibri"/>
                <a:ea typeface="Calibri"/>
                <a:cs typeface="Calibri"/>
                <a:sym typeface="Calibri"/>
              </a:defRPr>
            </a:lvl6pPr>
            <a:lvl7pPr marL="0" marR="0" lvl="6" indent="0" algn="r" rtl="0">
              <a:spcBef>
                <a:spcPts val="0"/>
              </a:spcBef>
              <a:buNone/>
              <a:defRPr sz="2807" b="0" i="0" u="none" strike="noStrike" cap="none">
                <a:solidFill>
                  <a:srgbClr val="888888"/>
                </a:solidFill>
                <a:latin typeface="Calibri"/>
                <a:ea typeface="Calibri"/>
                <a:cs typeface="Calibri"/>
                <a:sym typeface="Calibri"/>
              </a:defRPr>
            </a:lvl7pPr>
            <a:lvl8pPr marL="0" marR="0" lvl="7" indent="0" algn="r" rtl="0">
              <a:spcBef>
                <a:spcPts val="0"/>
              </a:spcBef>
              <a:buNone/>
              <a:defRPr sz="2807" b="0" i="0" u="none" strike="noStrike" cap="none">
                <a:solidFill>
                  <a:srgbClr val="888888"/>
                </a:solidFill>
                <a:latin typeface="Calibri"/>
                <a:ea typeface="Calibri"/>
                <a:cs typeface="Calibri"/>
                <a:sym typeface="Calibri"/>
              </a:defRPr>
            </a:lvl8pPr>
            <a:lvl9pPr marL="0" marR="0" lvl="8" indent="0" algn="r" rtl="0">
              <a:spcBef>
                <a:spcPts val="0"/>
              </a:spcBef>
              <a:buNone/>
              <a:defRPr sz="2807"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g13f8c8761f0_0_270"/>
          <p:cNvPicPr preferRelativeResize="0"/>
          <p:nvPr/>
        </p:nvPicPr>
        <p:blipFill rotWithShape="1">
          <a:blip r:embed="rId3">
            <a:alphaModFix/>
          </a:blip>
          <a:srcRect/>
          <a:stretch/>
        </p:blipFill>
        <p:spPr>
          <a:xfrm>
            <a:off x="-996050" y="-5593248"/>
            <a:ext cx="22716650" cy="36263276"/>
          </a:xfrm>
          <a:prstGeom prst="rect">
            <a:avLst/>
          </a:prstGeom>
          <a:noFill/>
          <a:ln>
            <a:noFill/>
          </a:ln>
        </p:spPr>
      </p:pic>
      <p:sp>
        <p:nvSpPr>
          <p:cNvPr id="103" name="Google Shape;103;g13f8c8761f0_0_270"/>
          <p:cNvSpPr txBox="1"/>
          <p:nvPr/>
        </p:nvSpPr>
        <p:spPr>
          <a:xfrm>
            <a:off x="11090725" y="7406475"/>
            <a:ext cx="9367800" cy="5947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300"/>
          </a:p>
        </p:txBody>
      </p:sp>
      <p:pic>
        <p:nvPicPr>
          <p:cNvPr id="104" name="Google Shape;104;g13f8c8761f0_0_270"/>
          <p:cNvPicPr preferRelativeResize="0"/>
          <p:nvPr/>
        </p:nvPicPr>
        <p:blipFill>
          <a:blip r:embed="rId4">
            <a:alphaModFix/>
          </a:blip>
          <a:stretch>
            <a:fillRect/>
          </a:stretch>
        </p:blipFill>
        <p:spPr>
          <a:xfrm>
            <a:off x="4549175" y="683089"/>
            <a:ext cx="6145025" cy="1376736"/>
          </a:xfrm>
          <a:prstGeom prst="rect">
            <a:avLst/>
          </a:prstGeom>
          <a:noFill/>
          <a:ln>
            <a:noFill/>
          </a:ln>
        </p:spPr>
      </p:pic>
      <p:sp>
        <p:nvSpPr>
          <p:cNvPr id="105" name="Google Shape;105;g13f8c8761f0_0_270"/>
          <p:cNvSpPr txBox="1"/>
          <p:nvPr/>
        </p:nvSpPr>
        <p:spPr>
          <a:xfrm>
            <a:off x="11090725" y="347250"/>
            <a:ext cx="9066600" cy="198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t>FACULTY</a:t>
            </a:r>
            <a:r>
              <a:rPr lang="en-US" sz="2000"/>
              <a:t>: Information &amp; Communication Technology</a:t>
            </a:r>
            <a:endParaRPr sz="2000"/>
          </a:p>
          <a:p>
            <a:pPr marL="0" lvl="0" indent="0" algn="l" rtl="0">
              <a:spcBef>
                <a:spcPts val="0"/>
              </a:spcBef>
              <a:spcAft>
                <a:spcPts val="0"/>
              </a:spcAft>
              <a:buNone/>
            </a:pPr>
            <a:r>
              <a:rPr lang="en-US" sz="2000" b="1"/>
              <a:t>STUDENTS</a:t>
            </a:r>
            <a:r>
              <a:rPr lang="en-US" sz="2000"/>
              <a:t>: Chen Xin Xin, Chong Wei Wen Reuben, Leong Kah En, </a:t>
            </a:r>
            <a:endParaRPr sz="2000"/>
          </a:p>
          <a:p>
            <a:pPr marL="0" lvl="0" indent="0" algn="l" rtl="0">
              <a:spcBef>
                <a:spcPts val="0"/>
              </a:spcBef>
              <a:spcAft>
                <a:spcPts val="0"/>
              </a:spcAft>
              <a:buNone/>
            </a:pPr>
            <a:r>
              <a:rPr lang="en-US" sz="2000"/>
              <a:t>Whitney Tan Wenhui, Jevan Ng Jia Qi</a:t>
            </a:r>
            <a:endParaRPr sz="2000"/>
          </a:p>
          <a:p>
            <a:pPr marL="0" lvl="0" indent="0" algn="l" rtl="0">
              <a:spcBef>
                <a:spcPts val="0"/>
              </a:spcBef>
              <a:spcAft>
                <a:spcPts val="0"/>
              </a:spcAft>
              <a:buNone/>
            </a:pPr>
            <a:r>
              <a:rPr lang="en-US" sz="2000" b="1"/>
              <a:t>ACADEMIC SUPERVISOR</a:t>
            </a:r>
            <a:r>
              <a:rPr lang="en-US" sz="2000"/>
              <a:t>: Dr. Muhammed Fauzi Bin Abbas</a:t>
            </a:r>
            <a:endParaRPr sz="2000"/>
          </a:p>
          <a:p>
            <a:pPr marL="0" lvl="0" indent="0" algn="l" rtl="0">
              <a:spcBef>
                <a:spcPts val="0"/>
              </a:spcBef>
              <a:spcAft>
                <a:spcPts val="0"/>
              </a:spcAft>
              <a:buNone/>
            </a:pPr>
            <a:r>
              <a:rPr lang="en-US" sz="2000" b="1"/>
              <a:t>INDUSTRY SUPERVISOR</a:t>
            </a:r>
            <a:r>
              <a:rPr lang="en-US" sz="2000"/>
              <a:t>:</a:t>
            </a:r>
            <a:r>
              <a:rPr lang="en-US" sz="2000" b="1"/>
              <a:t> </a:t>
            </a:r>
            <a:r>
              <a:rPr lang="en-US" sz="2000"/>
              <a:t>Mr Rek Chong</a:t>
            </a:r>
            <a:endParaRPr sz="2000"/>
          </a:p>
        </p:txBody>
      </p:sp>
      <p:sp>
        <p:nvSpPr>
          <p:cNvPr id="106" name="Google Shape;106;g13f8c8761f0_0_270"/>
          <p:cNvSpPr txBox="1"/>
          <p:nvPr/>
        </p:nvSpPr>
        <p:spPr>
          <a:xfrm>
            <a:off x="921700" y="3094025"/>
            <a:ext cx="19571400" cy="182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7500" b="1">
                <a:solidFill>
                  <a:schemeClr val="lt1"/>
                </a:solidFill>
                <a:latin typeface="Calibri"/>
                <a:ea typeface="Calibri"/>
                <a:cs typeface="Calibri"/>
                <a:sym typeface="Calibri"/>
              </a:rPr>
              <a:t>Self-learning Named-Entity Recognition Platform</a:t>
            </a:r>
            <a:endParaRPr sz="7500" b="1">
              <a:solidFill>
                <a:schemeClr val="lt1"/>
              </a:solidFill>
              <a:latin typeface="Calibri"/>
              <a:ea typeface="Calibri"/>
              <a:cs typeface="Calibri"/>
              <a:sym typeface="Calibri"/>
            </a:endParaRPr>
          </a:p>
        </p:txBody>
      </p:sp>
      <p:sp>
        <p:nvSpPr>
          <p:cNvPr id="107" name="Google Shape;107;g13f8c8761f0_0_270"/>
          <p:cNvSpPr/>
          <p:nvPr/>
        </p:nvSpPr>
        <p:spPr>
          <a:xfrm>
            <a:off x="921700" y="6453975"/>
            <a:ext cx="9367800" cy="952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13f8c8761f0_0_270"/>
          <p:cNvSpPr/>
          <p:nvPr/>
        </p:nvSpPr>
        <p:spPr>
          <a:xfrm>
            <a:off x="11090725" y="6453975"/>
            <a:ext cx="9367800" cy="952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g13f8c8761f0_0_270"/>
          <p:cNvSpPr txBox="1"/>
          <p:nvPr/>
        </p:nvSpPr>
        <p:spPr>
          <a:xfrm>
            <a:off x="921700" y="6453975"/>
            <a:ext cx="9367800" cy="952500"/>
          </a:xfrm>
          <a:prstGeom prst="rect">
            <a:avLst/>
          </a:prstGeom>
          <a:noFill/>
          <a:ln>
            <a:noFill/>
          </a:ln>
        </p:spPr>
        <p:txBody>
          <a:bodyPr spcFirstLastPara="1" wrap="square" lIns="91425" tIns="91425" rIns="91425" bIns="91425" anchor="ctr" anchorCtr="0">
            <a:noAutofit/>
          </a:bodyPr>
          <a:lstStyle/>
          <a:p>
            <a:pPr marL="457200" lvl="0" indent="-444500" algn="ctr" rtl="0">
              <a:spcBef>
                <a:spcPts val="0"/>
              </a:spcBef>
              <a:spcAft>
                <a:spcPts val="0"/>
              </a:spcAft>
              <a:buClr>
                <a:srgbClr val="FFFFFF"/>
              </a:buClr>
              <a:buSzPts val="3400"/>
              <a:buAutoNum type="arabicPeriod"/>
            </a:pPr>
            <a:r>
              <a:rPr lang="en-US" sz="3400" b="1">
                <a:solidFill>
                  <a:srgbClr val="FFFFFF"/>
                </a:solidFill>
              </a:rPr>
              <a:t>Introduction</a:t>
            </a:r>
            <a:endParaRPr sz="3400" b="1">
              <a:solidFill>
                <a:srgbClr val="FFFFFF"/>
              </a:solidFill>
            </a:endParaRPr>
          </a:p>
        </p:txBody>
      </p:sp>
      <p:sp>
        <p:nvSpPr>
          <p:cNvPr id="110" name="Google Shape;110;g13f8c8761f0_0_270"/>
          <p:cNvSpPr txBox="1"/>
          <p:nvPr/>
        </p:nvSpPr>
        <p:spPr>
          <a:xfrm>
            <a:off x="921700" y="7406475"/>
            <a:ext cx="9367800" cy="33618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300"/>
              <a:t>Element Materials Technology is facing difficulties in keeping track of all the lab information around the world. The client expressed his concern that their Excel sheet is restricting their capability in performing data analysis since the data is not very standardised and it is time-consuming for them to pick up the key information.</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t>Our team has developed web-based tool, a Named-Entity Recognition Platform, that is capable of predicting and extracting key entities to speed up the data cleansing process.</a:t>
            </a:r>
            <a:endParaRPr sz="2300"/>
          </a:p>
        </p:txBody>
      </p:sp>
      <p:sp>
        <p:nvSpPr>
          <p:cNvPr id="111" name="Google Shape;111;g13f8c8761f0_0_270"/>
          <p:cNvSpPr/>
          <p:nvPr/>
        </p:nvSpPr>
        <p:spPr>
          <a:xfrm>
            <a:off x="921700" y="10902150"/>
            <a:ext cx="9367800" cy="952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g13f8c8761f0_0_270"/>
          <p:cNvSpPr txBox="1"/>
          <p:nvPr/>
        </p:nvSpPr>
        <p:spPr>
          <a:xfrm>
            <a:off x="921700" y="10902150"/>
            <a:ext cx="9367800" cy="952500"/>
          </a:xfrm>
          <a:prstGeom prst="rect">
            <a:avLst/>
          </a:prstGeom>
          <a:noFill/>
          <a:ln>
            <a:noFill/>
          </a:ln>
        </p:spPr>
        <p:txBody>
          <a:bodyPr spcFirstLastPara="1" wrap="square" lIns="91425" tIns="91425" rIns="91425" bIns="91425" anchor="ctr" anchorCtr="0">
            <a:noAutofit/>
          </a:bodyPr>
          <a:lstStyle/>
          <a:p>
            <a:pPr marL="457200" lvl="0" indent="-444500" algn="ctr" rtl="0">
              <a:spcBef>
                <a:spcPts val="0"/>
              </a:spcBef>
              <a:spcAft>
                <a:spcPts val="0"/>
              </a:spcAft>
              <a:buClr>
                <a:srgbClr val="FFFFFF"/>
              </a:buClr>
              <a:buSzPts val="3400"/>
              <a:buAutoNum type="arabicPeriod" startAt="2"/>
            </a:pPr>
            <a:r>
              <a:rPr lang="en-US" sz="3400" b="1">
                <a:solidFill>
                  <a:srgbClr val="FFFFFF"/>
                </a:solidFill>
              </a:rPr>
              <a:t>Solution</a:t>
            </a:r>
            <a:endParaRPr sz="3400" b="1">
              <a:solidFill>
                <a:srgbClr val="FFFFFF"/>
              </a:solidFill>
            </a:endParaRPr>
          </a:p>
        </p:txBody>
      </p:sp>
      <p:sp>
        <p:nvSpPr>
          <p:cNvPr id="113" name="Google Shape;113;g13f8c8761f0_0_270"/>
          <p:cNvSpPr txBox="1"/>
          <p:nvPr/>
        </p:nvSpPr>
        <p:spPr>
          <a:xfrm>
            <a:off x="921700" y="11854650"/>
            <a:ext cx="9367800" cy="9953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300"/>
          </a:p>
        </p:txBody>
      </p:sp>
      <p:sp>
        <p:nvSpPr>
          <p:cNvPr id="114" name="Google Shape;114;g13f8c8761f0_0_270"/>
          <p:cNvSpPr/>
          <p:nvPr/>
        </p:nvSpPr>
        <p:spPr>
          <a:xfrm>
            <a:off x="11090725" y="14108125"/>
            <a:ext cx="9367800" cy="952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13f8c8761f0_0_270"/>
          <p:cNvSpPr txBox="1"/>
          <p:nvPr/>
        </p:nvSpPr>
        <p:spPr>
          <a:xfrm>
            <a:off x="11090725" y="6453975"/>
            <a:ext cx="9367800" cy="952500"/>
          </a:xfrm>
          <a:prstGeom prst="rect">
            <a:avLst/>
          </a:prstGeom>
          <a:noFill/>
          <a:ln>
            <a:noFill/>
          </a:ln>
        </p:spPr>
        <p:txBody>
          <a:bodyPr spcFirstLastPara="1" wrap="square" lIns="91425" tIns="91425" rIns="91425" bIns="91425" anchor="ctr" anchorCtr="0">
            <a:noAutofit/>
          </a:bodyPr>
          <a:lstStyle/>
          <a:p>
            <a:pPr marL="457200" lvl="0" indent="-444500" algn="ctr" rtl="0">
              <a:spcBef>
                <a:spcPts val="0"/>
              </a:spcBef>
              <a:spcAft>
                <a:spcPts val="0"/>
              </a:spcAft>
              <a:buClr>
                <a:srgbClr val="FFFFFF"/>
              </a:buClr>
              <a:buSzPts val="3400"/>
              <a:buAutoNum type="arabicPeriod" startAt="3"/>
            </a:pPr>
            <a:r>
              <a:rPr lang="en-US" sz="3400" b="1">
                <a:solidFill>
                  <a:srgbClr val="FFFFFF"/>
                </a:solidFill>
              </a:rPr>
              <a:t>Performance</a:t>
            </a:r>
            <a:endParaRPr sz="3400" b="1">
              <a:solidFill>
                <a:srgbClr val="FFFFFF"/>
              </a:solidFill>
            </a:endParaRPr>
          </a:p>
        </p:txBody>
      </p:sp>
      <p:sp>
        <p:nvSpPr>
          <p:cNvPr id="116" name="Google Shape;116;g13f8c8761f0_0_270"/>
          <p:cNvSpPr/>
          <p:nvPr/>
        </p:nvSpPr>
        <p:spPr>
          <a:xfrm>
            <a:off x="11090725" y="20547800"/>
            <a:ext cx="9367800" cy="952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13f8c8761f0_0_270"/>
          <p:cNvSpPr/>
          <p:nvPr/>
        </p:nvSpPr>
        <p:spPr>
          <a:xfrm>
            <a:off x="11090725" y="24759238"/>
            <a:ext cx="9367800" cy="952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g13f8c8761f0_0_270"/>
          <p:cNvSpPr txBox="1"/>
          <p:nvPr/>
        </p:nvSpPr>
        <p:spPr>
          <a:xfrm>
            <a:off x="11070475" y="14108113"/>
            <a:ext cx="9367800" cy="952500"/>
          </a:xfrm>
          <a:prstGeom prst="rect">
            <a:avLst/>
          </a:prstGeom>
          <a:noFill/>
          <a:ln>
            <a:noFill/>
          </a:ln>
        </p:spPr>
        <p:txBody>
          <a:bodyPr spcFirstLastPara="1" wrap="square" lIns="91425" tIns="91425" rIns="91425" bIns="91425" anchor="ctr" anchorCtr="0">
            <a:noAutofit/>
          </a:bodyPr>
          <a:lstStyle/>
          <a:p>
            <a:pPr marL="457200" lvl="0" indent="-444500" algn="ctr" rtl="0">
              <a:spcBef>
                <a:spcPts val="0"/>
              </a:spcBef>
              <a:spcAft>
                <a:spcPts val="0"/>
              </a:spcAft>
              <a:buClr>
                <a:srgbClr val="FFFFFF"/>
              </a:buClr>
              <a:buSzPts val="3400"/>
              <a:buAutoNum type="arabicPeriod" startAt="4"/>
            </a:pPr>
            <a:r>
              <a:rPr lang="en-US" sz="3400" b="1">
                <a:solidFill>
                  <a:srgbClr val="FFFFFF"/>
                </a:solidFill>
              </a:rPr>
              <a:t>Benefits</a:t>
            </a:r>
            <a:endParaRPr sz="3400" b="1">
              <a:solidFill>
                <a:srgbClr val="FFFFFF"/>
              </a:solidFill>
            </a:endParaRPr>
          </a:p>
        </p:txBody>
      </p:sp>
      <p:sp>
        <p:nvSpPr>
          <p:cNvPr id="119" name="Google Shape;119;g13f8c8761f0_0_270"/>
          <p:cNvSpPr txBox="1"/>
          <p:nvPr/>
        </p:nvSpPr>
        <p:spPr>
          <a:xfrm>
            <a:off x="11090725" y="20547800"/>
            <a:ext cx="9367800" cy="952500"/>
          </a:xfrm>
          <a:prstGeom prst="rect">
            <a:avLst/>
          </a:prstGeom>
          <a:noFill/>
          <a:ln>
            <a:noFill/>
          </a:ln>
        </p:spPr>
        <p:txBody>
          <a:bodyPr spcFirstLastPara="1" wrap="square" lIns="91425" tIns="91425" rIns="91425" bIns="91425" anchor="ctr" anchorCtr="0">
            <a:noAutofit/>
          </a:bodyPr>
          <a:lstStyle/>
          <a:p>
            <a:pPr marL="457200" lvl="0" indent="-444500" algn="ctr" rtl="0">
              <a:spcBef>
                <a:spcPts val="0"/>
              </a:spcBef>
              <a:spcAft>
                <a:spcPts val="0"/>
              </a:spcAft>
              <a:buClr>
                <a:srgbClr val="FFFFFF"/>
              </a:buClr>
              <a:buSzPts val="3400"/>
              <a:buAutoNum type="arabicPeriod" startAt="5"/>
            </a:pPr>
            <a:r>
              <a:rPr lang="en-US" sz="3400" b="1">
                <a:solidFill>
                  <a:srgbClr val="FFFFFF"/>
                </a:solidFill>
              </a:rPr>
              <a:t>Conclusion</a:t>
            </a:r>
            <a:endParaRPr sz="3400" b="1">
              <a:solidFill>
                <a:srgbClr val="FFFFFF"/>
              </a:solidFill>
            </a:endParaRPr>
          </a:p>
        </p:txBody>
      </p:sp>
      <p:sp>
        <p:nvSpPr>
          <p:cNvPr id="120" name="Google Shape;120;g13f8c8761f0_0_270"/>
          <p:cNvSpPr txBox="1"/>
          <p:nvPr/>
        </p:nvSpPr>
        <p:spPr>
          <a:xfrm>
            <a:off x="11090725" y="24759250"/>
            <a:ext cx="9367800" cy="952500"/>
          </a:xfrm>
          <a:prstGeom prst="rect">
            <a:avLst/>
          </a:prstGeom>
          <a:noFill/>
          <a:ln>
            <a:noFill/>
          </a:ln>
        </p:spPr>
        <p:txBody>
          <a:bodyPr spcFirstLastPara="1" wrap="square" lIns="91425" tIns="91425" rIns="91425" bIns="91425" anchor="ctr" anchorCtr="0">
            <a:noAutofit/>
          </a:bodyPr>
          <a:lstStyle/>
          <a:p>
            <a:pPr marL="457200" lvl="0" indent="-444500" algn="ctr" rtl="0">
              <a:spcBef>
                <a:spcPts val="0"/>
              </a:spcBef>
              <a:spcAft>
                <a:spcPts val="0"/>
              </a:spcAft>
              <a:buClr>
                <a:srgbClr val="FFFFFF"/>
              </a:buClr>
              <a:buSzPts val="3400"/>
              <a:buAutoNum type="arabicPeriod" startAt="6"/>
            </a:pPr>
            <a:r>
              <a:rPr lang="en-US" sz="3400" b="1">
                <a:solidFill>
                  <a:srgbClr val="FFFFFF"/>
                </a:solidFill>
              </a:rPr>
              <a:t>Technologies</a:t>
            </a:r>
            <a:endParaRPr sz="3400" b="1">
              <a:solidFill>
                <a:srgbClr val="FFFFFF"/>
              </a:solidFill>
            </a:endParaRPr>
          </a:p>
        </p:txBody>
      </p:sp>
      <p:sp>
        <p:nvSpPr>
          <p:cNvPr id="121" name="Google Shape;121;g13f8c8761f0_0_270"/>
          <p:cNvSpPr txBox="1"/>
          <p:nvPr/>
        </p:nvSpPr>
        <p:spPr>
          <a:xfrm>
            <a:off x="11090725" y="21500300"/>
            <a:ext cx="9367800" cy="30984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3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In conclusion, our web application is an easy-to-use and convenient tool that helps users speed up their data cleansing and data extraction process as compared to their tradition manually method.</a:t>
            </a:r>
            <a:endParaRPr sz="23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endParaRPr>
          </a:p>
          <a:p>
            <a:pPr marL="0" lvl="0" indent="0" algn="l" rtl="0">
              <a:spcBef>
                <a:spcPts val="0"/>
              </a:spcBef>
              <a:spcAft>
                <a:spcPts val="0"/>
              </a:spcAft>
              <a:buNone/>
            </a:pPr>
            <a:endParaRPr sz="23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endParaRPr>
          </a:p>
          <a:p>
            <a:pPr marL="0" lvl="0" indent="0" algn="l" rtl="0">
              <a:spcBef>
                <a:spcPts val="0"/>
              </a:spcBef>
              <a:spcAft>
                <a:spcPts val="0"/>
              </a:spcAft>
              <a:buNone/>
            </a:pPr>
            <a:r>
              <a:rPr lang="en-US" sz="23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The output file generated is also automatically altered to a format such that it is more readable and unclustered with many columns. This is particularly useful when the user has to keep track of multiple columns of data and yet does not want a messy file.</a:t>
            </a:r>
            <a:endParaRPr sz="2300"/>
          </a:p>
        </p:txBody>
      </p:sp>
      <p:sp>
        <p:nvSpPr>
          <p:cNvPr id="122" name="Google Shape;122;g13f8c8761f0_0_270"/>
          <p:cNvSpPr txBox="1"/>
          <p:nvPr/>
        </p:nvSpPr>
        <p:spPr>
          <a:xfrm>
            <a:off x="11090725" y="25711750"/>
            <a:ext cx="9367800" cy="2068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300"/>
          </a:p>
        </p:txBody>
      </p:sp>
      <p:pic>
        <p:nvPicPr>
          <p:cNvPr id="123" name="Google Shape;123;g13f8c8761f0_0_270"/>
          <p:cNvPicPr preferRelativeResize="0"/>
          <p:nvPr/>
        </p:nvPicPr>
        <p:blipFill rotWithShape="1">
          <a:blip r:embed="rId5">
            <a:alphaModFix/>
          </a:blip>
          <a:srcRect t="14683"/>
          <a:stretch/>
        </p:blipFill>
        <p:spPr>
          <a:xfrm>
            <a:off x="1154150" y="11908850"/>
            <a:ext cx="6865675" cy="5307174"/>
          </a:xfrm>
          <a:prstGeom prst="rect">
            <a:avLst/>
          </a:prstGeom>
          <a:noFill/>
          <a:ln>
            <a:noFill/>
          </a:ln>
        </p:spPr>
      </p:pic>
      <p:graphicFrame>
        <p:nvGraphicFramePr>
          <p:cNvPr id="124" name="Google Shape;124;g13f8c8761f0_0_270"/>
          <p:cNvGraphicFramePr/>
          <p:nvPr/>
        </p:nvGraphicFramePr>
        <p:xfrm>
          <a:off x="11090713" y="7535575"/>
          <a:ext cx="4772275" cy="2407800"/>
        </p:xfrm>
        <a:graphic>
          <a:graphicData uri="http://schemas.openxmlformats.org/drawingml/2006/table">
            <a:tbl>
              <a:tblPr>
                <a:noFill/>
                <a:tableStyleId>{D4729B9B-90CF-4869-9DAD-89F37AC0C115}</a:tableStyleId>
              </a:tblPr>
              <a:tblGrid>
                <a:gridCol w="2175200">
                  <a:extLst>
                    <a:ext uri="{9D8B030D-6E8A-4147-A177-3AD203B41FA5}">
                      <a16:colId xmlns:a16="http://schemas.microsoft.com/office/drawing/2014/main" val="20000"/>
                    </a:ext>
                  </a:extLst>
                </a:gridCol>
                <a:gridCol w="2597075">
                  <a:extLst>
                    <a:ext uri="{9D8B030D-6E8A-4147-A177-3AD203B41FA5}">
                      <a16:colId xmlns:a16="http://schemas.microsoft.com/office/drawing/2014/main" val="20001"/>
                    </a:ext>
                  </a:extLst>
                </a:gridCol>
              </a:tblGrid>
              <a:tr h="659100">
                <a:tc>
                  <a:txBody>
                    <a:bodyPr/>
                    <a:lstStyle/>
                    <a:p>
                      <a:pPr marL="0" lvl="0" indent="0" algn="ctr" rtl="0">
                        <a:spcBef>
                          <a:spcPts val="0"/>
                        </a:spcBef>
                        <a:spcAft>
                          <a:spcPts val="0"/>
                        </a:spcAft>
                        <a:buNone/>
                      </a:pPr>
                      <a:r>
                        <a:rPr lang="en-US" sz="2200" b="1"/>
                        <a:t>Rows of Data </a:t>
                      </a:r>
                      <a:endParaRPr sz="2200"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2200" b="1"/>
                        <a:t>Processing Time (in seconds)</a:t>
                      </a:r>
                      <a:endParaRPr sz="2200"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11625">
                <a:tc>
                  <a:txBody>
                    <a:bodyPr/>
                    <a:lstStyle/>
                    <a:p>
                      <a:pPr marL="0" lvl="0" indent="0" algn="ctr" rtl="0">
                        <a:spcBef>
                          <a:spcPts val="0"/>
                        </a:spcBef>
                        <a:spcAft>
                          <a:spcPts val="0"/>
                        </a:spcAft>
                        <a:buNone/>
                      </a:pPr>
                      <a:r>
                        <a:rPr lang="en-US" sz="2200"/>
                        <a:t>3000</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200"/>
                        <a:t>30s</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0950">
                <a:tc>
                  <a:txBody>
                    <a:bodyPr/>
                    <a:lstStyle/>
                    <a:p>
                      <a:pPr marL="0" lvl="0" indent="0" algn="ctr" rtl="0">
                        <a:spcBef>
                          <a:spcPts val="0"/>
                        </a:spcBef>
                        <a:spcAft>
                          <a:spcPts val="0"/>
                        </a:spcAft>
                        <a:buNone/>
                      </a:pPr>
                      <a:r>
                        <a:rPr lang="en-US" sz="2200"/>
                        <a:t>6000</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200"/>
                        <a:t>67s</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2275">
                <a:tc>
                  <a:txBody>
                    <a:bodyPr/>
                    <a:lstStyle/>
                    <a:p>
                      <a:pPr marL="0" lvl="0" indent="0" algn="ctr" rtl="0">
                        <a:spcBef>
                          <a:spcPts val="0"/>
                        </a:spcBef>
                        <a:spcAft>
                          <a:spcPts val="0"/>
                        </a:spcAft>
                        <a:buNone/>
                      </a:pPr>
                      <a:r>
                        <a:rPr lang="en-US" sz="2200"/>
                        <a:t>9000</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200"/>
                        <a:t>100s</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125" name="Google Shape;125;g13f8c8761f0_0_270"/>
          <p:cNvPicPr preferRelativeResize="0"/>
          <p:nvPr/>
        </p:nvPicPr>
        <p:blipFill>
          <a:blip r:embed="rId6">
            <a:alphaModFix/>
          </a:blip>
          <a:stretch>
            <a:fillRect/>
          </a:stretch>
        </p:blipFill>
        <p:spPr>
          <a:xfrm>
            <a:off x="16044962" y="7472725"/>
            <a:ext cx="4372775" cy="2381093"/>
          </a:xfrm>
          <a:prstGeom prst="rect">
            <a:avLst/>
          </a:prstGeom>
          <a:noFill/>
          <a:ln>
            <a:noFill/>
          </a:ln>
        </p:spPr>
      </p:pic>
      <p:sp>
        <p:nvSpPr>
          <p:cNvPr id="126" name="Google Shape;126;g13f8c8761f0_0_270"/>
          <p:cNvSpPr txBox="1"/>
          <p:nvPr/>
        </p:nvSpPr>
        <p:spPr>
          <a:xfrm>
            <a:off x="16015550" y="9815650"/>
            <a:ext cx="4372800" cy="84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2000" i="1">
                <a:solidFill>
                  <a:schemeClr val="dk1"/>
                </a:solidFill>
              </a:rPr>
              <a:t>Figure 1: Graph for Processing Time Versus Input File Size</a:t>
            </a:r>
            <a:endParaRPr sz="2000" i="1"/>
          </a:p>
        </p:txBody>
      </p:sp>
      <p:graphicFrame>
        <p:nvGraphicFramePr>
          <p:cNvPr id="127" name="Google Shape;127;g13f8c8761f0_0_270"/>
          <p:cNvGraphicFramePr/>
          <p:nvPr/>
        </p:nvGraphicFramePr>
        <p:xfrm>
          <a:off x="11090713" y="10156488"/>
          <a:ext cx="4772275" cy="2407800"/>
        </p:xfrm>
        <a:graphic>
          <a:graphicData uri="http://schemas.openxmlformats.org/drawingml/2006/table">
            <a:tbl>
              <a:tblPr>
                <a:noFill/>
                <a:tableStyleId>{D4729B9B-90CF-4869-9DAD-89F37AC0C115}</a:tableStyleId>
              </a:tblPr>
              <a:tblGrid>
                <a:gridCol w="2175200">
                  <a:extLst>
                    <a:ext uri="{9D8B030D-6E8A-4147-A177-3AD203B41FA5}">
                      <a16:colId xmlns:a16="http://schemas.microsoft.com/office/drawing/2014/main" val="20000"/>
                    </a:ext>
                  </a:extLst>
                </a:gridCol>
                <a:gridCol w="2597075">
                  <a:extLst>
                    <a:ext uri="{9D8B030D-6E8A-4147-A177-3AD203B41FA5}">
                      <a16:colId xmlns:a16="http://schemas.microsoft.com/office/drawing/2014/main" val="20001"/>
                    </a:ext>
                  </a:extLst>
                </a:gridCol>
              </a:tblGrid>
              <a:tr h="639875">
                <a:tc>
                  <a:txBody>
                    <a:bodyPr/>
                    <a:lstStyle/>
                    <a:p>
                      <a:pPr marL="0" lvl="0" indent="0" algn="ctr" rtl="0">
                        <a:spcBef>
                          <a:spcPts val="0"/>
                        </a:spcBef>
                        <a:spcAft>
                          <a:spcPts val="0"/>
                        </a:spcAft>
                        <a:buNone/>
                      </a:pPr>
                      <a:r>
                        <a:rPr lang="en-US" sz="2200" b="1"/>
                        <a:t>Accuracy Measurements</a:t>
                      </a:r>
                      <a:endParaRPr sz="2200"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2200" b="1"/>
                        <a:t>Accuracy Values</a:t>
                      </a:r>
                      <a:endParaRPr sz="2200"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6600">
                <a:tc>
                  <a:txBody>
                    <a:bodyPr/>
                    <a:lstStyle/>
                    <a:p>
                      <a:pPr marL="0" lvl="0" indent="0" algn="ctr" rtl="0">
                        <a:spcBef>
                          <a:spcPts val="0"/>
                        </a:spcBef>
                        <a:spcAft>
                          <a:spcPts val="0"/>
                        </a:spcAft>
                        <a:buNone/>
                      </a:pPr>
                      <a:r>
                        <a:rPr lang="en-US" sz="2200"/>
                        <a:t>Precision</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200"/>
                        <a:t>&gt;99%</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2350">
                <a:tc>
                  <a:txBody>
                    <a:bodyPr/>
                    <a:lstStyle/>
                    <a:p>
                      <a:pPr marL="0" lvl="0" indent="0" algn="ctr" rtl="0">
                        <a:spcBef>
                          <a:spcPts val="0"/>
                        </a:spcBef>
                        <a:spcAft>
                          <a:spcPts val="0"/>
                        </a:spcAft>
                        <a:buNone/>
                      </a:pPr>
                      <a:r>
                        <a:rPr lang="en-US" sz="2200"/>
                        <a:t>Recall</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200"/>
                        <a:t>&gt;98%</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23000">
                <a:tc>
                  <a:txBody>
                    <a:bodyPr/>
                    <a:lstStyle/>
                    <a:p>
                      <a:pPr marL="0" lvl="0" indent="0" algn="ctr" rtl="0">
                        <a:spcBef>
                          <a:spcPts val="0"/>
                        </a:spcBef>
                        <a:spcAft>
                          <a:spcPts val="0"/>
                        </a:spcAft>
                        <a:buNone/>
                      </a:pPr>
                      <a:r>
                        <a:rPr lang="en-US" sz="2200"/>
                        <a:t>F-score</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200"/>
                        <a:t>&gt;99%</a:t>
                      </a:r>
                      <a:endParaRPr sz="2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8" name="Google Shape;128;g13f8c8761f0_0_270"/>
          <p:cNvSpPr txBox="1"/>
          <p:nvPr/>
        </p:nvSpPr>
        <p:spPr>
          <a:xfrm>
            <a:off x="16015550" y="11806500"/>
            <a:ext cx="4477500" cy="1462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000" i="1">
                <a:solidFill>
                  <a:schemeClr val="dk1"/>
                </a:solidFill>
              </a:rPr>
              <a:t>Figure 2: Snippet of Precision, Recall and F-score Generated from Performance Report</a:t>
            </a:r>
            <a:endParaRPr sz="2000" i="1">
              <a:solidFill>
                <a:schemeClr val="dk1"/>
              </a:solidFill>
            </a:endParaRPr>
          </a:p>
          <a:p>
            <a:pPr marL="0" lvl="0" indent="0" algn="l" rtl="0">
              <a:spcBef>
                <a:spcPts val="0"/>
              </a:spcBef>
              <a:spcAft>
                <a:spcPts val="0"/>
              </a:spcAft>
              <a:buNone/>
            </a:pPr>
            <a:endParaRPr/>
          </a:p>
        </p:txBody>
      </p:sp>
      <p:grpSp>
        <p:nvGrpSpPr>
          <p:cNvPr id="129" name="Google Shape;129;g13f8c8761f0_0_270"/>
          <p:cNvGrpSpPr/>
          <p:nvPr/>
        </p:nvGrpSpPr>
        <p:grpSpPr>
          <a:xfrm>
            <a:off x="16080113" y="10751375"/>
            <a:ext cx="4302475" cy="1065452"/>
            <a:chOff x="16080113" y="10979975"/>
            <a:chExt cx="4302475" cy="1065452"/>
          </a:xfrm>
        </p:grpSpPr>
        <p:pic>
          <p:nvPicPr>
            <p:cNvPr id="130" name="Google Shape;130;g13f8c8761f0_0_270"/>
            <p:cNvPicPr preferRelativeResize="0"/>
            <p:nvPr/>
          </p:nvPicPr>
          <p:blipFill>
            <a:blip r:embed="rId7">
              <a:alphaModFix/>
            </a:blip>
            <a:stretch>
              <a:fillRect/>
            </a:stretch>
          </p:blipFill>
          <p:spPr>
            <a:xfrm>
              <a:off x="16080113" y="10979975"/>
              <a:ext cx="4302475" cy="708643"/>
            </a:xfrm>
            <a:prstGeom prst="rect">
              <a:avLst/>
            </a:prstGeom>
            <a:noFill/>
            <a:ln>
              <a:noFill/>
            </a:ln>
          </p:spPr>
        </p:pic>
        <p:pic>
          <p:nvPicPr>
            <p:cNvPr id="131" name="Google Shape;131;g13f8c8761f0_0_270"/>
            <p:cNvPicPr preferRelativeResize="0"/>
            <p:nvPr/>
          </p:nvPicPr>
          <p:blipFill>
            <a:blip r:embed="rId8">
              <a:alphaModFix/>
            </a:blip>
            <a:stretch>
              <a:fillRect/>
            </a:stretch>
          </p:blipFill>
          <p:spPr>
            <a:xfrm>
              <a:off x="16080135" y="11611713"/>
              <a:ext cx="4302450" cy="433715"/>
            </a:xfrm>
            <a:prstGeom prst="rect">
              <a:avLst/>
            </a:prstGeom>
            <a:noFill/>
            <a:ln>
              <a:noFill/>
            </a:ln>
          </p:spPr>
        </p:pic>
      </p:grpSp>
      <p:sp>
        <p:nvSpPr>
          <p:cNvPr id="132" name="Google Shape;132;g13f8c8761f0_0_270"/>
          <p:cNvSpPr txBox="1"/>
          <p:nvPr/>
        </p:nvSpPr>
        <p:spPr>
          <a:xfrm>
            <a:off x="11090725" y="12964825"/>
            <a:ext cx="9327300" cy="120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000">
                <a:solidFill>
                  <a:schemeClr val="dk1"/>
                </a:solidFill>
              </a:rPr>
              <a:t>* Precision: the accuracy of making predictions of objects being labelled</a:t>
            </a:r>
            <a:endParaRPr sz="2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2000">
                <a:solidFill>
                  <a:schemeClr val="dk1"/>
                </a:solidFill>
              </a:rPr>
              <a:t>* Recall: the accuracy of making predictions of objects that are not being labelled</a:t>
            </a:r>
            <a:endParaRPr sz="2000">
              <a:solidFill>
                <a:schemeClr val="dk1"/>
              </a:solidFill>
            </a:endParaRPr>
          </a:p>
          <a:p>
            <a:pPr marL="0" lvl="0" indent="0" algn="l" rtl="0">
              <a:lnSpc>
                <a:spcPct val="115000"/>
              </a:lnSpc>
              <a:spcBef>
                <a:spcPts val="0"/>
              </a:spcBef>
              <a:spcAft>
                <a:spcPts val="0"/>
              </a:spcAft>
              <a:buNone/>
            </a:pPr>
            <a:r>
              <a:rPr lang="en-US" sz="2000">
                <a:solidFill>
                  <a:schemeClr val="dk1"/>
                </a:solidFill>
              </a:rPr>
              <a:t>* F-score: the average between Precision and Recall</a:t>
            </a:r>
            <a:endParaRPr sz="2000"/>
          </a:p>
        </p:txBody>
      </p:sp>
      <p:pic>
        <p:nvPicPr>
          <p:cNvPr id="133" name="Google Shape;133;g13f8c8761f0_0_270"/>
          <p:cNvPicPr preferRelativeResize="0"/>
          <p:nvPr/>
        </p:nvPicPr>
        <p:blipFill>
          <a:blip r:embed="rId9">
            <a:alphaModFix/>
          </a:blip>
          <a:stretch>
            <a:fillRect/>
          </a:stretch>
        </p:blipFill>
        <p:spPr>
          <a:xfrm>
            <a:off x="11166925" y="25872294"/>
            <a:ext cx="2460900" cy="879779"/>
          </a:xfrm>
          <a:prstGeom prst="rect">
            <a:avLst/>
          </a:prstGeom>
          <a:noFill/>
          <a:ln>
            <a:noFill/>
          </a:ln>
        </p:spPr>
      </p:pic>
      <p:pic>
        <p:nvPicPr>
          <p:cNvPr id="134" name="Google Shape;134;g13f8c8761f0_0_270"/>
          <p:cNvPicPr preferRelativeResize="0"/>
          <p:nvPr/>
        </p:nvPicPr>
        <p:blipFill>
          <a:blip r:embed="rId10">
            <a:alphaModFix/>
          </a:blip>
          <a:stretch>
            <a:fillRect/>
          </a:stretch>
        </p:blipFill>
        <p:spPr>
          <a:xfrm>
            <a:off x="13966425" y="25896822"/>
            <a:ext cx="2460900" cy="830750"/>
          </a:xfrm>
          <a:prstGeom prst="rect">
            <a:avLst/>
          </a:prstGeom>
          <a:noFill/>
          <a:ln>
            <a:noFill/>
          </a:ln>
        </p:spPr>
      </p:pic>
      <p:pic>
        <p:nvPicPr>
          <p:cNvPr id="135" name="Google Shape;135;g13f8c8761f0_0_270"/>
          <p:cNvPicPr preferRelativeResize="0"/>
          <p:nvPr/>
        </p:nvPicPr>
        <p:blipFill rotWithShape="1">
          <a:blip r:embed="rId11">
            <a:alphaModFix/>
          </a:blip>
          <a:srcRect l="10458" t="19776" b="13813"/>
          <a:stretch/>
        </p:blipFill>
        <p:spPr>
          <a:xfrm>
            <a:off x="12610897" y="26727575"/>
            <a:ext cx="2282928" cy="952501"/>
          </a:xfrm>
          <a:prstGeom prst="rect">
            <a:avLst/>
          </a:prstGeom>
          <a:noFill/>
          <a:ln>
            <a:noFill/>
          </a:ln>
        </p:spPr>
      </p:pic>
      <p:pic>
        <p:nvPicPr>
          <p:cNvPr id="136" name="Google Shape;136;g13f8c8761f0_0_270"/>
          <p:cNvPicPr preferRelativeResize="0"/>
          <p:nvPr/>
        </p:nvPicPr>
        <p:blipFill>
          <a:blip r:embed="rId12">
            <a:alphaModFix/>
          </a:blip>
          <a:stretch>
            <a:fillRect/>
          </a:stretch>
        </p:blipFill>
        <p:spPr>
          <a:xfrm>
            <a:off x="16427318" y="25872300"/>
            <a:ext cx="1691064" cy="1376725"/>
          </a:xfrm>
          <a:prstGeom prst="rect">
            <a:avLst/>
          </a:prstGeom>
          <a:noFill/>
          <a:ln>
            <a:noFill/>
          </a:ln>
        </p:spPr>
      </p:pic>
      <p:pic>
        <p:nvPicPr>
          <p:cNvPr id="137" name="Google Shape;137;g13f8c8761f0_0_270"/>
          <p:cNvPicPr preferRelativeResize="0"/>
          <p:nvPr/>
        </p:nvPicPr>
        <p:blipFill>
          <a:blip r:embed="rId13">
            <a:alphaModFix/>
          </a:blip>
          <a:stretch>
            <a:fillRect/>
          </a:stretch>
        </p:blipFill>
        <p:spPr>
          <a:xfrm>
            <a:off x="18466275" y="25872291"/>
            <a:ext cx="1691050" cy="1388834"/>
          </a:xfrm>
          <a:prstGeom prst="rect">
            <a:avLst/>
          </a:prstGeom>
          <a:noFill/>
          <a:ln>
            <a:noFill/>
          </a:ln>
        </p:spPr>
      </p:pic>
      <p:sp>
        <p:nvSpPr>
          <p:cNvPr id="138" name="Google Shape;138;g13f8c8761f0_0_270"/>
          <p:cNvSpPr txBox="1"/>
          <p:nvPr/>
        </p:nvSpPr>
        <p:spPr>
          <a:xfrm>
            <a:off x="2002400" y="17276225"/>
            <a:ext cx="414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0000"/>
                </a:solidFill>
              </a:rPr>
              <a:t>Step 1. Select an input file</a:t>
            </a:r>
            <a:endParaRPr sz="2000">
              <a:solidFill>
                <a:srgbClr val="FF0000"/>
              </a:solidFill>
            </a:endParaRPr>
          </a:p>
        </p:txBody>
      </p:sp>
      <p:pic>
        <p:nvPicPr>
          <p:cNvPr id="139" name="Google Shape;139;g13f8c8761f0_0_270"/>
          <p:cNvPicPr preferRelativeResize="0"/>
          <p:nvPr/>
        </p:nvPicPr>
        <p:blipFill rotWithShape="1">
          <a:blip r:embed="rId14">
            <a:alphaModFix/>
          </a:blip>
          <a:srcRect l="7025" r="8842"/>
          <a:stretch/>
        </p:blipFill>
        <p:spPr>
          <a:xfrm>
            <a:off x="2002550" y="22894425"/>
            <a:ext cx="8142052" cy="4521449"/>
          </a:xfrm>
          <a:prstGeom prst="rect">
            <a:avLst/>
          </a:prstGeom>
          <a:noFill/>
          <a:ln>
            <a:noFill/>
          </a:ln>
        </p:spPr>
      </p:pic>
      <p:sp>
        <p:nvSpPr>
          <p:cNvPr id="140" name="Google Shape;140;g13f8c8761f0_0_270"/>
          <p:cNvSpPr txBox="1"/>
          <p:nvPr/>
        </p:nvSpPr>
        <p:spPr>
          <a:xfrm>
            <a:off x="2820625" y="17826500"/>
            <a:ext cx="414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0000"/>
                </a:solidFill>
              </a:rPr>
              <a:t>Step 2. Click ‘Upload File’</a:t>
            </a:r>
            <a:endParaRPr sz="2000">
              <a:solidFill>
                <a:srgbClr val="FF0000"/>
              </a:solidFill>
            </a:endParaRPr>
          </a:p>
        </p:txBody>
      </p:sp>
      <p:pic>
        <p:nvPicPr>
          <p:cNvPr id="141" name="Google Shape;141;g13f8c8761f0_0_270"/>
          <p:cNvPicPr preferRelativeResize="0"/>
          <p:nvPr/>
        </p:nvPicPr>
        <p:blipFill rotWithShape="1">
          <a:blip r:embed="rId15">
            <a:alphaModFix/>
          </a:blip>
          <a:srcRect b="23259"/>
          <a:stretch/>
        </p:blipFill>
        <p:spPr>
          <a:xfrm>
            <a:off x="3395800" y="18287200"/>
            <a:ext cx="4610100" cy="1388825"/>
          </a:xfrm>
          <a:prstGeom prst="rect">
            <a:avLst/>
          </a:prstGeom>
          <a:noFill/>
          <a:ln w="12700" cap="flat" cmpd="sng">
            <a:solidFill>
              <a:srgbClr val="999999"/>
            </a:solidFill>
            <a:prstDash val="solid"/>
            <a:miter lim="8000"/>
            <a:headEnd type="none" w="sm" len="sm"/>
            <a:tailEnd type="none" w="sm" len="sm"/>
          </a:ln>
        </p:spPr>
      </p:pic>
      <p:sp>
        <p:nvSpPr>
          <p:cNvPr id="142" name="Google Shape;142;g13f8c8761f0_0_270"/>
          <p:cNvSpPr/>
          <p:nvPr/>
        </p:nvSpPr>
        <p:spPr>
          <a:xfrm>
            <a:off x="2169950" y="25559350"/>
            <a:ext cx="1112700" cy="4002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g13f8c8761f0_0_270"/>
          <p:cNvSpPr txBox="1"/>
          <p:nvPr/>
        </p:nvSpPr>
        <p:spPr>
          <a:xfrm>
            <a:off x="3401350" y="19719500"/>
            <a:ext cx="414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0000"/>
                </a:solidFill>
              </a:rPr>
              <a:t>Step 3. Click ‘Extract Entities’</a:t>
            </a:r>
            <a:endParaRPr sz="2000">
              <a:solidFill>
                <a:srgbClr val="FF0000"/>
              </a:solidFill>
            </a:endParaRPr>
          </a:p>
        </p:txBody>
      </p:sp>
      <p:cxnSp>
        <p:nvCxnSpPr>
          <p:cNvPr id="144" name="Google Shape;144;g13f8c8761f0_0_270"/>
          <p:cNvCxnSpPr>
            <a:stCxn id="142" idx="0"/>
            <a:endCxn id="143" idx="1"/>
          </p:cNvCxnSpPr>
          <p:nvPr/>
        </p:nvCxnSpPr>
        <p:spPr>
          <a:xfrm rot="10800000" flipH="1">
            <a:off x="2726300" y="19965850"/>
            <a:ext cx="675000" cy="5593500"/>
          </a:xfrm>
          <a:prstGeom prst="straightConnector1">
            <a:avLst/>
          </a:prstGeom>
          <a:noFill/>
          <a:ln w="19050" cap="flat" cmpd="sng">
            <a:solidFill>
              <a:srgbClr val="FF0000"/>
            </a:solidFill>
            <a:prstDash val="solid"/>
            <a:round/>
            <a:headEnd type="none" w="med" len="med"/>
            <a:tailEnd type="triangle" w="med" len="med"/>
          </a:ln>
        </p:spPr>
      </p:cxnSp>
      <p:cxnSp>
        <p:nvCxnSpPr>
          <p:cNvPr id="145" name="Google Shape;145;g13f8c8761f0_0_270"/>
          <p:cNvCxnSpPr>
            <a:stCxn id="146" idx="1"/>
            <a:endCxn id="138" idx="1"/>
          </p:cNvCxnSpPr>
          <p:nvPr/>
        </p:nvCxnSpPr>
        <p:spPr>
          <a:xfrm rot="10800000">
            <a:off x="2002250" y="17522550"/>
            <a:ext cx="417000" cy="6674400"/>
          </a:xfrm>
          <a:prstGeom prst="straightConnector1">
            <a:avLst/>
          </a:prstGeom>
          <a:noFill/>
          <a:ln w="19050" cap="flat" cmpd="sng">
            <a:solidFill>
              <a:srgbClr val="FF0000"/>
            </a:solidFill>
            <a:prstDash val="solid"/>
            <a:round/>
            <a:headEnd type="none" w="med" len="med"/>
            <a:tailEnd type="triangle" w="med" len="med"/>
          </a:ln>
        </p:spPr>
      </p:cxnSp>
      <p:sp>
        <p:nvSpPr>
          <p:cNvPr id="146" name="Google Shape;146;g13f8c8761f0_0_270"/>
          <p:cNvSpPr/>
          <p:nvPr/>
        </p:nvSpPr>
        <p:spPr>
          <a:xfrm>
            <a:off x="2419250" y="24063600"/>
            <a:ext cx="2648100" cy="266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g13f8c8761f0_0_270"/>
          <p:cNvCxnSpPr>
            <a:stCxn id="148" idx="0"/>
            <a:endCxn id="140" idx="1"/>
          </p:cNvCxnSpPr>
          <p:nvPr/>
        </p:nvCxnSpPr>
        <p:spPr>
          <a:xfrm rot="10800000" flipH="1">
            <a:off x="2632100" y="18072913"/>
            <a:ext cx="188400" cy="6334800"/>
          </a:xfrm>
          <a:prstGeom prst="straightConnector1">
            <a:avLst/>
          </a:prstGeom>
          <a:noFill/>
          <a:ln w="19050" cap="flat" cmpd="sng">
            <a:solidFill>
              <a:srgbClr val="FF0000"/>
            </a:solidFill>
            <a:prstDash val="solid"/>
            <a:round/>
            <a:headEnd type="none" w="med" len="med"/>
            <a:tailEnd type="triangle" w="med" len="med"/>
          </a:ln>
        </p:spPr>
      </p:cxnSp>
      <p:pic>
        <p:nvPicPr>
          <p:cNvPr id="149" name="Google Shape;149;g13f8c8761f0_0_270"/>
          <p:cNvPicPr preferRelativeResize="0"/>
          <p:nvPr/>
        </p:nvPicPr>
        <p:blipFill rotWithShape="1">
          <a:blip r:embed="rId16">
            <a:alphaModFix/>
          </a:blip>
          <a:srcRect l="4058" b="23960"/>
          <a:stretch/>
        </p:blipFill>
        <p:spPr>
          <a:xfrm>
            <a:off x="4119450" y="20135900"/>
            <a:ext cx="3162800" cy="1388825"/>
          </a:xfrm>
          <a:prstGeom prst="rect">
            <a:avLst/>
          </a:prstGeom>
          <a:noFill/>
          <a:ln w="12700" cap="flat" cmpd="sng">
            <a:solidFill>
              <a:srgbClr val="999999"/>
            </a:solidFill>
            <a:prstDash val="solid"/>
            <a:miter lim="8000"/>
            <a:headEnd type="none" w="sm" len="sm"/>
            <a:tailEnd type="none" w="sm" len="sm"/>
          </a:ln>
        </p:spPr>
      </p:pic>
      <p:sp>
        <p:nvSpPr>
          <p:cNvPr id="148" name="Google Shape;148;g13f8c8761f0_0_270"/>
          <p:cNvSpPr/>
          <p:nvPr/>
        </p:nvSpPr>
        <p:spPr>
          <a:xfrm>
            <a:off x="2135450" y="24407713"/>
            <a:ext cx="993300" cy="4002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50" name="Google Shape;150;g13f8c8761f0_0_270"/>
          <p:cNvSpPr/>
          <p:nvPr/>
        </p:nvSpPr>
        <p:spPr>
          <a:xfrm>
            <a:off x="2246150" y="26778550"/>
            <a:ext cx="1112700" cy="4002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g13f8c8761f0_0_270"/>
          <p:cNvSpPr txBox="1"/>
          <p:nvPr/>
        </p:nvSpPr>
        <p:spPr>
          <a:xfrm>
            <a:off x="4002675" y="21963275"/>
            <a:ext cx="4141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0000"/>
                </a:solidFill>
              </a:rPr>
              <a:t>Step 4. Click ‘Download Results’</a:t>
            </a:r>
            <a:endParaRPr sz="2000">
              <a:solidFill>
                <a:srgbClr val="FF0000"/>
              </a:solidFill>
            </a:endParaRPr>
          </a:p>
        </p:txBody>
      </p:sp>
      <p:cxnSp>
        <p:nvCxnSpPr>
          <p:cNvPr id="152" name="Google Shape;152;g13f8c8761f0_0_270"/>
          <p:cNvCxnSpPr>
            <a:stCxn id="150" idx="7"/>
            <a:endCxn id="151" idx="1"/>
          </p:cNvCxnSpPr>
          <p:nvPr/>
        </p:nvCxnSpPr>
        <p:spPr>
          <a:xfrm rot="10800000" flipH="1">
            <a:off x="3195899" y="22209658"/>
            <a:ext cx="806700" cy="4627500"/>
          </a:xfrm>
          <a:prstGeom prst="straightConnector1">
            <a:avLst/>
          </a:prstGeom>
          <a:noFill/>
          <a:ln w="19050" cap="flat" cmpd="sng">
            <a:solidFill>
              <a:srgbClr val="FF0000"/>
            </a:solidFill>
            <a:prstDash val="solid"/>
            <a:round/>
            <a:headEnd type="none" w="med" len="med"/>
            <a:tailEnd type="stealth" w="med" len="med"/>
          </a:ln>
        </p:spPr>
      </p:cxnSp>
      <p:sp>
        <p:nvSpPr>
          <p:cNvPr id="153" name="Google Shape;153;g13f8c8761f0_0_270"/>
          <p:cNvSpPr txBox="1"/>
          <p:nvPr/>
        </p:nvSpPr>
        <p:spPr>
          <a:xfrm>
            <a:off x="11090725" y="15060625"/>
            <a:ext cx="9367800" cy="5462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0" indent="457200" algn="l" rtl="0">
              <a:spcBef>
                <a:spcPts val="0"/>
              </a:spcBef>
              <a:spcAft>
                <a:spcPts val="0"/>
              </a:spcAft>
              <a:buClr>
                <a:schemeClr val="dk1"/>
              </a:buClr>
              <a:buSzPts val="1100"/>
              <a:buFont typeface="Arial"/>
              <a:buNone/>
            </a:pPr>
            <a:endParaRPr sz="2200">
              <a:solidFill>
                <a:srgbClr val="38761D"/>
              </a:solidFill>
            </a:endParaRPr>
          </a:p>
          <a:p>
            <a:pPr marL="914400" lvl="0" indent="0" algn="l" rtl="0">
              <a:spcBef>
                <a:spcPts val="0"/>
              </a:spcBef>
              <a:spcAft>
                <a:spcPts val="0"/>
              </a:spcAft>
              <a:buClr>
                <a:schemeClr val="dk1"/>
              </a:buClr>
              <a:buSzPts val="1100"/>
              <a:buFont typeface="Arial"/>
              <a:buNone/>
            </a:pPr>
            <a:endParaRPr sz="2200">
              <a:solidFill>
                <a:schemeClr val="dk1"/>
              </a:solidFill>
            </a:endParaRPr>
          </a:p>
          <a:p>
            <a:pPr marL="457200" lvl="0" indent="0" algn="l" rtl="0">
              <a:spcBef>
                <a:spcPts val="0"/>
              </a:spcBef>
              <a:spcAft>
                <a:spcPts val="0"/>
              </a:spcAft>
              <a:buClr>
                <a:schemeClr val="dk1"/>
              </a:buClr>
              <a:buSzPts val="1100"/>
              <a:buFont typeface="Arial"/>
              <a:buNone/>
            </a:pPr>
            <a:endParaRPr sz="2300">
              <a:solidFill>
                <a:schemeClr val="dk1"/>
              </a:solidFill>
            </a:endParaRPr>
          </a:p>
          <a:p>
            <a:pPr marL="914400" lvl="0" indent="0" algn="l" rtl="0">
              <a:spcBef>
                <a:spcPts val="0"/>
              </a:spcBef>
              <a:spcAft>
                <a:spcPts val="0"/>
              </a:spcAft>
              <a:buClr>
                <a:schemeClr val="dk1"/>
              </a:buClr>
              <a:buSzPts val="1100"/>
              <a:buFont typeface="Arial"/>
              <a:buNone/>
            </a:pPr>
            <a:endParaRPr sz="2200">
              <a:solidFill>
                <a:schemeClr val="dk1"/>
              </a:solidFill>
            </a:endParaRPr>
          </a:p>
          <a:p>
            <a:pPr marL="457200" lvl="0" indent="0" algn="l" rtl="0">
              <a:spcBef>
                <a:spcPts val="0"/>
              </a:spcBef>
              <a:spcAft>
                <a:spcPts val="0"/>
              </a:spcAft>
              <a:buClr>
                <a:schemeClr val="dk1"/>
              </a:buClr>
              <a:buSzPts val="1100"/>
              <a:buFont typeface="Arial"/>
              <a:buNone/>
            </a:pPr>
            <a:endParaRPr sz="2300">
              <a:solidFill>
                <a:schemeClr val="dk1"/>
              </a:solidFill>
            </a:endParaRPr>
          </a:p>
          <a:p>
            <a:pPr marL="914400" lvl="0" indent="0" algn="l" rtl="0">
              <a:spcBef>
                <a:spcPts val="0"/>
              </a:spcBef>
              <a:spcAft>
                <a:spcPts val="0"/>
              </a:spcAft>
              <a:buClr>
                <a:schemeClr val="dk1"/>
              </a:buClr>
              <a:buSzPts val="1100"/>
              <a:buFont typeface="Arial"/>
              <a:buNone/>
            </a:pPr>
            <a:endParaRPr sz="2200"/>
          </a:p>
        </p:txBody>
      </p:sp>
      <p:grpSp>
        <p:nvGrpSpPr>
          <p:cNvPr id="154" name="Google Shape;154;g13f8c8761f0_0_270"/>
          <p:cNvGrpSpPr/>
          <p:nvPr/>
        </p:nvGrpSpPr>
        <p:grpSpPr>
          <a:xfrm>
            <a:off x="11325575" y="15058129"/>
            <a:ext cx="9061500" cy="1920932"/>
            <a:chOff x="11325575" y="14658337"/>
            <a:chExt cx="9061500" cy="2033163"/>
          </a:xfrm>
        </p:grpSpPr>
        <p:pic>
          <p:nvPicPr>
            <p:cNvPr id="155" name="Google Shape;155;g13f8c8761f0_0_270"/>
            <p:cNvPicPr preferRelativeResize="0"/>
            <p:nvPr/>
          </p:nvPicPr>
          <p:blipFill>
            <a:blip r:embed="rId17">
              <a:alphaModFix/>
            </a:blip>
            <a:stretch>
              <a:fillRect/>
            </a:stretch>
          </p:blipFill>
          <p:spPr>
            <a:xfrm>
              <a:off x="11325575" y="14658337"/>
              <a:ext cx="800400" cy="800400"/>
            </a:xfrm>
            <a:prstGeom prst="rect">
              <a:avLst/>
            </a:prstGeom>
            <a:noFill/>
            <a:ln>
              <a:noFill/>
            </a:ln>
          </p:spPr>
        </p:pic>
        <p:sp>
          <p:nvSpPr>
            <p:cNvPr id="156" name="Google Shape;156;g13f8c8761f0_0_270"/>
            <p:cNvSpPr txBox="1"/>
            <p:nvPr/>
          </p:nvSpPr>
          <p:spPr>
            <a:xfrm>
              <a:off x="12095375" y="14704000"/>
              <a:ext cx="8291700" cy="198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rgbClr val="38761D"/>
                  </a:solidFill>
                </a:rPr>
                <a:t>More Efficient</a:t>
              </a:r>
              <a:endParaRPr sz="2200">
                <a:solidFill>
                  <a:srgbClr val="38761D"/>
                </a:solidFill>
              </a:endParaRPr>
            </a:p>
            <a:p>
              <a:pPr marL="0" lvl="0" indent="0" algn="l" rtl="0">
                <a:spcBef>
                  <a:spcPts val="0"/>
                </a:spcBef>
                <a:spcAft>
                  <a:spcPts val="0"/>
                </a:spcAft>
                <a:buNone/>
              </a:pPr>
              <a:r>
                <a:rPr lang="en-US" sz="2200">
                  <a:solidFill>
                    <a:schemeClr val="dk1"/>
                  </a:solidFill>
                </a:rPr>
                <a:t>This platform incorporated a spaCy model that makes use of the technology of Name-Entity Recognition for information extraction which helps users speed up their data cleansing procedure by detecting the key entities.</a:t>
              </a:r>
              <a:endParaRPr>
                <a:latin typeface="Calibri"/>
                <a:ea typeface="Calibri"/>
                <a:cs typeface="Calibri"/>
                <a:sym typeface="Calibri"/>
              </a:endParaRPr>
            </a:p>
          </p:txBody>
        </p:sp>
      </p:grpSp>
      <p:grpSp>
        <p:nvGrpSpPr>
          <p:cNvPr id="157" name="Google Shape;157;g13f8c8761f0_0_270"/>
          <p:cNvGrpSpPr/>
          <p:nvPr/>
        </p:nvGrpSpPr>
        <p:grpSpPr>
          <a:xfrm>
            <a:off x="11325575" y="17005599"/>
            <a:ext cx="9061500" cy="1902130"/>
            <a:chOff x="11325575" y="16719588"/>
            <a:chExt cx="9061500" cy="2013262"/>
          </a:xfrm>
        </p:grpSpPr>
        <p:pic>
          <p:nvPicPr>
            <p:cNvPr id="158" name="Google Shape;158;g13f8c8761f0_0_270"/>
            <p:cNvPicPr preferRelativeResize="0"/>
            <p:nvPr/>
          </p:nvPicPr>
          <p:blipFill>
            <a:blip r:embed="rId18">
              <a:alphaModFix/>
            </a:blip>
            <a:stretch>
              <a:fillRect/>
            </a:stretch>
          </p:blipFill>
          <p:spPr>
            <a:xfrm>
              <a:off x="11325575" y="16719588"/>
              <a:ext cx="800400" cy="800363"/>
            </a:xfrm>
            <a:prstGeom prst="rect">
              <a:avLst/>
            </a:prstGeom>
            <a:noFill/>
            <a:ln>
              <a:noFill/>
            </a:ln>
          </p:spPr>
        </p:pic>
        <p:sp>
          <p:nvSpPr>
            <p:cNvPr id="159" name="Google Shape;159;g13f8c8761f0_0_270"/>
            <p:cNvSpPr txBox="1"/>
            <p:nvPr/>
          </p:nvSpPr>
          <p:spPr>
            <a:xfrm>
              <a:off x="12095375" y="16745350"/>
              <a:ext cx="8291700" cy="19875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rgbClr val="38761D"/>
                  </a:solidFill>
                </a:rPr>
                <a:t>Machine Learning</a:t>
              </a:r>
              <a:endParaRPr sz="2200">
                <a:solidFill>
                  <a:srgbClr val="38761D"/>
                </a:solidFill>
              </a:endParaRPr>
            </a:p>
            <a:p>
              <a:pPr marL="0" lvl="0" indent="0" algn="l" rtl="0">
                <a:spcBef>
                  <a:spcPts val="0"/>
                </a:spcBef>
                <a:spcAft>
                  <a:spcPts val="0"/>
                </a:spcAft>
                <a:buNone/>
              </a:pPr>
              <a:r>
                <a:rPr lang="en-US" sz="2200">
                  <a:solidFill>
                    <a:schemeClr val="dk1"/>
                  </a:solidFill>
                </a:rPr>
                <a:t>The training of the spaCy model is a part of machine learning as the model not only learns all the entities that are fed to it but also the patterns of such entities. It is able to predict entities even when they are not within the training data.</a:t>
              </a:r>
              <a:endParaRPr>
                <a:latin typeface="Calibri"/>
                <a:ea typeface="Calibri"/>
                <a:cs typeface="Calibri"/>
                <a:sym typeface="Calibri"/>
              </a:endParaRPr>
            </a:p>
          </p:txBody>
        </p:sp>
      </p:grpSp>
      <p:grpSp>
        <p:nvGrpSpPr>
          <p:cNvPr id="160" name="Google Shape;160;g13f8c8761f0_0_270"/>
          <p:cNvGrpSpPr/>
          <p:nvPr/>
        </p:nvGrpSpPr>
        <p:grpSpPr>
          <a:xfrm>
            <a:off x="11325575" y="18958583"/>
            <a:ext cx="8993700" cy="1566573"/>
            <a:chOff x="11325575" y="18786675"/>
            <a:chExt cx="8993700" cy="1658100"/>
          </a:xfrm>
        </p:grpSpPr>
        <p:pic>
          <p:nvPicPr>
            <p:cNvPr id="161" name="Google Shape;161;g13f8c8761f0_0_270"/>
            <p:cNvPicPr preferRelativeResize="0"/>
            <p:nvPr/>
          </p:nvPicPr>
          <p:blipFill>
            <a:blip r:embed="rId19">
              <a:alphaModFix/>
            </a:blip>
            <a:stretch>
              <a:fillRect/>
            </a:stretch>
          </p:blipFill>
          <p:spPr>
            <a:xfrm>
              <a:off x="11325575" y="18786675"/>
              <a:ext cx="800400" cy="800400"/>
            </a:xfrm>
            <a:prstGeom prst="rect">
              <a:avLst/>
            </a:prstGeom>
            <a:noFill/>
            <a:ln>
              <a:noFill/>
            </a:ln>
          </p:spPr>
        </p:pic>
        <p:sp>
          <p:nvSpPr>
            <p:cNvPr id="162" name="Google Shape;162;g13f8c8761f0_0_270"/>
            <p:cNvSpPr txBox="1"/>
            <p:nvPr/>
          </p:nvSpPr>
          <p:spPr>
            <a:xfrm>
              <a:off x="12095375" y="18815775"/>
              <a:ext cx="8223900" cy="1629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200">
                  <a:solidFill>
                    <a:srgbClr val="38761D"/>
                  </a:solidFill>
                </a:rPr>
                <a:t>Reusable</a:t>
              </a:r>
              <a:endParaRPr sz="2200">
                <a:solidFill>
                  <a:srgbClr val="38761D"/>
                </a:solidFill>
              </a:endParaRPr>
            </a:p>
            <a:p>
              <a:pPr marL="0" lvl="0" indent="0" algn="l" rtl="0">
                <a:spcBef>
                  <a:spcPts val="0"/>
                </a:spcBef>
                <a:spcAft>
                  <a:spcPts val="0"/>
                </a:spcAft>
                <a:buNone/>
              </a:pPr>
              <a:r>
                <a:rPr lang="en-US" sz="2200">
                  <a:solidFill>
                    <a:schemeClr val="dk1"/>
                  </a:solidFill>
                </a:rPr>
                <a:t>The spaCy model is reusable, once the model is extracted, it will be saved in a folder and could be used on multiple web applications for a similar use case. </a:t>
              </a:r>
              <a:endParaRPr>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463</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Low Kay Wang</dc:creator>
  <cp:lastModifiedBy>CHONG WEI WEN REUBEN</cp:lastModifiedBy>
  <cp:revision>1</cp:revision>
  <dcterms:created xsi:type="dcterms:W3CDTF">2017-09-12T02:56:21Z</dcterms:created>
  <dcterms:modified xsi:type="dcterms:W3CDTF">2022-08-03T08:56:57Z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0x01010076AF73011A2DAB45BDE0298602A2D081</vt:lpwstr>
  </property>
</Properties>
</file>