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AI-Powered Heart Disease Prediction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Executive Overview of Predictive Modeling and Interpretability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Predict the likelihood of heart disease using patient medical data</a:t>
            </a:r>
          </a:p>
          <a:p>
            <a:r>
              <a:t>- Leverage advanced ensemble models and SHAP for responsible AI</a:t>
            </a:r>
          </a:p>
          <a:p>
            <a:r>
              <a:t>- Enable actionable clinical insight and explainability for decision-making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Source: UCI Heart Disease dataset (303 records)</a:t>
            </a:r>
          </a:p>
          <a:p>
            <a:r>
              <a:t>- Target: Binary classification (0 = No disease, 1 = Disease)</a:t>
            </a:r>
          </a:p>
          <a:p>
            <a:r>
              <a:t>- Features: Age, BP, Cholesterol, Max HR, ST Depression, and engineered features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Models Trained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Logistic Regression</a:t>
            </a:r>
          </a:p>
          <a:p>
            <a:r>
              <a:t>- Random Forest</a:t>
            </a:r>
          </a:p>
          <a:p>
            <a:r>
              <a:t>- XGBoost</a:t>
            </a:r>
          </a:p>
          <a:p>
            <a:r>
              <a:t>- Voting and Stacking Ensembles</a:t>
            </a:r>
          </a:p>
          <a:p>
            <a:r>
              <a:t>- Best model based on ROC AUC: XGBoost and Ensemble methods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Responsible AI with SHAP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SHAP used for global and local model interpretability</a:t>
            </a:r>
          </a:p>
          <a:p>
            <a:r>
              <a:t>- Visual explanation of key features like ST Depression and Cholesterol</a:t>
            </a:r>
          </a:p>
          <a:p>
            <a:r>
              <a:t>- Enhances trust, transparency, and clinical adoption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 model performance (ROC AUC &gt; 0.9 with ensembles)</a:t>
            </a:r>
          </a:p>
          <a:p>
            <a:r>
              <a:t>- Explainable decisions using SHAP waterfall plots</a:t>
            </a:r>
          </a:p>
          <a:p>
            <a:r>
              <a:t>- Ready for integration into clinical workflows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