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58" r:id="rId4"/>
    <p:sldId id="266" r:id="rId5"/>
    <p:sldId id="456" r:id="rId6"/>
    <p:sldId id="27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D43"/>
    <a:srgbClr val="0072CE"/>
    <a:srgbClr val="440099"/>
    <a:srgbClr val="FD1BC2"/>
    <a:srgbClr val="FE5000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8CE87-0193-461C-8894-63B2610B9192}" v="92" dt="2020-12-03T20:52:00.510"/>
  </p1510:revLst>
</p1510:revInfo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472" autoAdjust="0"/>
    <p:restoredTop sz="96433" autoAdjust="0"/>
  </p:normalViewPr>
  <p:slideViewPr>
    <p:cSldViewPr snapToGrid="0">
      <p:cViewPr varScale="1">
        <p:scale>
          <a:sx n="115" d="100"/>
          <a:sy n="115" d="100"/>
        </p:scale>
        <p:origin x="20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Welch" userId="c2ac5dc2-7c58-4c2d-b3fb-0727bc714930" providerId="ADAL" clId="{FE58CE87-0193-461C-8894-63B2610B9192}"/>
    <pc:docChg chg="undo custSel delSld modSld modMainMaster">
      <pc:chgData name="Cory Welch" userId="c2ac5dc2-7c58-4c2d-b3fb-0727bc714930" providerId="ADAL" clId="{FE58CE87-0193-461C-8894-63B2610B9192}" dt="2021-01-04T17:24:12.135" v="564" actId="1076"/>
      <pc:docMkLst>
        <pc:docMk/>
      </pc:docMkLst>
      <pc:sldChg chg="modSp mod">
        <pc:chgData name="Cory Welch" userId="c2ac5dc2-7c58-4c2d-b3fb-0727bc714930" providerId="ADAL" clId="{FE58CE87-0193-461C-8894-63B2610B9192}" dt="2020-12-03T20:44:54.360" v="487" actId="404"/>
        <pc:sldMkLst>
          <pc:docMk/>
          <pc:sldMk cId="1749781247" sldId="256"/>
        </pc:sldMkLst>
        <pc:spChg chg="mod">
          <ac:chgData name="Cory Welch" userId="c2ac5dc2-7c58-4c2d-b3fb-0727bc714930" providerId="ADAL" clId="{FE58CE87-0193-461C-8894-63B2610B9192}" dt="2020-12-03T20:44:54.360" v="487" actId="404"/>
          <ac:spMkLst>
            <pc:docMk/>
            <pc:sldMk cId="1749781247" sldId="256"/>
            <ac:spMk id="8" creationId="{00000000-0000-0000-0000-000000000000}"/>
          </ac:spMkLst>
        </pc:spChg>
      </pc:sldChg>
      <pc:sldChg chg="delSp mod">
        <pc:chgData name="Cory Welch" userId="c2ac5dc2-7c58-4c2d-b3fb-0727bc714930" providerId="ADAL" clId="{FE58CE87-0193-461C-8894-63B2610B9192}" dt="2020-12-16T14:19:51.450" v="561" actId="478"/>
        <pc:sldMkLst>
          <pc:docMk/>
          <pc:sldMk cId="2336155531" sldId="258"/>
        </pc:sldMkLst>
        <pc:spChg chg="del">
          <ac:chgData name="Cory Welch" userId="c2ac5dc2-7c58-4c2d-b3fb-0727bc714930" providerId="ADAL" clId="{FE58CE87-0193-461C-8894-63B2610B9192}" dt="2020-12-16T14:19:48.568" v="560" actId="478"/>
          <ac:spMkLst>
            <pc:docMk/>
            <pc:sldMk cId="2336155531" sldId="258"/>
            <ac:spMk id="4" creationId="{00000000-0000-0000-0000-000000000000}"/>
          </ac:spMkLst>
        </pc:spChg>
        <pc:spChg chg="del">
          <ac:chgData name="Cory Welch" userId="c2ac5dc2-7c58-4c2d-b3fb-0727bc714930" providerId="ADAL" clId="{FE58CE87-0193-461C-8894-63B2610B9192}" dt="2020-12-16T14:19:51.450" v="561" actId="478"/>
          <ac:spMkLst>
            <pc:docMk/>
            <pc:sldMk cId="2336155531" sldId="258"/>
            <ac:spMk id="6" creationId="{00000000-0000-0000-0000-000000000000}"/>
          </ac:spMkLst>
        </pc:spChg>
      </pc:sldChg>
      <pc:sldChg chg="del">
        <pc:chgData name="Cory Welch" userId="c2ac5dc2-7c58-4c2d-b3fb-0727bc714930" providerId="ADAL" clId="{FE58CE87-0193-461C-8894-63B2610B9192}" dt="2020-12-03T19:59:16.131" v="171" actId="47"/>
        <pc:sldMkLst>
          <pc:docMk/>
          <pc:sldMk cId="4107107818" sldId="261"/>
        </pc:sldMkLst>
      </pc:sldChg>
      <pc:sldChg chg="del">
        <pc:chgData name="Cory Welch" userId="c2ac5dc2-7c58-4c2d-b3fb-0727bc714930" providerId="ADAL" clId="{FE58CE87-0193-461C-8894-63B2610B9192}" dt="2020-12-03T19:59:16.131" v="171" actId="47"/>
        <pc:sldMkLst>
          <pc:docMk/>
          <pc:sldMk cId="2523209335" sldId="262"/>
        </pc:sldMkLst>
      </pc:sldChg>
      <pc:sldChg chg="delSp mod">
        <pc:chgData name="Cory Welch" userId="c2ac5dc2-7c58-4c2d-b3fb-0727bc714930" providerId="ADAL" clId="{FE58CE87-0193-461C-8894-63B2610B9192}" dt="2020-12-16T14:19:25.217" v="559" actId="478"/>
        <pc:sldMkLst>
          <pc:docMk/>
          <pc:sldMk cId="3596748621" sldId="263"/>
        </pc:sldMkLst>
        <pc:spChg chg="del">
          <ac:chgData name="Cory Welch" userId="c2ac5dc2-7c58-4c2d-b3fb-0727bc714930" providerId="ADAL" clId="{FE58CE87-0193-461C-8894-63B2610B9192}" dt="2020-12-03T19:59:10.607" v="170" actId="478"/>
          <ac:spMkLst>
            <pc:docMk/>
            <pc:sldMk cId="3596748621" sldId="263"/>
            <ac:spMk id="3" creationId="{00000000-0000-0000-0000-000000000000}"/>
          </ac:spMkLst>
        </pc:spChg>
        <pc:spChg chg="del">
          <ac:chgData name="Cory Welch" userId="c2ac5dc2-7c58-4c2d-b3fb-0727bc714930" providerId="ADAL" clId="{FE58CE87-0193-461C-8894-63B2610B9192}" dt="2020-12-16T14:19:25.217" v="559" actId="478"/>
          <ac:spMkLst>
            <pc:docMk/>
            <pc:sldMk cId="3596748621" sldId="263"/>
            <ac:spMk id="6" creationId="{00000000-0000-0000-0000-000000000000}"/>
          </ac:spMkLst>
        </pc:spChg>
      </pc:sldChg>
      <pc:sldChg chg="delSp modSp mod">
        <pc:chgData name="Cory Welch" userId="c2ac5dc2-7c58-4c2d-b3fb-0727bc714930" providerId="ADAL" clId="{FE58CE87-0193-461C-8894-63B2610B9192}" dt="2020-12-03T20:46:04.962" v="495" actId="478"/>
        <pc:sldMkLst>
          <pc:docMk/>
          <pc:sldMk cId="1833679207" sldId="265"/>
        </pc:sldMkLst>
        <pc:spChg chg="del mod">
          <ac:chgData name="Cory Welch" userId="c2ac5dc2-7c58-4c2d-b3fb-0727bc714930" providerId="ADAL" clId="{FE58CE87-0193-461C-8894-63B2610B9192}" dt="2020-12-03T20:46:04.962" v="495" actId="478"/>
          <ac:spMkLst>
            <pc:docMk/>
            <pc:sldMk cId="1833679207" sldId="265"/>
            <ac:spMk id="2" creationId="{00000000-0000-0000-0000-000000000000}"/>
          </ac:spMkLst>
        </pc:spChg>
        <pc:spChg chg="mod">
          <ac:chgData name="Cory Welch" userId="c2ac5dc2-7c58-4c2d-b3fb-0727bc714930" providerId="ADAL" clId="{FE58CE87-0193-461C-8894-63B2610B9192}" dt="2020-12-03T20:45:24.849" v="490" actId="6549"/>
          <ac:spMkLst>
            <pc:docMk/>
            <pc:sldMk cId="1833679207" sldId="265"/>
            <ac:spMk id="5" creationId="{6CF220BD-20F5-4A38-8EB2-76F54EBDD18F}"/>
          </ac:spMkLst>
        </pc:spChg>
      </pc:sldChg>
      <pc:sldChg chg="delSp modSp mod">
        <pc:chgData name="Cory Welch" userId="c2ac5dc2-7c58-4c2d-b3fb-0727bc714930" providerId="ADAL" clId="{FE58CE87-0193-461C-8894-63B2610B9192}" dt="2020-12-03T20:45:49.194" v="491" actId="478"/>
        <pc:sldMkLst>
          <pc:docMk/>
          <pc:sldMk cId="1775984691" sldId="266"/>
        </pc:sldMkLst>
        <pc:spChg chg="mod">
          <ac:chgData name="Cory Welch" userId="c2ac5dc2-7c58-4c2d-b3fb-0727bc714930" providerId="ADAL" clId="{FE58CE87-0193-461C-8894-63B2610B9192}" dt="2020-12-03T19:59:34.267" v="172" actId="207"/>
          <ac:spMkLst>
            <pc:docMk/>
            <pc:sldMk cId="1775984691" sldId="266"/>
            <ac:spMk id="5" creationId="{7A4842BE-F292-4A86-A1C4-822A3F827148}"/>
          </ac:spMkLst>
        </pc:spChg>
        <pc:spChg chg="del mod">
          <ac:chgData name="Cory Welch" userId="c2ac5dc2-7c58-4c2d-b3fb-0727bc714930" providerId="ADAL" clId="{FE58CE87-0193-461C-8894-63B2610B9192}" dt="2020-12-03T20:45:49.194" v="491" actId="478"/>
          <ac:spMkLst>
            <pc:docMk/>
            <pc:sldMk cId="1775984691" sldId="266"/>
            <ac:spMk id="8" creationId="{00000000-0000-0000-0000-000000000000}"/>
          </ac:spMkLst>
        </pc:spChg>
      </pc:sldChg>
      <pc:sldChg chg="addSp delSp modSp mod">
        <pc:chgData name="Cory Welch" userId="c2ac5dc2-7c58-4c2d-b3fb-0727bc714930" providerId="ADAL" clId="{FE58CE87-0193-461C-8894-63B2610B9192}" dt="2020-12-07T17:21:43.204" v="558" actId="27918"/>
        <pc:sldMkLst>
          <pc:docMk/>
          <pc:sldMk cId="2853750703" sldId="269"/>
        </pc:sldMkLst>
        <pc:spChg chg="mod">
          <ac:chgData name="Cory Welch" userId="c2ac5dc2-7c58-4c2d-b3fb-0727bc714930" providerId="ADAL" clId="{FE58CE87-0193-461C-8894-63B2610B9192}" dt="2020-12-03T19:37:35.343" v="60" actId="20577"/>
          <ac:spMkLst>
            <pc:docMk/>
            <pc:sldMk cId="2853750703" sldId="269"/>
            <ac:spMk id="3" creationId="{DE2DE562-9B8B-40CA-AB1C-10A61A6C561F}"/>
          </ac:spMkLst>
        </pc:spChg>
        <pc:spChg chg="del mod">
          <ac:chgData name="Cory Welch" userId="c2ac5dc2-7c58-4c2d-b3fb-0727bc714930" providerId="ADAL" clId="{FE58CE87-0193-461C-8894-63B2610B9192}" dt="2020-12-03T20:45:57.183" v="494" actId="478"/>
          <ac:spMkLst>
            <pc:docMk/>
            <pc:sldMk cId="2853750703" sldId="269"/>
            <ac:spMk id="4" creationId="{00000000-0000-0000-0000-000000000000}"/>
          </ac:spMkLst>
        </pc:spChg>
        <pc:spChg chg="add mod">
          <ac:chgData name="Cory Welch" userId="c2ac5dc2-7c58-4c2d-b3fb-0727bc714930" providerId="ADAL" clId="{FE58CE87-0193-461C-8894-63B2610B9192}" dt="2020-12-03T20:38:08.383" v="346" actId="14100"/>
          <ac:spMkLst>
            <pc:docMk/>
            <pc:sldMk cId="2853750703" sldId="269"/>
            <ac:spMk id="7" creationId="{6C664B51-8D52-4898-B5D6-1331C7E2B2F6}"/>
          </ac:spMkLst>
        </pc:spChg>
        <pc:spChg chg="add mod">
          <ac:chgData name="Cory Welch" userId="c2ac5dc2-7c58-4c2d-b3fb-0727bc714930" providerId="ADAL" clId="{FE58CE87-0193-461C-8894-63B2610B9192}" dt="2020-12-03T20:50:39.471" v="548" actId="947"/>
          <ac:spMkLst>
            <pc:docMk/>
            <pc:sldMk cId="2853750703" sldId="269"/>
            <ac:spMk id="8" creationId="{3CC111CF-D14A-4358-AE4C-0A53677BCCF8}"/>
          </ac:spMkLst>
        </pc:spChg>
        <pc:spChg chg="del mod">
          <ac:chgData name="Cory Welch" userId="c2ac5dc2-7c58-4c2d-b3fb-0727bc714930" providerId="ADAL" clId="{FE58CE87-0193-461C-8894-63B2610B9192}" dt="2020-12-03T20:36:12.072" v="317" actId="478"/>
          <ac:spMkLst>
            <pc:docMk/>
            <pc:sldMk cId="2853750703" sldId="269"/>
            <ac:spMk id="9" creationId="{F6ECF9E3-D699-4C02-868A-754F34C784FE}"/>
          </ac:spMkLst>
        </pc:spChg>
        <pc:spChg chg="mod">
          <ac:chgData name="Cory Welch" userId="c2ac5dc2-7c58-4c2d-b3fb-0727bc714930" providerId="ADAL" clId="{FE58CE87-0193-461C-8894-63B2610B9192}" dt="2020-12-03T20:38:03.336" v="345" actId="207"/>
          <ac:spMkLst>
            <pc:docMk/>
            <pc:sldMk cId="2853750703" sldId="269"/>
            <ac:spMk id="10" creationId="{80F73DF4-30EC-4AD1-9A77-E179103F5CD5}"/>
          </ac:spMkLst>
        </pc:spChg>
        <pc:graphicFrameChg chg="add mod">
          <ac:chgData name="Cory Welch" userId="c2ac5dc2-7c58-4c2d-b3fb-0727bc714930" providerId="ADAL" clId="{FE58CE87-0193-461C-8894-63B2610B9192}" dt="2020-12-03T20:52:00.510" v="556" actId="113"/>
          <ac:graphicFrameMkLst>
            <pc:docMk/>
            <pc:sldMk cId="2853750703" sldId="269"/>
            <ac:graphicFrameMk id="13" creationId="{E88A607A-BE17-4800-97E9-8A2369232856}"/>
          </ac:graphicFrameMkLst>
        </pc:graphicFrameChg>
        <pc:picChg chg="del">
          <ac:chgData name="Cory Welch" userId="c2ac5dc2-7c58-4c2d-b3fb-0727bc714930" providerId="ADAL" clId="{FE58CE87-0193-461C-8894-63B2610B9192}" dt="2020-12-03T20:34:33.668" v="300" actId="478"/>
          <ac:picMkLst>
            <pc:docMk/>
            <pc:sldMk cId="2853750703" sldId="269"/>
            <ac:picMk id="6" creationId="{4C2956FA-49B5-4EBD-B998-91B3BF89C5C2}"/>
          </ac:picMkLst>
        </pc:picChg>
        <pc:picChg chg="add mod">
          <ac:chgData name="Cory Welch" userId="c2ac5dc2-7c58-4c2d-b3fb-0727bc714930" providerId="ADAL" clId="{FE58CE87-0193-461C-8894-63B2610B9192}" dt="2020-12-03T20:35:21.200" v="307" actId="14100"/>
          <ac:picMkLst>
            <pc:docMk/>
            <pc:sldMk cId="2853750703" sldId="269"/>
            <ac:picMk id="11" creationId="{27D7EEC9-EB9C-47B1-B318-536929B12044}"/>
          </ac:picMkLst>
        </pc:picChg>
        <pc:picChg chg="add mod">
          <ac:chgData name="Cory Welch" userId="c2ac5dc2-7c58-4c2d-b3fb-0727bc714930" providerId="ADAL" clId="{FE58CE87-0193-461C-8894-63B2610B9192}" dt="2020-12-03T20:35:22.881" v="308" actId="1076"/>
          <ac:picMkLst>
            <pc:docMk/>
            <pc:sldMk cId="2853750703" sldId="269"/>
            <ac:picMk id="12" creationId="{3F16A728-B8E8-4926-8DA0-C9B84673F5E7}"/>
          </ac:picMkLst>
        </pc:picChg>
        <pc:picChg chg="del mod">
          <ac:chgData name="Cory Welch" userId="c2ac5dc2-7c58-4c2d-b3fb-0727bc714930" providerId="ADAL" clId="{FE58CE87-0193-461C-8894-63B2610B9192}" dt="2020-12-03T20:47:33.899" v="496" actId="478"/>
          <ac:picMkLst>
            <pc:docMk/>
            <pc:sldMk cId="2853750703" sldId="269"/>
            <ac:picMk id="15" creationId="{53EA31B3-A93B-4738-AE93-5AC87A0729C4}"/>
          </ac:picMkLst>
        </pc:picChg>
      </pc:sldChg>
      <pc:sldChg chg="addSp delSp modSp mod">
        <pc:chgData name="Cory Welch" userId="c2ac5dc2-7c58-4c2d-b3fb-0727bc714930" providerId="ADAL" clId="{FE58CE87-0193-461C-8894-63B2610B9192}" dt="2020-12-03T20:43:00.398" v="401" actId="14100"/>
        <pc:sldMkLst>
          <pc:docMk/>
          <pc:sldMk cId="2336240762" sldId="270"/>
        </pc:sldMkLst>
        <pc:spChg chg="add mod">
          <ac:chgData name="Cory Welch" userId="c2ac5dc2-7c58-4c2d-b3fb-0727bc714930" providerId="ADAL" clId="{FE58CE87-0193-461C-8894-63B2610B9192}" dt="2020-12-03T20:39:51.391" v="357" actId="164"/>
          <ac:spMkLst>
            <pc:docMk/>
            <pc:sldMk cId="2336240762" sldId="270"/>
            <ac:spMk id="2" creationId="{281EB963-740F-4F3F-9D60-3945DB80F7ED}"/>
          </ac:spMkLst>
        </pc:spChg>
        <pc:spChg chg="del">
          <ac:chgData name="Cory Welch" userId="c2ac5dc2-7c58-4c2d-b3fb-0727bc714930" providerId="ADAL" clId="{FE58CE87-0193-461C-8894-63B2610B9192}" dt="2020-12-03T20:12:29.643" v="218" actId="478"/>
          <ac:spMkLst>
            <pc:docMk/>
            <pc:sldMk cId="2336240762" sldId="270"/>
            <ac:spMk id="3" creationId="{00000000-0000-0000-0000-000000000000}"/>
          </ac:spMkLst>
        </pc:spChg>
        <pc:spChg chg="mod">
          <ac:chgData name="Cory Welch" userId="c2ac5dc2-7c58-4c2d-b3fb-0727bc714930" providerId="ADAL" clId="{FE58CE87-0193-461C-8894-63B2610B9192}" dt="2020-12-03T20:43:00.398" v="401" actId="14100"/>
          <ac:spMkLst>
            <pc:docMk/>
            <pc:sldMk cId="2336240762" sldId="270"/>
            <ac:spMk id="4" creationId="{9BF46405-2496-4A26-B66E-9F16C266062C}"/>
          </ac:spMkLst>
        </pc:spChg>
        <pc:spChg chg="mod">
          <ac:chgData name="Cory Welch" userId="c2ac5dc2-7c58-4c2d-b3fb-0727bc714930" providerId="ADAL" clId="{FE58CE87-0193-461C-8894-63B2610B9192}" dt="2020-12-03T20:42:22.644" v="389" actId="6549"/>
          <ac:spMkLst>
            <pc:docMk/>
            <pc:sldMk cId="2336240762" sldId="270"/>
            <ac:spMk id="10" creationId="{3D90FC75-C4C5-4E22-85FB-67DA63393DF5}"/>
          </ac:spMkLst>
        </pc:spChg>
        <pc:spChg chg="mod">
          <ac:chgData name="Cory Welch" userId="c2ac5dc2-7c58-4c2d-b3fb-0727bc714930" providerId="ADAL" clId="{FE58CE87-0193-461C-8894-63B2610B9192}" dt="2020-12-03T20:40:56.488" v="366" actId="1076"/>
          <ac:spMkLst>
            <pc:docMk/>
            <pc:sldMk cId="2336240762" sldId="270"/>
            <ac:spMk id="12" creationId="{BC0182EE-8FE7-4801-833C-A78443BC0526}"/>
          </ac:spMkLst>
        </pc:spChg>
        <pc:spChg chg="mod">
          <ac:chgData name="Cory Welch" userId="c2ac5dc2-7c58-4c2d-b3fb-0727bc714930" providerId="ADAL" clId="{FE58CE87-0193-461C-8894-63B2610B9192}" dt="2020-12-03T20:40:11.833" v="359" actId="692"/>
          <ac:spMkLst>
            <pc:docMk/>
            <pc:sldMk cId="2336240762" sldId="270"/>
            <ac:spMk id="17" creationId="{10CB4E4C-7C4E-4191-98B2-84C29A9A326B}"/>
          </ac:spMkLst>
        </pc:spChg>
        <pc:spChg chg="mod">
          <ac:chgData name="Cory Welch" userId="c2ac5dc2-7c58-4c2d-b3fb-0727bc714930" providerId="ADAL" clId="{FE58CE87-0193-461C-8894-63B2610B9192}" dt="2020-12-03T20:40:11.833" v="359" actId="692"/>
          <ac:spMkLst>
            <pc:docMk/>
            <pc:sldMk cId="2336240762" sldId="270"/>
            <ac:spMk id="20" creationId="{1EA2D990-E971-4CF1-9A26-A2A1752CEDDF}"/>
          </ac:spMkLst>
        </pc:spChg>
        <pc:spChg chg="mod">
          <ac:chgData name="Cory Welch" userId="c2ac5dc2-7c58-4c2d-b3fb-0727bc714930" providerId="ADAL" clId="{FE58CE87-0193-461C-8894-63B2610B9192}" dt="2020-12-03T20:42:10.505" v="385" actId="115"/>
          <ac:spMkLst>
            <pc:docMk/>
            <pc:sldMk cId="2336240762" sldId="270"/>
            <ac:spMk id="31" creationId="{F79A9976-1759-40CD-80E3-EE36EA2CC5B3}"/>
          </ac:spMkLst>
        </pc:spChg>
        <pc:spChg chg="mod">
          <ac:chgData name="Cory Welch" userId="c2ac5dc2-7c58-4c2d-b3fb-0727bc714930" providerId="ADAL" clId="{FE58CE87-0193-461C-8894-63B2610B9192}" dt="2020-12-03T20:41:00.375" v="367" actId="1076"/>
          <ac:spMkLst>
            <pc:docMk/>
            <pc:sldMk cId="2336240762" sldId="270"/>
            <ac:spMk id="32" creationId="{71E5428B-3809-4BED-800C-2104E2503988}"/>
          </ac:spMkLst>
        </pc:spChg>
        <pc:spChg chg="mod">
          <ac:chgData name="Cory Welch" userId="c2ac5dc2-7c58-4c2d-b3fb-0727bc714930" providerId="ADAL" clId="{FE58CE87-0193-461C-8894-63B2610B9192}" dt="2020-12-03T20:42:51.071" v="392" actId="1076"/>
          <ac:spMkLst>
            <pc:docMk/>
            <pc:sldMk cId="2336240762" sldId="270"/>
            <ac:spMk id="37" creationId="{0B51DF26-21B0-4D88-BD98-7374E6DD1913}"/>
          </ac:spMkLst>
        </pc:spChg>
        <pc:spChg chg="mod">
          <ac:chgData name="Cory Welch" userId="c2ac5dc2-7c58-4c2d-b3fb-0727bc714930" providerId="ADAL" clId="{FE58CE87-0193-461C-8894-63B2610B9192}" dt="2020-12-03T20:42:41.256" v="391" actId="1076"/>
          <ac:spMkLst>
            <pc:docMk/>
            <pc:sldMk cId="2336240762" sldId="270"/>
            <ac:spMk id="38" creationId="{95D07385-6EA3-4471-9EC7-3ED1A3068DD5}"/>
          </ac:spMkLst>
        </pc:spChg>
        <pc:grpChg chg="add mod ord">
          <ac:chgData name="Cory Welch" userId="c2ac5dc2-7c58-4c2d-b3fb-0727bc714930" providerId="ADAL" clId="{FE58CE87-0193-461C-8894-63B2610B9192}" dt="2020-12-03T20:40:00.635" v="358" actId="167"/>
          <ac:grpSpMkLst>
            <pc:docMk/>
            <pc:sldMk cId="2336240762" sldId="270"/>
            <ac:grpSpMk id="3" creationId="{60B25D7D-C7D4-45B1-B24F-40D77A747844}"/>
          </ac:grpSpMkLst>
        </pc:grpChg>
        <pc:graphicFrameChg chg="add mod">
          <ac:chgData name="Cory Welch" userId="c2ac5dc2-7c58-4c2d-b3fb-0727bc714930" providerId="ADAL" clId="{FE58CE87-0193-461C-8894-63B2610B9192}" dt="2020-12-03T20:41:09.037" v="369"/>
          <ac:graphicFrameMkLst>
            <pc:docMk/>
            <pc:sldMk cId="2336240762" sldId="270"/>
            <ac:graphicFrameMk id="18" creationId="{E4747004-14CB-40FE-9A7C-37D7A6F6F509}"/>
          </ac:graphicFrameMkLst>
        </pc:graphicFrameChg>
        <pc:picChg chg="mod">
          <ac:chgData name="Cory Welch" userId="c2ac5dc2-7c58-4c2d-b3fb-0727bc714930" providerId="ADAL" clId="{FE58CE87-0193-461C-8894-63B2610B9192}" dt="2020-12-03T20:39:51.391" v="357" actId="164"/>
          <ac:picMkLst>
            <pc:docMk/>
            <pc:sldMk cId="2336240762" sldId="270"/>
            <ac:picMk id="7" creationId="{DC37BE8B-1E2C-40B2-9538-64BFB84D7033}"/>
          </ac:picMkLst>
        </pc:picChg>
        <pc:picChg chg="del">
          <ac:chgData name="Cory Welch" userId="c2ac5dc2-7c58-4c2d-b3fb-0727bc714930" providerId="ADAL" clId="{FE58CE87-0193-461C-8894-63B2610B9192}" dt="2020-12-03T20:05:00.995" v="182" actId="478"/>
          <ac:picMkLst>
            <pc:docMk/>
            <pc:sldMk cId="2336240762" sldId="270"/>
            <ac:picMk id="30" creationId="{3D176A61-D6F6-46B0-A7F0-AAF3708007C0}"/>
          </ac:picMkLst>
        </pc:picChg>
      </pc:sldChg>
      <pc:sldChg chg="delSp mod">
        <pc:chgData name="Cory Welch" userId="c2ac5dc2-7c58-4c2d-b3fb-0727bc714930" providerId="ADAL" clId="{FE58CE87-0193-461C-8894-63B2610B9192}" dt="2020-12-03T20:12:34.815" v="219" actId="478"/>
        <pc:sldMkLst>
          <pc:docMk/>
          <pc:sldMk cId="2565608386" sldId="271"/>
        </pc:sldMkLst>
        <pc:spChg chg="del">
          <ac:chgData name="Cory Welch" userId="c2ac5dc2-7c58-4c2d-b3fb-0727bc714930" providerId="ADAL" clId="{FE58CE87-0193-461C-8894-63B2610B9192}" dt="2020-12-03T20:12:34.815" v="219" actId="478"/>
          <ac:spMkLst>
            <pc:docMk/>
            <pc:sldMk cId="2565608386" sldId="271"/>
            <ac:spMk id="4" creationId="{00000000-0000-0000-0000-000000000000}"/>
          </ac:spMkLst>
        </pc:spChg>
      </pc:sldChg>
      <pc:sldChg chg="delSp mod">
        <pc:chgData name="Cory Welch" userId="c2ac5dc2-7c58-4c2d-b3fb-0727bc714930" providerId="ADAL" clId="{FE58CE87-0193-461C-8894-63B2610B9192}" dt="2020-12-03T20:12:39.934" v="220" actId="478"/>
        <pc:sldMkLst>
          <pc:docMk/>
          <pc:sldMk cId="3544346792" sldId="272"/>
        </pc:sldMkLst>
        <pc:spChg chg="del">
          <ac:chgData name="Cory Welch" userId="c2ac5dc2-7c58-4c2d-b3fb-0727bc714930" providerId="ADAL" clId="{FE58CE87-0193-461C-8894-63B2610B9192}" dt="2020-12-03T20:12:39.934" v="220" actId="478"/>
          <ac:spMkLst>
            <pc:docMk/>
            <pc:sldMk cId="3544346792" sldId="272"/>
            <ac:spMk id="5" creationId="{00000000-0000-0000-0000-000000000000}"/>
          </ac:spMkLst>
        </pc:spChg>
      </pc:sldChg>
      <pc:sldChg chg="addSp delSp modSp mod">
        <pc:chgData name="Cory Welch" userId="c2ac5dc2-7c58-4c2d-b3fb-0727bc714930" providerId="ADAL" clId="{FE58CE87-0193-461C-8894-63B2610B9192}" dt="2020-12-03T20:27:28.976" v="287" actId="1076"/>
        <pc:sldMkLst>
          <pc:docMk/>
          <pc:sldMk cId="784822388" sldId="273"/>
        </pc:sldMkLst>
        <pc:spChg chg="del">
          <ac:chgData name="Cory Welch" userId="c2ac5dc2-7c58-4c2d-b3fb-0727bc714930" providerId="ADAL" clId="{FE58CE87-0193-461C-8894-63B2610B9192}" dt="2020-12-03T20:12:44.552" v="221" actId="478"/>
          <ac:spMkLst>
            <pc:docMk/>
            <pc:sldMk cId="784822388" sldId="273"/>
            <ac:spMk id="2" creationId="{00000000-0000-0000-0000-000000000000}"/>
          </ac:spMkLst>
        </pc:spChg>
        <pc:spChg chg="mod">
          <ac:chgData name="Cory Welch" userId="c2ac5dc2-7c58-4c2d-b3fb-0727bc714930" providerId="ADAL" clId="{FE58CE87-0193-461C-8894-63B2610B9192}" dt="2020-12-03T19:38:38.813" v="63" actId="20577"/>
          <ac:spMkLst>
            <pc:docMk/>
            <pc:sldMk cId="784822388" sldId="273"/>
            <ac:spMk id="3" creationId="{C03AFD28-CF97-4576-8003-7136D326EA84}"/>
          </ac:spMkLst>
        </pc:spChg>
        <pc:spChg chg="mod">
          <ac:chgData name="Cory Welch" userId="c2ac5dc2-7c58-4c2d-b3fb-0727bc714930" providerId="ADAL" clId="{FE58CE87-0193-461C-8894-63B2610B9192}" dt="2020-12-03T20:09:19.496" v="214" actId="113"/>
          <ac:spMkLst>
            <pc:docMk/>
            <pc:sldMk cId="784822388" sldId="273"/>
            <ac:spMk id="11" creationId="{78AB474C-1B85-46C0-8AC0-F5DC83407BF1}"/>
          </ac:spMkLst>
        </pc:spChg>
        <pc:spChg chg="mod">
          <ac:chgData name="Cory Welch" userId="c2ac5dc2-7c58-4c2d-b3fb-0727bc714930" providerId="ADAL" clId="{FE58CE87-0193-461C-8894-63B2610B9192}" dt="2020-12-03T20:09:22.802" v="215" actId="113"/>
          <ac:spMkLst>
            <pc:docMk/>
            <pc:sldMk cId="784822388" sldId="273"/>
            <ac:spMk id="12" creationId="{2E0CF30F-CBCD-4E38-823E-33074F1DFC06}"/>
          </ac:spMkLst>
        </pc:spChg>
        <pc:spChg chg="mod">
          <ac:chgData name="Cory Welch" userId="c2ac5dc2-7c58-4c2d-b3fb-0727bc714930" providerId="ADAL" clId="{FE58CE87-0193-461C-8894-63B2610B9192}" dt="2020-12-03T19:39:40.539" v="134" actId="14100"/>
          <ac:spMkLst>
            <pc:docMk/>
            <pc:sldMk cId="784822388" sldId="273"/>
            <ac:spMk id="17" creationId="{5B69D559-731B-4FB2-9E47-B498C56CB17C}"/>
          </ac:spMkLst>
        </pc:spChg>
        <pc:graphicFrameChg chg="mod">
          <ac:chgData name="Cory Welch" userId="c2ac5dc2-7c58-4c2d-b3fb-0727bc714930" providerId="ADAL" clId="{FE58CE87-0193-461C-8894-63B2610B9192}" dt="2020-12-03T19:46:47.546" v="137" actId="947"/>
          <ac:graphicFrameMkLst>
            <pc:docMk/>
            <pc:sldMk cId="784822388" sldId="273"/>
            <ac:graphicFrameMk id="5" creationId="{A3A771A3-24AF-4646-B500-DA76A9205185}"/>
          </ac:graphicFrameMkLst>
        </pc:graphicFrameChg>
        <pc:picChg chg="add del">
          <ac:chgData name="Cory Welch" userId="c2ac5dc2-7c58-4c2d-b3fb-0727bc714930" providerId="ADAL" clId="{FE58CE87-0193-461C-8894-63B2610B9192}" dt="2020-12-03T19:50:28.677" v="142" actId="478"/>
          <ac:picMkLst>
            <pc:docMk/>
            <pc:sldMk cId="784822388" sldId="273"/>
            <ac:picMk id="6" creationId="{7325EFB8-07F6-4DA8-8085-28428955864E}"/>
          </ac:picMkLst>
        </pc:picChg>
        <pc:picChg chg="add del mod">
          <ac:chgData name="Cory Welch" userId="c2ac5dc2-7c58-4c2d-b3fb-0727bc714930" providerId="ADAL" clId="{FE58CE87-0193-461C-8894-63B2610B9192}" dt="2020-12-03T20:26:58.151" v="273" actId="478"/>
          <ac:picMkLst>
            <pc:docMk/>
            <pc:sldMk cId="784822388" sldId="273"/>
            <ac:picMk id="7" creationId="{6EF1E468-0AB4-4E48-800E-553A6DA35CA9}"/>
          </ac:picMkLst>
        </pc:picChg>
        <pc:picChg chg="add mod">
          <ac:chgData name="Cory Welch" userId="c2ac5dc2-7c58-4c2d-b3fb-0727bc714930" providerId="ADAL" clId="{FE58CE87-0193-461C-8894-63B2610B9192}" dt="2020-12-03T20:27:28.976" v="287" actId="1076"/>
          <ac:picMkLst>
            <pc:docMk/>
            <pc:sldMk cId="784822388" sldId="273"/>
            <ac:picMk id="8" creationId="{BAEBB86D-0A3C-478F-AE1D-61466F532357}"/>
          </ac:picMkLst>
        </pc:picChg>
        <pc:picChg chg="add del mod">
          <ac:chgData name="Cory Welch" userId="c2ac5dc2-7c58-4c2d-b3fb-0727bc714930" providerId="ADAL" clId="{FE58CE87-0193-461C-8894-63B2610B9192}" dt="2020-12-03T19:49:14.128" v="140"/>
          <ac:picMkLst>
            <pc:docMk/>
            <pc:sldMk cId="784822388" sldId="273"/>
            <ac:picMk id="9" creationId="{6D437A95-C2AA-46E5-A5A3-42C25BD3C48B}"/>
          </ac:picMkLst>
        </pc:picChg>
      </pc:sldChg>
      <pc:sldChg chg="addSp delSp modSp mod modClrScheme chgLayout">
        <pc:chgData name="Cory Welch" userId="c2ac5dc2-7c58-4c2d-b3fb-0727bc714930" providerId="ADAL" clId="{FE58CE87-0193-461C-8894-63B2610B9192}" dt="2020-12-03T20:12:49.218" v="222" actId="478"/>
        <pc:sldMkLst>
          <pc:docMk/>
          <pc:sldMk cId="2129306916" sldId="274"/>
        </pc:sldMkLst>
        <pc:spChg chg="mod ord">
          <ac:chgData name="Cory Welch" userId="c2ac5dc2-7c58-4c2d-b3fb-0727bc714930" providerId="ADAL" clId="{FE58CE87-0193-461C-8894-63B2610B9192}" dt="2020-12-03T20:00:39.291" v="179" actId="700"/>
          <ac:spMkLst>
            <pc:docMk/>
            <pc:sldMk cId="2129306916" sldId="274"/>
            <ac:spMk id="2" creationId="{5A5C988E-B2E7-4996-B0B6-030C72112BB8}"/>
          </ac:spMkLst>
        </pc:spChg>
        <pc:spChg chg="mod">
          <ac:chgData name="Cory Welch" userId="c2ac5dc2-7c58-4c2d-b3fb-0727bc714930" providerId="ADAL" clId="{FE58CE87-0193-461C-8894-63B2610B9192}" dt="2020-12-03T20:00:50.994" v="181" actId="113"/>
          <ac:spMkLst>
            <pc:docMk/>
            <pc:sldMk cId="2129306916" sldId="274"/>
            <ac:spMk id="4" creationId="{B54474E8-A1E3-4757-954D-C4B746FD161B}"/>
          </ac:spMkLst>
        </pc:spChg>
        <pc:spChg chg="mod topLvl">
          <ac:chgData name="Cory Welch" userId="c2ac5dc2-7c58-4c2d-b3fb-0727bc714930" providerId="ADAL" clId="{FE58CE87-0193-461C-8894-63B2610B9192}" dt="2020-12-03T19:51:46.442" v="149" actId="165"/>
          <ac:spMkLst>
            <pc:docMk/>
            <pc:sldMk cId="2129306916" sldId="274"/>
            <ac:spMk id="5" creationId="{D6A664F5-9E91-4B70-9A0C-212C40570D7D}"/>
          </ac:spMkLst>
        </pc:spChg>
        <pc:spChg chg="del">
          <ac:chgData name="Cory Welch" userId="c2ac5dc2-7c58-4c2d-b3fb-0727bc714930" providerId="ADAL" clId="{FE58CE87-0193-461C-8894-63B2610B9192}" dt="2020-12-03T20:00:31.194" v="178" actId="478"/>
          <ac:spMkLst>
            <pc:docMk/>
            <pc:sldMk cId="2129306916" sldId="274"/>
            <ac:spMk id="7" creationId="{24A89806-0823-460E-85CC-03C359AC6E86}"/>
          </ac:spMkLst>
        </pc:spChg>
        <pc:spChg chg="del">
          <ac:chgData name="Cory Welch" userId="c2ac5dc2-7c58-4c2d-b3fb-0727bc714930" providerId="ADAL" clId="{FE58CE87-0193-461C-8894-63B2610B9192}" dt="2020-12-03T20:00:39.291" v="179" actId="700"/>
          <ac:spMkLst>
            <pc:docMk/>
            <pc:sldMk cId="2129306916" sldId="274"/>
            <ac:spMk id="9" creationId="{00000000-0000-0000-0000-000000000000}"/>
          </ac:spMkLst>
        </pc:spChg>
        <pc:spChg chg="del mod ord">
          <ac:chgData name="Cory Welch" userId="c2ac5dc2-7c58-4c2d-b3fb-0727bc714930" providerId="ADAL" clId="{FE58CE87-0193-461C-8894-63B2610B9192}" dt="2020-12-03T20:00:39.291" v="179" actId="700"/>
          <ac:spMkLst>
            <pc:docMk/>
            <pc:sldMk cId="2129306916" sldId="274"/>
            <ac:spMk id="10" creationId="{00000000-0000-0000-0000-000000000000}"/>
          </ac:spMkLst>
        </pc:spChg>
        <pc:spChg chg="add mod">
          <ac:chgData name="Cory Welch" userId="c2ac5dc2-7c58-4c2d-b3fb-0727bc714930" providerId="ADAL" clId="{FE58CE87-0193-461C-8894-63B2610B9192}" dt="2020-12-03T20:00:25.620" v="177" actId="164"/>
          <ac:spMkLst>
            <pc:docMk/>
            <pc:sldMk cId="2129306916" sldId="274"/>
            <ac:spMk id="11" creationId="{586AF8F4-73AA-42E3-B86D-8144408923E3}"/>
          </ac:spMkLst>
        </pc:spChg>
        <pc:spChg chg="add del mod ord">
          <ac:chgData name="Cory Welch" userId="c2ac5dc2-7c58-4c2d-b3fb-0727bc714930" providerId="ADAL" clId="{FE58CE87-0193-461C-8894-63B2610B9192}" dt="2020-12-03T20:12:49.218" v="222" actId="478"/>
          <ac:spMkLst>
            <pc:docMk/>
            <pc:sldMk cId="2129306916" sldId="274"/>
            <ac:spMk id="13" creationId="{C8F59A22-244B-4413-BA81-44F536FEA5E9}"/>
          </ac:spMkLst>
        </pc:spChg>
        <pc:grpChg chg="del">
          <ac:chgData name="Cory Welch" userId="c2ac5dc2-7c58-4c2d-b3fb-0727bc714930" providerId="ADAL" clId="{FE58CE87-0193-461C-8894-63B2610B9192}" dt="2020-12-03T19:51:46.442" v="149" actId="165"/>
          <ac:grpSpMkLst>
            <pc:docMk/>
            <pc:sldMk cId="2129306916" sldId="274"/>
            <ac:grpSpMk id="6" creationId="{2ACA269C-7660-4ACD-9143-A376E0D81453}"/>
          </ac:grpSpMkLst>
        </pc:grpChg>
        <pc:grpChg chg="add mod">
          <ac:chgData name="Cory Welch" userId="c2ac5dc2-7c58-4c2d-b3fb-0727bc714930" providerId="ADAL" clId="{FE58CE87-0193-461C-8894-63B2610B9192}" dt="2020-12-03T20:00:25.620" v="177" actId="164"/>
          <ac:grpSpMkLst>
            <pc:docMk/>
            <pc:sldMk cId="2129306916" sldId="274"/>
            <ac:grpSpMk id="12" creationId="{6352A10F-3FE9-4704-81E1-AAB01C2A461B}"/>
          </ac:grpSpMkLst>
        </pc:grpChg>
        <pc:picChg chg="mod topLvl">
          <ac:chgData name="Cory Welch" userId="c2ac5dc2-7c58-4c2d-b3fb-0727bc714930" providerId="ADAL" clId="{FE58CE87-0193-461C-8894-63B2610B9192}" dt="2020-12-03T20:00:25.620" v="177" actId="164"/>
          <ac:picMkLst>
            <pc:docMk/>
            <pc:sldMk cId="2129306916" sldId="274"/>
            <ac:picMk id="3" creationId="{690180E1-105B-4FBD-9D45-FCD3756AD55A}"/>
          </ac:picMkLst>
        </pc:picChg>
      </pc:sldChg>
      <pc:sldChg chg="delSp modSp mod">
        <pc:chgData name="Cory Welch" userId="c2ac5dc2-7c58-4c2d-b3fb-0727bc714930" providerId="ADAL" clId="{FE58CE87-0193-461C-8894-63B2610B9192}" dt="2020-12-03T20:12:53.466" v="223" actId="478"/>
        <pc:sldMkLst>
          <pc:docMk/>
          <pc:sldMk cId="466662964" sldId="275"/>
        </pc:sldMkLst>
        <pc:spChg chg="mod">
          <ac:chgData name="Cory Welch" userId="c2ac5dc2-7c58-4c2d-b3fb-0727bc714930" providerId="ADAL" clId="{FE58CE87-0193-461C-8894-63B2610B9192}" dt="2020-12-03T19:56:00.636" v="154" actId="108"/>
          <ac:spMkLst>
            <pc:docMk/>
            <pc:sldMk cId="466662964" sldId="275"/>
            <ac:spMk id="3" creationId="{07BB02E6-7575-4D91-B304-6FD2A777F311}"/>
          </ac:spMkLst>
        </pc:spChg>
        <pc:spChg chg="del">
          <ac:chgData name="Cory Welch" userId="c2ac5dc2-7c58-4c2d-b3fb-0727bc714930" providerId="ADAL" clId="{FE58CE87-0193-461C-8894-63B2610B9192}" dt="2020-12-03T20:12:53.466" v="223" actId="478"/>
          <ac:spMkLst>
            <pc:docMk/>
            <pc:sldMk cId="466662964" sldId="275"/>
            <ac:spMk id="4" creationId="{00000000-0000-0000-0000-000000000000}"/>
          </ac:spMkLst>
        </pc:spChg>
        <pc:spChg chg="mod">
          <ac:chgData name="Cory Welch" userId="c2ac5dc2-7c58-4c2d-b3fb-0727bc714930" providerId="ADAL" clId="{FE58CE87-0193-461C-8894-63B2610B9192}" dt="2020-12-03T20:09:35.249" v="216" actId="113"/>
          <ac:spMkLst>
            <pc:docMk/>
            <pc:sldMk cId="466662964" sldId="275"/>
            <ac:spMk id="7" creationId="{B658BBDE-5CC1-42A1-9E7C-7A2C90D12A9E}"/>
          </ac:spMkLst>
        </pc:spChg>
        <pc:picChg chg="mod">
          <ac:chgData name="Cory Welch" userId="c2ac5dc2-7c58-4c2d-b3fb-0727bc714930" providerId="ADAL" clId="{FE58CE87-0193-461C-8894-63B2610B9192}" dt="2020-12-03T19:56:44.289" v="161" actId="1076"/>
          <ac:picMkLst>
            <pc:docMk/>
            <pc:sldMk cId="466662964" sldId="275"/>
            <ac:picMk id="6" creationId="{EACEF561-0813-4EC7-8F3C-104FA709C821}"/>
          </ac:picMkLst>
        </pc:picChg>
      </pc:sldChg>
      <pc:sldChg chg="addSp delSp modSp mod">
        <pc:chgData name="Cory Welch" userId="c2ac5dc2-7c58-4c2d-b3fb-0727bc714930" providerId="ADAL" clId="{FE58CE87-0193-461C-8894-63B2610B9192}" dt="2020-12-03T20:32:43.206" v="299" actId="207"/>
        <pc:sldMkLst>
          <pc:docMk/>
          <pc:sldMk cId="2730621058" sldId="276"/>
        </pc:sldMkLst>
        <pc:spChg chg="mod">
          <ac:chgData name="Cory Welch" userId="c2ac5dc2-7c58-4c2d-b3fb-0727bc714930" providerId="ADAL" clId="{FE58CE87-0193-461C-8894-63B2610B9192}" dt="2020-12-03T20:09:00.264" v="213" actId="108"/>
          <ac:spMkLst>
            <pc:docMk/>
            <pc:sldMk cId="2730621058" sldId="276"/>
            <ac:spMk id="3" creationId="{9B5FF312-F80C-48C4-A2AF-710A6666291B}"/>
          </ac:spMkLst>
        </pc:spChg>
        <pc:spChg chg="mod">
          <ac:chgData name="Cory Welch" userId="c2ac5dc2-7c58-4c2d-b3fb-0727bc714930" providerId="ADAL" clId="{FE58CE87-0193-461C-8894-63B2610B9192}" dt="2020-12-03T20:13:39.711" v="234" actId="1076"/>
          <ac:spMkLst>
            <pc:docMk/>
            <pc:sldMk cId="2730621058" sldId="276"/>
            <ac:spMk id="5" creationId="{B101CB63-0A2C-4DA7-A649-F3D27E1D1201}"/>
          </ac:spMkLst>
        </pc:spChg>
        <pc:spChg chg="del">
          <ac:chgData name="Cory Welch" userId="c2ac5dc2-7c58-4c2d-b3fb-0727bc714930" providerId="ADAL" clId="{FE58CE87-0193-461C-8894-63B2610B9192}" dt="2020-12-03T20:12:57.477" v="224" actId="478"/>
          <ac:spMkLst>
            <pc:docMk/>
            <pc:sldMk cId="2730621058" sldId="276"/>
            <ac:spMk id="6" creationId="{00000000-0000-0000-0000-000000000000}"/>
          </ac:spMkLst>
        </pc:spChg>
        <pc:spChg chg="mod">
          <ac:chgData name="Cory Welch" userId="c2ac5dc2-7c58-4c2d-b3fb-0727bc714930" providerId="ADAL" clId="{FE58CE87-0193-461C-8894-63B2610B9192}" dt="2020-12-03T20:13:42.849" v="235" actId="404"/>
          <ac:spMkLst>
            <pc:docMk/>
            <pc:sldMk cId="2730621058" sldId="276"/>
            <ac:spMk id="8" creationId="{94E3F43A-F415-4268-9D48-E1EF3DE65A3E}"/>
          </ac:spMkLst>
        </pc:spChg>
        <pc:spChg chg="mod">
          <ac:chgData name="Cory Welch" userId="c2ac5dc2-7c58-4c2d-b3fb-0727bc714930" providerId="ADAL" clId="{FE58CE87-0193-461C-8894-63B2610B9192}" dt="2020-12-03T20:32:43.206" v="299" actId="207"/>
          <ac:spMkLst>
            <pc:docMk/>
            <pc:sldMk cId="2730621058" sldId="276"/>
            <ac:spMk id="13" creationId="{B384F862-9200-40A6-991D-09F811E7983E}"/>
          </ac:spMkLst>
        </pc:spChg>
        <pc:picChg chg="del">
          <ac:chgData name="Cory Welch" userId="c2ac5dc2-7c58-4c2d-b3fb-0727bc714930" providerId="ADAL" clId="{FE58CE87-0193-461C-8894-63B2610B9192}" dt="2020-12-03T20:22:15.618" v="257" actId="478"/>
          <ac:picMkLst>
            <pc:docMk/>
            <pc:sldMk cId="2730621058" sldId="276"/>
            <ac:picMk id="4" creationId="{6FB33B9B-CB71-41E7-A6E2-4FD7F4A73386}"/>
          </ac:picMkLst>
        </pc:picChg>
        <pc:picChg chg="add del mod">
          <ac:chgData name="Cory Welch" userId="c2ac5dc2-7c58-4c2d-b3fb-0727bc714930" providerId="ADAL" clId="{FE58CE87-0193-461C-8894-63B2610B9192}" dt="2020-12-03T20:21:56.446" v="248" actId="478"/>
          <ac:picMkLst>
            <pc:docMk/>
            <pc:sldMk cId="2730621058" sldId="276"/>
            <ac:picMk id="7" creationId="{90676A59-3A9B-40C4-9551-DCDF42CC5DB1}"/>
          </ac:picMkLst>
        </pc:picChg>
        <pc:picChg chg="del">
          <ac:chgData name="Cory Welch" userId="c2ac5dc2-7c58-4c2d-b3fb-0727bc714930" providerId="ADAL" clId="{FE58CE87-0193-461C-8894-63B2610B9192}" dt="2020-12-03T20:20:44.886" v="247" actId="478"/>
          <ac:picMkLst>
            <pc:docMk/>
            <pc:sldMk cId="2730621058" sldId="276"/>
            <ac:picMk id="11" creationId="{2EFB642B-9A0F-4FD9-A490-3EBD53F17586}"/>
          </ac:picMkLst>
        </pc:picChg>
        <pc:picChg chg="add del mod">
          <ac:chgData name="Cory Welch" userId="c2ac5dc2-7c58-4c2d-b3fb-0727bc714930" providerId="ADAL" clId="{FE58CE87-0193-461C-8894-63B2610B9192}" dt="2020-12-03T20:20:41.054" v="246" actId="478"/>
          <ac:picMkLst>
            <pc:docMk/>
            <pc:sldMk cId="2730621058" sldId="276"/>
            <ac:picMk id="12" creationId="{EA9BC394-8304-4937-A64E-0377095154A7}"/>
          </ac:picMkLst>
        </pc:picChg>
        <pc:picChg chg="del mod">
          <ac:chgData name="Cory Welch" userId="c2ac5dc2-7c58-4c2d-b3fb-0727bc714930" providerId="ADAL" clId="{FE58CE87-0193-461C-8894-63B2610B9192}" dt="2020-12-03T20:31:08.463" v="288" actId="478"/>
          <ac:picMkLst>
            <pc:docMk/>
            <pc:sldMk cId="2730621058" sldId="276"/>
            <ac:picMk id="14" creationId="{68E8A842-595E-4ABA-B7E0-998D8274996B}"/>
          </ac:picMkLst>
        </pc:picChg>
        <pc:picChg chg="add del mod">
          <ac:chgData name="Cory Welch" userId="c2ac5dc2-7c58-4c2d-b3fb-0727bc714930" providerId="ADAL" clId="{FE58CE87-0193-461C-8894-63B2610B9192}" dt="2020-12-03T20:19:25.611" v="239" actId="478"/>
          <ac:picMkLst>
            <pc:docMk/>
            <pc:sldMk cId="2730621058" sldId="276"/>
            <ac:picMk id="16" creationId="{69FD58BF-7447-4EC7-B3C1-8CA05CB0FB60}"/>
          </ac:picMkLst>
        </pc:picChg>
        <pc:picChg chg="add mod ord">
          <ac:chgData name="Cory Welch" userId="c2ac5dc2-7c58-4c2d-b3fb-0727bc714930" providerId="ADAL" clId="{FE58CE87-0193-461C-8894-63B2610B9192}" dt="2020-12-03T20:24:03.799" v="267" actId="167"/>
          <ac:picMkLst>
            <pc:docMk/>
            <pc:sldMk cId="2730621058" sldId="276"/>
            <ac:picMk id="17" creationId="{DD558A8F-BB57-4DA5-B9F9-288E8A2D4B0B}"/>
          </ac:picMkLst>
        </pc:picChg>
        <pc:picChg chg="add mod ord">
          <ac:chgData name="Cory Welch" userId="c2ac5dc2-7c58-4c2d-b3fb-0727bc714930" providerId="ADAL" clId="{FE58CE87-0193-461C-8894-63B2610B9192}" dt="2020-12-03T20:24:17.881" v="270" actId="1076"/>
          <ac:picMkLst>
            <pc:docMk/>
            <pc:sldMk cId="2730621058" sldId="276"/>
            <ac:picMk id="19" creationId="{4A1E7AB3-1293-4B21-B632-DD81FE4C1663}"/>
          </ac:picMkLst>
        </pc:picChg>
        <pc:picChg chg="add del">
          <ac:chgData name="Cory Welch" userId="c2ac5dc2-7c58-4c2d-b3fb-0727bc714930" providerId="ADAL" clId="{FE58CE87-0193-461C-8894-63B2610B9192}" dt="2020-12-03T20:26:53.703" v="272" actId="21"/>
          <ac:picMkLst>
            <pc:docMk/>
            <pc:sldMk cId="2730621058" sldId="276"/>
            <ac:picMk id="21" creationId="{3C09558B-E3DB-45BB-BB80-C5CB9D011285}"/>
          </ac:picMkLst>
        </pc:picChg>
        <pc:picChg chg="add mod">
          <ac:chgData name="Cory Welch" userId="c2ac5dc2-7c58-4c2d-b3fb-0727bc714930" providerId="ADAL" clId="{FE58CE87-0193-461C-8894-63B2610B9192}" dt="2020-12-03T20:31:54.208" v="297" actId="1076"/>
          <ac:picMkLst>
            <pc:docMk/>
            <pc:sldMk cId="2730621058" sldId="276"/>
            <ac:picMk id="23" creationId="{C7AEDF2E-4A3C-4B31-AABC-BCF4406A5B23}"/>
          </ac:picMkLst>
        </pc:picChg>
      </pc:sldChg>
      <pc:sldChg chg="addSp delSp modSp mod">
        <pc:chgData name="Cory Welch" userId="c2ac5dc2-7c58-4c2d-b3fb-0727bc714930" providerId="ADAL" clId="{FE58CE87-0193-461C-8894-63B2610B9192}" dt="2020-12-03T20:13:05.563" v="225" actId="478"/>
        <pc:sldMkLst>
          <pc:docMk/>
          <pc:sldMk cId="3668529228" sldId="277"/>
        </pc:sldMkLst>
        <pc:spChg chg="del">
          <ac:chgData name="Cory Welch" userId="c2ac5dc2-7c58-4c2d-b3fb-0727bc714930" providerId="ADAL" clId="{FE58CE87-0193-461C-8894-63B2610B9192}" dt="2020-12-03T19:58:29.316" v="166" actId="478"/>
          <ac:spMkLst>
            <pc:docMk/>
            <pc:sldMk cId="3668529228" sldId="277"/>
            <ac:spMk id="10" creationId="{00000000-0000-0000-0000-000000000000}"/>
          </ac:spMkLst>
        </pc:spChg>
        <pc:spChg chg="del">
          <ac:chgData name="Cory Welch" userId="c2ac5dc2-7c58-4c2d-b3fb-0727bc714930" providerId="ADAL" clId="{FE58CE87-0193-461C-8894-63B2610B9192}" dt="2020-12-03T20:13:05.563" v="225" actId="478"/>
          <ac:spMkLst>
            <pc:docMk/>
            <pc:sldMk cId="3668529228" sldId="277"/>
            <ac:spMk id="11" creationId="{00000000-0000-0000-0000-000000000000}"/>
          </ac:spMkLst>
        </pc:spChg>
        <pc:spChg chg="mod">
          <ac:chgData name="Cory Welch" userId="c2ac5dc2-7c58-4c2d-b3fb-0727bc714930" providerId="ADAL" clId="{FE58CE87-0193-461C-8894-63B2610B9192}" dt="2020-12-03T19:58:51.194" v="169" actId="14100"/>
          <ac:spMkLst>
            <pc:docMk/>
            <pc:sldMk cId="3668529228" sldId="277"/>
            <ac:spMk id="21" creationId="{7A217AA9-D081-4E5D-B2DF-C6184DD8B246}"/>
          </ac:spMkLst>
        </pc:spChg>
        <pc:grpChg chg="del">
          <ac:chgData name="Cory Welch" userId="c2ac5dc2-7c58-4c2d-b3fb-0727bc714930" providerId="ADAL" clId="{FE58CE87-0193-461C-8894-63B2610B9192}" dt="2020-12-03T19:58:26.860" v="165" actId="478"/>
          <ac:grpSpMkLst>
            <pc:docMk/>
            <pc:sldMk cId="3668529228" sldId="277"/>
            <ac:grpSpMk id="9" creationId="{D3FF24BF-2F35-44E4-9053-96257310BB4F}"/>
          </ac:grpSpMkLst>
        </pc:grpChg>
        <pc:grpChg chg="add mod">
          <ac:chgData name="Cory Welch" userId="c2ac5dc2-7c58-4c2d-b3fb-0727bc714930" providerId="ADAL" clId="{FE58CE87-0193-461C-8894-63B2610B9192}" dt="2020-12-03T19:58:51.194" v="169" actId="14100"/>
          <ac:grpSpMkLst>
            <pc:docMk/>
            <pc:sldMk cId="3668529228" sldId="277"/>
            <ac:grpSpMk id="13" creationId="{3192A5C5-3E89-46A9-8899-2A3E6AA038FF}"/>
          </ac:grpSpMkLst>
        </pc:grpChg>
        <pc:grpChg chg="mod">
          <ac:chgData name="Cory Welch" userId="c2ac5dc2-7c58-4c2d-b3fb-0727bc714930" providerId="ADAL" clId="{FE58CE87-0193-461C-8894-63B2610B9192}" dt="2020-12-03T19:58:51.194" v="169" actId="14100"/>
          <ac:grpSpMkLst>
            <pc:docMk/>
            <pc:sldMk cId="3668529228" sldId="277"/>
            <ac:grpSpMk id="14" creationId="{8EFD2BC4-55EC-494B-8280-CA1837453332}"/>
          </ac:grpSpMkLst>
        </pc:grpChg>
        <pc:picChg chg="mod">
          <ac:chgData name="Cory Welch" userId="c2ac5dc2-7c58-4c2d-b3fb-0727bc714930" providerId="ADAL" clId="{FE58CE87-0193-461C-8894-63B2610B9192}" dt="2020-12-03T19:58:51.194" v="169" actId="14100"/>
          <ac:picMkLst>
            <pc:docMk/>
            <pc:sldMk cId="3668529228" sldId="277"/>
            <ac:picMk id="15" creationId="{7BC0C641-A221-412B-A006-E796FD8CD955}"/>
          </ac:picMkLst>
        </pc:picChg>
        <pc:picChg chg="mod">
          <ac:chgData name="Cory Welch" userId="c2ac5dc2-7c58-4c2d-b3fb-0727bc714930" providerId="ADAL" clId="{FE58CE87-0193-461C-8894-63B2610B9192}" dt="2020-12-03T19:58:51.194" v="169" actId="14100"/>
          <ac:picMkLst>
            <pc:docMk/>
            <pc:sldMk cId="3668529228" sldId="277"/>
            <ac:picMk id="16" creationId="{71F68EFF-E06F-4184-98B8-6238F3F9AF0E}"/>
          </ac:picMkLst>
        </pc:picChg>
        <pc:picChg chg="mod">
          <ac:chgData name="Cory Welch" userId="c2ac5dc2-7c58-4c2d-b3fb-0727bc714930" providerId="ADAL" clId="{FE58CE87-0193-461C-8894-63B2610B9192}" dt="2020-12-03T19:58:51.194" v="169" actId="14100"/>
          <ac:picMkLst>
            <pc:docMk/>
            <pc:sldMk cId="3668529228" sldId="277"/>
            <ac:picMk id="18" creationId="{88120006-600E-4BDB-B93A-33803D8699BD}"/>
          </ac:picMkLst>
        </pc:picChg>
        <pc:picChg chg="mod">
          <ac:chgData name="Cory Welch" userId="c2ac5dc2-7c58-4c2d-b3fb-0727bc714930" providerId="ADAL" clId="{FE58CE87-0193-461C-8894-63B2610B9192}" dt="2020-12-03T19:58:51.194" v="169" actId="14100"/>
          <ac:picMkLst>
            <pc:docMk/>
            <pc:sldMk cId="3668529228" sldId="277"/>
            <ac:picMk id="20" creationId="{24F51CA0-0F04-42C4-9C66-D24EEC8399EA}"/>
          </ac:picMkLst>
        </pc:picChg>
        <pc:picChg chg="mod">
          <ac:chgData name="Cory Welch" userId="c2ac5dc2-7c58-4c2d-b3fb-0727bc714930" providerId="ADAL" clId="{FE58CE87-0193-461C-8894-63B2610B9192}" dt="2020-12-03T19:58:51.194" v="169" actId="14100"/>
          <ac:picMkLst>
            <pc:docMk/>
            <pc:sldMk cId="3668529228" sldId="277"/>
            <ac:picMk id="22" creationId="{460DE94C-87B6-4972-A650-20C8DE7D481C}"/>
          </ac:picMkLst>
        </pc:picChg>
        <pc:picChg chg="mod">
          <ac:chgData name="Cory Welch" userId="c2ac5dc2-7c58-4c2d-b3fb-0727bc714930" providerId="ADAL" clId="{FE58CE87-0193-461C-8894-63B2610B9192}" dt="2020-12-03T19:58:51.194" v="169" actId="14100"/>
          <ac:picMkLst>
            <pc:docMk/>
            <pc:sldMk cId="3668529228" sldId="277"/>
            <ac:picMk id="23" creationId="{580F2BE3-F903-4BE2-BCAF-6111BF54366E}"/>
          </ac:picMkLst>
        </pc:picChg>
        <pc:cxnChg chg="mod">
          <ac:chgData name="Cory Welch" userId="c2ac5dc2-7c58-4c2d-b3fb-0727bc714930" providerId="ADAL" clId="{FE58CE87-0193-461C-8894-63B2610B9192}" dt="2020-12-03T19:58:51.194" v="169" actId="14100"/>
          <ac:cxnSpMkLst>
            <pc:docMk/>
            <pc:sldMk cId="3668529228" sldId="277"/>
            <ac:cxnSpMk id="17" creationId="{997DB272-F8C0-421D-93C4-4651B246BFA9}"/>
          </ac:cxnSpMkLst>
        </pc:cxnChg>
        <pc:cxnChg chg="mod">
          <ac:chgData name="Cory Welch" userId="c2ac5dc2-7c58-4c2d-b3fb-0727bc714930" providerId="ADAL" clId="{FE58CE87-0193-461C-8894-63B2610B9192}" dt="2020-12-03T19:58:51.194" v="169" actId="14100"/>
          <ac:cxnSpMkLst>
            <pc:docMk/>
            <pc:sldMk cId="3668529228" sldId="277"/>
            <ac:cxnSpMk id="19" creationId="{B5AC6D9B-46BF-45F0-A059-C11FB7EB026E}"/>
          </ac:cxnSpMkLst>
        </pc:cxnChg>
      </pc:sldChg>
      <pc:sldChg chg="delSp mod">
        <pc:chgData name="Cory Welch" userId="c2ac5dc2-7c58-4c2d-b3fb-0727bc714930" providerId="ADAL" clId="{FE58CE87-0193-461C-8894-63B2610B9192}" dt="2020-12-03T20:45:53.983" v="493" actId="478"/>
        <pc:sldMkLst>
          <pc:docMk/>
          <pc:sldMk cId="2546513752" sldId="278"/>
        </pc:sldMkLst>
        <pc:spChg chg="del">
          <ac:chgData name="Cory Welch" userId="c2ac5dc2-7c58-4c2d-b3fb-0727bc714930" providerId="ADAL" clId="{FE58CE87-0193-461C-8894-63B2610B9192}" dt="2020-12-03T20:45:53.983" v="493" actId="478"/>
          <ac:spMkLst>
            <pc:docMk/>
            <pc:sldMk cId="2546513752" sldId="278"/>
            <ac:spMk id="11" creationId="{4D840216-1C4E-443A-B5F1-FB3D5F2AC805}"/>
          </ac:spMkLst>
        </pc:spChg>
      </pc:sldChg>
      <pc:sldChg chg="delSp modSp mod">
        <pc:chgData name="Cory Welch" userId="c2ac5dc2-7c58-4c2d-b3fb-0727bc714930" providerId="ADAL" clId="{FE58CE87-0193-461C-8894-63B2610B9192}" dt="2020-12-03T20:45:51.705" v="492" actId="478"/>
        <pc:sldMkLst>
          <pc:docMk/>
          <pc:sldMk cId="2109513244" sldId="456"/>
        </pc:sldMkLst>
        <pc:spChg chg="del mod">
          <ac:chgData name="Cory Welch" userId="c2ac5dc2-7c58-4c2d-b3fb-0727bc714930" providerId="ADAL" clId="{FE58CE87-0193-461C-8894-63B2610B9192}" dt="2020-12-03T20:45:51.705" v="492" actId="478"/>
          <ac:spMkLst>
            <pc:docMk/>
            <pc:sldMk cId="2109513244" sldId="456"/>
            <ac:spMk id="3" creationId="{00000000-0000-0000-0000-000000000000}"/>
          </ac:spMkLst>
        </pc:spChg>
      </pc:sldChg>
      <pc:sldMasterChg chg="addSp modSp mod modSldLayout">
        <pc:chgData name="Cory Welch" userId="c2ac5dc2-7c58-4c2d-b3fb-0727bc714930" providerId="ADAL" clId="{FE58CE87-0193-461C-8894-63B2610B9192}" dt="2021-01-04T17:24:12.135" v="564" actId="1076"/>
        <pc:sldMasterMkLst>
          <pc:docMk/>
          <pc:sldMasterMk cId="2364336251" sldId="2147483660"/>
        </pc:sldMasterMkLst>
        <pc:picChg chg="add mod">
          <ac:chgData name="Cory Welch" userId="c2ac5dc2-7c58-4c2d-b3fb-0727bc714930" providerId="ADAL" clId="{FE58CE87-0193-461C-8894-63B2610B9192}" dt="2021-01-04T17:24:12.135" v="564" actId="1076"/>
          <ac:picMkLst>
            <pc:docMk/>
            <pc:sldMasterMk cId="2364336251" sldId="2147483660"/>
            <ac:picMk id="6" creationId="{55652279-950D-47DF-BEE1-0704E2225077}"/>
          </ac:picMkLst>
        </pc:picChg>
        <pc:sldLayoutChg chg="delSp mod">
          <pc:chgData name="Cory Welch" userId="c2ac5dc2-7c58-4c2d-b3fb-0727bc714930" providerId="ADAL" clId="{FE58CE87-0193-461C-8894-63B2610B9192}" dt="2020-12-03T20:07:13.048" v="212" actId="478"/>
          <pc:sldLayoutMkLst>
            <pc:docMk/>
            <pc:sldMasterMk cId="2364336251" sldId="2147483660"/>
            <pc:sldLayoutMk cId="3325768915" sldId="2147483662"/>
          </pc:sldLayoutMkLst>
          <pc:spChg chg="del">
            <ac:chgData name="Cory Welch" userId="c2ac5dc2-7c58-4c2d-b3fb-0727bc714930" providerId="ADAL" clId="{FE58CE87-0193-461C-8894-63B2610B9192}" dt="2020-12-03T20:07:13.048" v="212" actId="478"/>
            <ac:spMkLst>
              <pc:docMk/>
              <pc:sldMasterMk cId="2364336251" sldId="2147483660"/>
              <pc:sldLayoutMk cId="3325768915" sldId="2147483662"/>
              <ac:spMk id="8" creationId="{00000000-0000-0000-0000-000000000000}"/>
            </ac:spMkLst>
          </pc:spChg>
        </pc:sldLayoutChg>
        <pc:sldLayoutChg chg="delSp mod">
          <pc:chgData name="Cory Welch" userId="c2ac5dc2-7c58-4c2d-b3fb-0727bc714930" providerId="ADAL" clId="{FE58CE87-0193-461C-8894-63B2610B9192}" dt="2020-12-03T20:11:35.702" v="217" actId="478"/>
          <pc:sldLayoutMkLst>
            <pc:docMk/>
            <pc:sldMasterMk cId="2364336251" sldId="2147483660"/>
            <pc:sldLayoutMk cId="3241418084" sldId="2147483674"/>
          </pc:sldLayoutMkLst>
          <pc:spChg chg="del">
            <ac:chgData name="Cory Welch" userId="c2ac5dc2-7c58-4c2d-b3fb-0727bc714930" providerId="ADAL" clId="{FE58CE87-0193-461C-8894-63B2610B9192}" dt="2020-12-03T20:11:35.702" v="217" actId="478"/>
            <ac:spMkLst>
              <pc:docMk/>
              <pc:sldMasterMk cId="2364336251" sldId="2147483660"/>
              <pc:sldLayoutMk cId="3241418084" sldId="2147483674"/>
              <ac:spMk id="11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umidyneconsulting-my.sharepoint.com/personal/cory_welch_lumidyneconsulting_com/Documents/Documents/Lumidyne/Projects/SDGE/Shared%20SDGE/Deliverables/2019-11-27%20Deliverables/Copy%20of%20SDGE_2018_Forecast_Accuracy_2019-11-2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umidyneconsulting-my.sharepoint.com/personal/cory_welch_lumidyneconsulting_com/Documents/Documents/Lumidyne/Projects/SDGE/Shared%20SDGE/Deliverables/2019-11-27%20Deliverables/Copy%20of%20SDGE_2018_Forecast_Accuracy_2019-11-2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y%20Welch\Documents\Lumidyne\New%20Models\California%20PV%20Adoption\Bass%20Diffusion%20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Comparison of Actual &amp; Forecast % PV Adoption by ZIP Code (9/2018-8/2019)</a:t>
            </a:r>
          </a:p>
        </c:rich>
      </c:tx>
      <c:layout>
        <c:manualLayout>
          <c:xMode val="edge"/>
          <c:yMode val="edge"/>
          <c:x val="0.10961567546916093"/>
          <c:y val="7.55394521162835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25529638493004"/>
          <c:y val="0.22542582259595845"/>
          <c:w val="0.73018256078251187"/>
          <c:h val="0.58412930547006625"/>
        </c:manualLayout>
      </c:layout>
      <c:scatterChart>
        <c:scatterStyle val="lineMarker"/>
        <c:varyColors val="0"/>
        <c:ser>
          <c:idx val="0"/>
          <c:order val="0"/>
          <c:tx>
            <c:strRef>
              <c:f>'PV_Pct_ScatterPlot Combined'!$B$3</c:f>
              <c:strCache>
                <c:ptCount val="1"/>
                <c:pt idx="0">
                  <c:v>Residential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'PV_Pct_ScatterPlot Combined'!$C$5:$C$140</c:f>
            </c:numRef>
          </c:xVal>
          <c:yVal>
            <c:numRef>
              <c:f>'PV_Pct_ScatterPlot Combined'!$B$5:$B$140</c:f>
            </c:numRef>
          </c:yVal>
          <c:smooth val="0"/>
          <c:extLst>
            <c:ext xmlns:c16="http://schemas.microsoft.com/office/drawing/2014/chart" uri="{C3380CC4-5D6E-409C-BE32-E72D297353CC}">
              <c16:uniqueId val="{00000000-A112-45A7-B123-19BC53671FC6}"/>
            </c:ext>
          </c:extLst>
        </c:ser>
        <c:ser>
          <c:idx val="1"/>
          <c:order val="1"/>
          <c:tx>
            <c:strRef>
              <c:f>'PV_Pct_ScatterPlot Combined'!$D$3</c:f>
              <c:strCache>
                <c:ptCount val="1"/>
                <c:pt idx="0">
                  <c:v>NonResidential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'PV_Pct_ScatterPlot Combined'!$E$5:$E$140</c:f>
            </c:numRef>
          </c:xVal>
          <c:yVal>
            <c:numRef>
              <c:f>'PV_Pct_ScatterPlot Combined'!$D$5:$D$140</c:f>
            </c:numRef>
          </c:yVal>
          <c:smooth val="0"/>
          <c:extLst>
            <c:ext xmlns:c16="http://schemas.microsoft.com/office/drawing/2014/chart" uri="{C3380CC4-5D6E-409C-BE32-E72D297353CC}">
              <c16:uniqueId val="{00000001-A112-45A7-B123-19BC53671FC6}"/>
            </c:ext>
          </c:extLst>
        </c:ser>
        <c:ser>
          <c:idx val="3"/>
          <c:order val="2"/>
          <c:tx>
            <c:strRef>
              <c:f>'PV_Pct_ScatterPlot Res 2'!$B$3:$C$3</c:f>
              <c:strCache>
                <c:ptCount val="1"/>
                <c:pt idx="0">
                  <c:v>Residential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74BD43"/>
              </a:solidFill>
              <a:ln w="19050">
                <a:noFill/>
              </a:ln>
              <a:effectLst/>
            </c:spPr>
          </c:marker>
          <c:xVal>
            <c:numRef>
              <c:f>'PV_Pct_ScatterPlot Res 2'!$C$5:$C$140</c:f>
              <c:numCache>
                <c:formatCode>0.00%</c:formatCode>
                <c:ptCount val="136"/>
                <c:pt idx="0">
                  <c:v>1.2037605509426404E-2</c:v>
                </c:pt>
                <c:pt idx="1">
                  <c:v>7.5029472130148985E-3</c:v>
                </c:pt>
                <c:pt idx="2">
                  <c:v>4.6902645016441089E-4</c:v>
                </c:pt>
                <c:pt idx="3">
                  <c:v>9.3023015536574391E-4</c:v>
                </c:pt>
                <c:pt idx="4">
                  <c:v>9.6215888573115537E-3</c:v>
                </c:pt>
                <c:pt idx="5">
                  <c:v>1.0840368832585103E-2</c:v>
                </c:pt>
                <c:pt idx="6">
                  <c:v>1.5335218459070562E-2</c:v>
                </c:pt>
                <c:pt idx="7">
                  <c:v>7.9762048334109121E-3</c:v>
                </c:pt>
                <c:pt idx="8">
                  <c:v>1.0445590810045879E-2</c:v>
                </c:pt>
                <c:pt idx="9">
                  <c:v>7.2817332693655989E-4</c:v>
                </c:pt>
                <c:pt idx="10">
                  <c:v>1.1162171468542657E-4</c:v>
                </c:pt>
                <c:pt idx="11">
                  <c:v>4.4796284835738074E-5</c:v>
                </c:pt>
                <c:pt idx="12">
                  <c:v>2.2972179379231964E-3</c:v>
                </c:pt>
                <c:pt idx="13">
                  <c:v>8.045373396775422E-5</c:v>
                </c:pt>
                <c:pt idx="14">
                  <c:v>5.9334475052300831E-3</c:v>
                </c:pt>
                <c:pt idx="15">
                  <c:v>1.4740628342309268E-2</c:v>
                </c:pt>
                <c:pt idx="16">
                  <c:v>8.9800438209017182E-3</c:v>
                </c:pt>
                <c:pt idx="17">
                  <c:v>6.0241962667671777E-3</c:v>
                </c:pt>
                <c:pt idx="18">
                  <c:v>0</c:v>
                </c:pt>
                <c:pt idx="19">
                  <c:v>3.0413381026657793E-3</c:v>
                </c:pt>
                <c:pt idx="20">
                  <c:v>8.6421651980467685E-4</c:v>
                </c:pt>
                <c:pt idx="21">
                  <c:v>1.0366367067424518E-4</c:v>
                </c:pt>
                <c:pt idx="22">
                  <c:v>1.7343382280634003E-2</c:v>
                </c:pt>
                <c:pt idx="23">
                  <c:v>3.5868331148356282E-3</c:v>
                </c:pt>
                <c:pt idx="24">
                  <c:v>0</c:v>
                </c:pt>
                <c:pt idx="25">
                  <c:v>3.7131470761537534E-3</c:v>
                </c:pt>
                <c:pt idx="26">
                  <c:v>3.9763529243690031E-3</c:v>
                </c:pt>
                <c:pt idx="27">
                  <c:v>2.9461490723682012E-3</c:v>
                </c:pt>
                <c:pt idx="28">
                  <c:v>1.1705630845034154E-2</c:v>
                </c:pt>
                <c:pt idx="29">
                  <c:v>1.9527785412265776E-2</c:v>
                </c:pt>
                <c:pt idx="30">
                  <c:v>7.4731937223455214E-3</c:v>
                </c:pt>
                <c:pt idx="31">
                  <c:v>7.0922469524965807E-3</c:v>
                </c:pt>
                <c:pt idx="32">
                  <c:v>5.9630902966782305E-3</c:v>
                </c:pt>
                <c:pt idx="33">
                  <c:v>1.7709649103763707E-2</c:v>
                </c:pt>
                <c:pt idx="34">
                  <c:v>1.5980785567183114E-2</c:v>
                </c:pt>
                <c:pt idx="35">
                  <c:v>1.9857865889984512E-2</c:v>
                </c:pt>
                <c:pt idx="36">
                  <c:v>1.8170705210003472E-2</c:v>
                </c:pt>
                <c:pt idx="37">
                  <c:v>1.3661575383986416E-2</c:v>
                </c:pt>
                <c:pt idx="38">
                  <c:v>2.1571372984605413E-2</c:v>
                </c:pt>
                <c:pt idx="39">
                  <c:v>2.1110372227976237E-2</c:v>
                </c:pt>
                <c:pt idx="40">
                  <c:v>3.2150817602922696E-2</c:v>
                </c:pt>
                <c:pt idx="41">
                  <c:v>1.340116776608421E-2</c:v>
                </c:pt>
                <c:pt idx="42">
                  <c:v>9.3393857927512129E-4</c:v>
                </c:pt>
                <c:pt idx="43">
                  <c:v>1.2125039444285016E-2</c:v>
                </c:pt>
                <c:pt idx="44">
                  <c:v>1.963487460883967E-2</c:v>
                </c:pt>
                <c:pt idx="45">
                  <c:v>6.4469873422205058E-3</c:v>
                </c:pt>
                <c:pt idx="46">
                  <c:v>0</c:v>
                </c:pt>
                <c:pt idx="47">
                  <c:v>1.4338870118879309E-2</c:v>
                </c:pt>
                <c:pt idx="48">
                  <c:v>1.815966603766957E-2</c:v>
                </c:pt>
                <c:pt idx="49">
                  <c:v>3.1490115451292809E-3</c:v>
                </c:pt>
                <c:pt idx="50">
                  <c:v>7.3088545785535673E-4</c:v>
                </c:pt>
                <c:pt idx="51">
                  <c:v>2.6567813082151055E-5</c:v>
                </c:pt>
                <c:pt idx="52">
                  <c:v>1.3154880448838632E-3</c:v>
                </c:pt>
                <c:pt idx="53">
                  <c:v>2.4638983702430214E-2</c:v>
                </c:pt>
                <c:pt idx="54">
                  <c:v>3.0841479514770877E-2</c:v>
                </c:pt>
                <c:pt idx="55">
                  <c:v>6.563848820041641E-5</c:v>
                </c:pt>
                <c:pt idx="56">
                  <c:v>1.5648491105040803E-2</c:v>
                </c:pt>
                <c:pt idx="57">
                  <c:v>0</c:v>
                </c:pt>
                <c:pt idx="58">
                  <c:v>1.585359831200911E-2</c:v>
                </c:pt>
                <c:pt idx="59">
                  <c:v>3.2186413552487463E-4</c:v>
                </c:pt>
                <c:pt idx="60">
                  <c:v>2.0770685517842023E-2</c:v>
                </c:pt>
                <c:pt idx="61">
                  <c:v>0</c:v>
                </c:pt>
                <c:pt idx="62">
                  <c:v>3.0931514881327119E-3</c:v>
                </c:pt>
                <c:pt idx="63">
                  <c:v>1.732657444888544E-2</c:v>
                </c:pt>
                <c:pt idx="64">
                  <c:v>6.5344458769060467E-3</c:v>
                </c:pt>
                <c:pt idx="65">
                  <c:v>1.3504739187407477E-2</c:v>
                </c:pt>
                <c:pt idx="66">
                  <c:v>6.7328988306902303E-3</c:v>
                </c:pt>
                <c:pt idx="67">
                  <c:v>1.6304162592064117E-2</c:v>
                </c:pt>
                <c:pt idx="68">
                  <c:v>0</c:v>
                </c:pt>
                <c:pt idx="69">
                  <c:v>3.7682629883857468E-4</c:v>
                </c:pt>
                <c:pt idx="70">
                  <c:v>1.8763579488836547E-3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6.2237562127631166E-5</c:v>
                </c:pt>
                <c:pt idx="75">
                  <c:v>5.0966843922769694E-3</c:v>
                </c:pt>
                <c:pt idx="76">
                  <c:v>4.7999920296560791E-3</c:v>
                </c:pt>
                <c:pt idx="77">
                  <c:v>4.4058228528333285E-3</c:v>
                </c:pt>
                <c:pt idx="78">
                  <c:v>7.4200334963543521E-3</c:v>
                </c:pt>
                <c:pt idx="79">
                  <c:v>6.1605654073420895E-3</c:v>
                </c:pt>
                <c:pt idx="80">
                  <c:v>4.5876278737441043E-3</c:v>
                </c:pt>
                <c:pt idx="81">
                  <c:v>4.4320278184682802E-4</c:v>
                </c:pt>
                <c:pt idx="82">
                  <c:v>3.9966785313682012E-3</c:v>
                </c:pt>
                <c:pt idx="83">
                  <c:v>2.4407148783504667E-3</c:v>
                </c:pt>
                <c:pt idx="84">
                  <c:v>8.4721926938882593E-3</c:v>
                </c:pt>
                <c:pt idx="85">
                  <c:v>0</c:v>
                </c:pt>
                <c:pt idx="86">
                  <c:v>2.6855323559371092E-3</c:v>
                </c:pt>
                <c:pt idx="87">
                  <c:v>1.3872322101277824E-2</c:v>
                </c:pt>
                <c:pt idx="88">
                  <c:v>8.2845083143417726E-3</c:v>
                </c:pt>
                <c:pt idx="89">
                  <c:v>3.9455600910119877E-3</c:v>
                </c:pt>
                <c:pt idx="90">
                  <c:v>1.2246894686972456E-2</c:v>
                </c:pt>
                <c:pt idx="91">
                  <c:v>3.0033559698890741E-3</c:v>
                </c:pt>
                <c:pt idx="92">
                  <c:v>9.7718384502306042E-3</c:v>
                </c:pt>
                <c:pt idx="93">
                  <c:v>1.2125389991818678E-2</c:v>
                </c:pt>
                <c:pt idx="94">
                  <c:v>1.1368502516900566E-3</c:v>
                </c:pt>
                <c:pt idx="95">
                  <c:v>6.2827711975632526E-3</c:v>
                </c:pt>
                <c:pt idx="96">
                  <c:v>7.5576080284486709E-3</c:v>
                </c:pt>
                <c:pt idx="97">
                  <c:v>6.632672985829223E-3</c:v>
                </c:pt>
                <c:pt idx="98">
                  <c:v>1.3080109274891226E-2</c:v>
                </c:pt>
                <c:pt idx="99">
                  <c:v>2.6374808990031411E-2</c:v>
                </c:pt>
                <c:pt idx="100">
                  <c:v>1.4504642202589752E-2</c:v>
                </c:pt>
                <c:pt idx="101">
                  <c:v>1.9697548817895334E-2</c:v>
                </c:pt>
                <c:pt idx="102">
                  <c:v>2.1950880664579068E-2</c:v>
                </c:pt>
                <c:pt idx="103">
                  <c:v>1.645352659121364E-2</c:v>
                </c:pt>
                <c:pt idx="104">
                  <c:v>0</c:v>
                </c:pt>
                <c:pt idx="105">
                  <c:v>0</c:v>
                </c:pt>
                <c:pt idx="106">
                  <c:v>5.8446605798905026E-3</c:v>
                </c:pt>
                <c:pt idx="107">
                  <c:v>3.9838804714089522E-3</c:v>
                </c:pt>
                <c:pt idx="108">
                  <c:v>0</c:v>
                </c:pt>
                <c:pt idx="109">
                  <c:v>8.7297774816505469E-3</c:v>
                </c:pt>
                <c:pt idx="110">
                  <c:v>0</c:v>
                </c:pt>
                <c:pt idx="111">
                  <c:v>0</c:v>
                </c:pt>
                <c:pt idx="112">
                  <c:v>3.2852084869156913E-3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1.4687757164284503E-3</c:v>
                </c:pt>
                <c:pt idx="118">
                  <c:v>5.3196510735948775E-3</c:v>
                </c:pt>
                <c:pt idx="119">
                  <c:v>4.0009158515565292E-4</c:v>
                </c:pt>
                <c:pt idx="120">
                  <c:v>8.7419113462827418E-3</c:v>
                </c:pt>
                <c:pt idx="121">
                  <c:v>1.6004032403630058E-4</c:v>
                </c:pt>
                <c:pt idx="122">
                  <c:v>7.0223772940645633E-3</c:v>
                </c:pt>
                <c:pt idx="123">
                  <c:v>1.7147727557162748E-2</c:v>
                </c:pt>
                <c:pt idx="124">
                  <c:v>0</c:v>
                </c:pt>
                <c:pt idx="125">
                  <c:v>1.0656614275390289E-2</c:v>
                </c:pt>
                <c:pt idx="126">
                  <c:v>0</c:v>
                </c:pt>
                <c:pt idx="127">
                  <c:v>1.2847068964446266E-2</c:v>
                </c:pt>
                <c:pt idx="128">
                  <c:v>7.7819154003341559E-3</c:v>
                </c:pt>
                <c:pt idx="129">
                  <c:v>2.2015307611303347E-3</c:v>
                </c:pt>
                <c:pt idx="130">
                  <c:v>0</c:v>
                </c:pt>
                <c:pt idx="131">
                  <c:v>3.81531015738539E-3</c:v>
                </c:pt>
                <c:pt idx="132">
                  <c:v>7.5098474644681185E-3</c:v>
                </c:pt>
                <c:pt idx="133">
                  <c:v>0</c:v>
                </c:pt>
                <c:pt idx="134">
                  <c:v>1.9789109373721043E-2</c:v>
                </c:pt>
                <c:pt idx="135">
                  <c:v>0</c:v>
                </c:pt>
              </c:numCache>
            </c:numRef>
          </c:xVal>
          <c:yVal>
            <c:numRef>
              <c:f>'PV_Pct_ScatterPlot Res 2'!$B$5:$B$140</c:f>
              <c:numCache>
                <c:formatCode>0.00%</c:formatCode>
                <c:ptCount val="136"/>
                <c:pt idx="0">
                  <c:v>1.1844135757026808E-2</c:v>
                </c:pt>
                <c:pt idx="1">
                  <c:v>9.5430451345386788E-3</c:v>
                </c:pt>
                <c:pt idx="2">
                  <c:v>4.8896061193552372E-4</c:v>
                </c:pt>
                <c:pt idx="3">
                  <c:v>1.0244186015671306E-3</c:v>
                </c:pt>
                <c:pt idx="4">
                  <c:v>1.2984675510993362E-2</c:v>
                </c:pt>
                <c:pt idx="5">
                  <c:v>1.4429003649645758E-2</c:v>
                </c:pt>
                <c:pt idx="6">
                  <c:v>1.3777281391714141E-2</c:v>
                </c:pt>
                <c:pt idx="7">
                  <c:v>6.5560758599938207E-3</c:v>
                </c:pt>
                <c:pt idx="8">
                  <c:v>7.2781994123103872E-3</c:v>
                </c:pt>
                <c:pt idx="9">
                  <c:v>7.749703555045758E-4</c:v>
                </c:pt>
                <c:pt idx="10">
                  <c:v>2.0499965619688365E-4</c:v>
                </c:pt>
                <c:pt idx="11">
                  <c:v>4.2575540422175855E-6</c:v>
                </c:pt>
                <c:pt idx="12">
                  <c:v>1.5020734887182122E-3</c:v>
                </c:pt>
                <c:pt idx="13">
                  <c:v>1.1795702360919509E-4</c:v>
                </c:pt>
                <c:pt idx="14">
                  <c:v>8.3720804220708493E-3</c:v>
                </c:pt>
                <c:pt idx="15">
                  <c:v>1.2528465736738839E-2</c:v>
                </c:pt>
                <c:pt idx="16">
                  <c:v>8.0381769562191119E-3</c:v>
                </c:pt>
                <c:pt idx="17">
                  <c:v>5.3305490256911709E-3</c:v>
                </c:pt>
                <c:pt idx="18">
                  <c:v>0</c:v>
                </c:pt>
                <c:pt idx="19">
                  <c:v>4.2612396161035172E-3</c:v>
                </c:pt>
                <c:pt idx="20">
                  <c:v>1.0685696562789245E-3</c:v>
                </c:pt>
                <c:pt idx="21">
                  <c:v>4.1449083383722523E-5</c:v>
                </c:pt>
                <c:pt idx="22">
                  <c:v>1.5384784238885519E-2</c:v>
                </c:pt>
                <c:pt idx="23">
                  <c:v>3.4801878939996955E-3</c:v>
                </c:pt>
                <c:pt idx="24">
                  <c:v>5.0235159023859642E-5</c:v>
                </c:pt>
                <c:pt idx="25">
                  <c:v>3.6819865028206457E-3</c:v>
                </c:pt>
                <c:pt idx="26">
                  <c:v>3.3128685560393227E-3</c:v>
                </c:pt>
                <c:pt idx="27">
                  <c:v>3.2318763922266069E-3</c:v>
                </c:pt>
                <c:pt idx="28">
                  <c:v>6.7772133138020683E-3</c:v>
                </c:pt>
                <c:pt idx="29">
                  <c:v>2.3158435593934875E-2</c:v>
                </c:pt>
                <c:pt idx="30">
                  <c:v>6.4541319150517437E-3</c:v>
                </c:pt>
                <c:pt idx="31">
                  <c:v>7.7283292609855612E-3</c:v>
                </c:pt>
                <c:pt idx="32">
                  <c:v>7.6807233202677563E-3</c:v>
                </c:pt>
                <c:pt idx="33">
                  <c:v>1.7173604457893479E-2</c:v>
                </c:pt>
                <c:pt idx="34">
                  <c:v>1.646501063418673E-2</c:v>
                </c:pt>
                <c:pt idx="35">
                  <c:v>1.9934290117280533E-2</c:v>
                </c:pt>
                <c:pt idx="36">
                  <c:v>2.3430490015276671E-2</c:v>
                </c:pt>
                <c:pt idx="37">
                  <c:v>1.2767378142949487E-2</c:v>
                </c:pt>
                <c:pt idx="38">
                  <c:v>1.8282633111751583E-2</c:v>
                </c:pt>
                <c:pt idx="39">
                  <c:v>2.2071729335553507E-2</c:v>
                </c:pt>
                <c:pt idx="40">
                  <c:v>3.3265561706028658E-2</c:v>
                </c:pt>
                <c:pt idx="41">
                  <c:v>1.2820038512413191E-2</c:v>
                </c:pt>
                <c:pt idx="42">
                  <c:v>1.1584623497526885E-3</c:v>
                </c:pt>
                <c:pt idx="43">
                  <c:v>1.254401493335679E-2</c:v>
                </c:pt>
                <c:pt idx="44">
                  <c:v>1.9574436930870995E-2</c:v>
                </c:pt>
                <c:pt idx="45">
                  <c:v>7.979444569866238E-3</c:v>
                </c:pt>
                <c:pt idx="46">
                  <c:v>0</c:v>
                </c:pt>
                <c:pt idx="47">
                  <c:v>1.1904591331598513E-2</c:v>
                </c:pt>
                <c:pt idx="48">
                  <c:v>1.3410992886525763E-2</c:v>
                </c:pt>
                <c:pt idx="49">
                  <c:v>3.2759241024916006E-3</c:v>
                </c:pt>
                <c:pt idx="50">
                  <c:v>7.9655308624687366E-4</c:v>
                </c:pt>
                <c:pt idx="51">
                  <c:v>4.788223842204979E-5</c:v>
                </c:pt>
                <c:pt idx="52">
                  <c:v>1.5385101609620203E-3</c:v>
                </c:pt>
                <c:pt idx="53">
                  <c:v>2.9494238239099257E-2</c:v>
                </c:pt>
                <c:pt idx="54">
                  <c:v>2.3534406260562184E-2</c:v>
                </c:pt>
                <c:pt idx="55">
                  <c:v>5.819708802915547E-5</c:v>
                </c:pt>
                <c:pt idx="56">
                  <c:v>1.636474226406754E-2</c:v>
                </c:pt>
                <c:pt idx="57">
                  <c:v>0</c:v>
                </c:pt>
                <c:pt idx="58">
                  <c:v>1.1589167965494855E-2</c:v>
                </c:pt>
                <c:pt idx="59">
                  <c:v>3.7045736462701958E-4</c:v>
                </c:pt>
                <c:pt idx="60">
                  <c:v>1.7946211008433119E-2</c:v>
                </c:pt>
                <c:pt idx="61">
                  <c:v>0</c:v>
                </c:pt>
                <c:pt idx="62">
                  <c:v>4.4512779726737402E-3</c:v>
                </c:pt>
                <c:pt idx="63">
                  <c:v>2.2945108674151223E-2</c:v>
                </c:pt>
                <c:pt idx="64">
                  <c:v>6.0982141681898971E-3</c:v>
                </c:pt>
                <c:pt idx="65">
                  <c:v>1.4952887215035775E-2</c:v>
                </c:pt>
                <c:pt idx="66">
                  <c:v>7.7837660108196847E-3</c:v>
                </c:pt>
                <c:pt idx="67">
                  <c:v>1.8628609264694378E-2</c:v>
                </c:pt>
                <c:pt idx="68">
                  <c:v>0</c:v>
                </c:pt>
                <c:pt idx="69">
                  <c:v>5.4017666182808947E-4</c:v>
                </c:pt>
                <c:pt idx="70">
                  <c:v>1.2029022863079442E-3</c:v>
                </c:pt>
                <c:pt idx="71">
                  <c:v>1.6764373282830855E-5</c:v>
                </c:pt>
                <c:pt idx="72">
                  <c:v>0</c:v>
                </c:pt>
                <c:pt idx="73">
                  <c:v>0</c:v>
                </c:pt>
                <c:pt idx="74">
                  <c:v>6.9057681119367444E-4</c:v>
                </c:pt>
                <c:pt idx="75">
                  <c:v>4.5520414359378628E-3</c:v>
                </c:pt>
                <c:pt idx="76">
                  <c:v>5.7001944126998357E-3</c:v>
                </c:pt>
                <c:pt idx="77">
                  <c:v>6.0099717760098885E-3</c:v>
                </c:pt>
                <c:pt idx="78">
                  <c:v>8.0018760292217134E-3</c:v>
                </c:pt>
                <c:pt idx="79">
                  <c:v>4.9251575384330459E-3</c:v>
                </c:pt>
                <c:pt idx="80">
                  <c:v>5.1824269585928895E-3</c:v>
                </c:pt>
                <c:pt idx="81">
                  <c:v>9.0715116816121784E-4</c:v>
                </c:pt>
                <c:pt idx="82">
                  <c:v>4.5097090590492696E-3</c:v>
                </c:pt>
                <c:pt idx="83">
                  <c:v>3.3216268254219303E-3</c:v>
                </c:pt>
                <c:pt idx="84">
                  <c:v>8.1698439147793074E-3</c:v>
                </c:pt>
                <c:pt idx="85">
                  <c:v>0</c:v>
                </c:pt>
                <c:pt idx="86">
                  <c:v>4.7486041261453867E-3</c:v>
                </c:pt>
                <c:pt idx="87">
                  <c:v>1.2764762577935105E-2</c:v>
                </c:pt>
                <c:pt idx="88">
                  <c:v>7.8571144922772763E-3</c:v>
                </c:pt>
                <c:pt idx="89">
                  <c:v>3.7894836952903298E-3</c:v>
                </c:pt>
                <c:pt idx="90">
                  <c:v>1.4453202491793108E-2</c:v>
                </c:pt>
                <c:pt idx="91">
                  <c:v>3.8905834329483325E-3</c:v>
                </c:pt>
                <c:pt idx="92">
                  <c:v>9.6214141139959412E-3</c:v>
                </c:pt>
                <c:pt idx="93">
                  <c:v>1.4107712554279712E-2</c:v>
                </c:pt>
                <c:pt idx="94">
                  <c:v>9.6690888557790966E-4</c:v>
                </c:pt>
                <c:pt idx="95">
                  <c:v>4.6004516619517679E-3</c:v>
                </c:pt>
                <c:pt idx="96">
                  <c:v>5.7181838534215478E-3</c:v>
                </c:pt>
                <c:pt idx="97">
                  <c:v>3.4869386869115834E-3</c:v>
                </c:pt>
                <c:pt idx="98">
                  <c:v>1.3527390170511274E-2</c:v>
                </c:pt>
                <c:pt idx="99">
                  <c:v>2.7020204712305745E-2</c:v>
                </c:pt>
                <c:pt idx="100">
                  <c:v>1.2119668465235352E-2</c:v>
                </c:pt>
                <c:pt idx="101">
                  <c:v>1.6463130354594582E-2</c:v>
                </c:pt>
                <c:pt idx="102">
                  <c:v>2.5770511940469205E-2</c:v>
                </c:pt>
                <c:pt idx="103">
                  <c:v>1.8487701564917153E-2</c:v>
                </c:pt>
                <c:pt idx="104">
                  <c:v>0</c:v>
                </c:pt>
                <c:pt idx="105">
                  <c:v>3.509935563601012E-5</c:v>
                </c:pt>
                <c:pt idx="106">
                  <c:v>5.1111510890872796E-3</c:v>
                </c:pt>
                <c:pt idx="107">
                  <c:v>9.2232850260132095E-4</c:v>
                </c:pt>
                <c:pt idx="108">
                  <c:v>0</c:v>
                </c:pt>
                <c:pt idx="109">
                  <c:v>2.0959757766387317E-2</c:v>
                </c:pt>
                <c:pt idx="110">
                  <c:v>0</c:v>
                </c:pt>
                <c:pt idx="111">
                  <c:v>0</c:v>
                </c:pt>
                <c:pt idx="112">
                  <c:v>1.766822935749004E-3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3.1264155485857199E-5</c:v>
                </c:pt>
                <c:pt idx="117">
                  <c:v>1.5888469007490106E-3</c:v>
                </c:pt>
                <c:pt idx="118">
                  <c:v>5.1589832301708622E-3</c:v>
                </c:pt>
                <c:pt idx="119">
                  <c:v>8.4889784744531557E-4</c:v>
                </c:pt>
                <c:pt idx="120">
                  <c:v>9.707910950889272E-3</c:v>
                </c:pt>
                <c:pt idx="121">
                  <c:v>1.5264222214774956E-4</c:v>
                </c:pt>
                <c:pt idx="122">
                  <c:v>4.5606164848190555E-3</c:v>
                </c:pt>
                <c:pt idx="123">
                  <c:v>1.3499008655902398E-2</c:v>
                </c:pt>
                <c:pt idx="124">
                  <c:v>0</c:v>
                </c:pt>
                <c:pt idx="125">
                  <c:v>1.4117671309418415E-2</c:v>
                </c:pt>
                <c:pt idx="126">
                  <c:v>0</c:v>
                </c:pt>
                <c:pt idx="127">
                  <c:v>1.2494360091190891E-2</c:v>
                </c:pt>
                <c:pt idx="128">
                  <c:v>8.752446874154907E-3</c:v>
                </c:pt>
                <c:pt idx="129">
                  <c:v>3.2529761975870776E-3</c:v>
                </c:pt>
                <c:pt idx="130">
                  <c:v>0</c:v>
                </c:pt>
                <c:pt idx="131">
                  <c:v>2.4878352747501838E-3</c:v>
                </c:pt>
                <c:pt idx="132">
                  <c:v>4.9698117599296914E-3</c:v>
                </c:pt>
                <c:pt idx="133">
                  <c:v>0</c:v>
                </c:pt>
                <c:pt idx="134">
                  <c:v>1.2686992593792171E-2</c:v>
                </c:pt>
                <c:pt idx="13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12-45A7-B123-19BC53671FC6}"/>
            </c:ext>
          </c:extLst>
        </c:ser>
        <c:ser>
          <c:idx val="2"/>
          <c:order val="3"/>
          <c:tx>
            <c:strRef>
              <c:f>'PV_Pct_ScatterPlot Res 2'!$H$3</c:f>
              <c:strCache>
                <c:ptCount val="1"/>
                <c:pt idx="0">
                  <c:v>Perfect Forecast</c:v>
                </c:pt>
              </c:strCache>
            </c:strRef>
          </c:tx>
          <c:spPr>
            <a:ln w="254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xVal>
            <c:numRef>
              <c:f>'PV_Pct_ScatterPlot Res 2'!$I$5:$I$6</c:f>
              <c:numCache>
                <c:formatCode>0.00%</c:formatCode>
                <c:ptCount val="2"/>
                <c:pt idx="0">
                  <c:v>0</c:v>
                </c:pt>
                <c:pt idx="1">
                  <c:v>5.3148666499496178E-2</c:v>
                </c:pt>
              </c:numCache>
            </c:numRef>
          </c:xVal>
          <c:yVal>
            <c:numRef>
              <c:f>'PV_Pct_ScatterPlot Res 2'!$H$5:$H$6</c:f>
              <c:numCache>
                <c:formatCode>0.00%</c:formatCode>
                <c:ptCount val="2"/>
                <c:pt idx="0">
                  <c:v>0</c:v>
                </c:pt>
                <c:pt idx="1">
                  <c:v>5.3148666499496178E-2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12-45A7-B123-19BC53671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278863"/>
        <c:axId val="376478543"/>
      </c:scatterChart>
      <c:valAx>
        <c:axId val="620278863"/>
        <c:scaling>
          <c:orientation val="minMax"/>
          <c:max val="4.0000000000000008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Actual Percent of Adoption (%)</a:t>
                </a:r>
              </a:p>
            </c:rich>
          </c:tx>
          <c:layout>
            <c:manualLayout>
              <c:xMode val="edge"/>
              <c:yMode val="edge"/>
              <c:x val="0.25503233374537299"/>
              <c:y val="0.916628400011586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78543"/>
        <c:crosses val="autoZero"/>
        <c:crossBetween val="midCat"/>
        <c:majorUnit val="1.0000000000000002E-2"/>
      </c:valAx>
      <c:valAx>
        <c:axId val="376478543"/>
        <c:scaling>
          <c:orientation val="minMax"/>
          <c:max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Forecast Percent of Adoption (%)</a:t>
                </a:r>
              </a:p>
            </c:rich>
          </c:tx>
          <c:layout>
            <c:manualLayout>
              <c:xMode val="edge"/>
              <c:yMode val="edge"/>
              <c:x val="2.245613869642115E-2"/>
              <c:y val="0.194448086847223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278863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606334605602277"/>
          <c:y val="0.68017629572265359"/>
          <c:w val="0.47465675924617512"/>
          <c:h val="0.11737467263369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solidFill>
            <a:schemeClr val="tx1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722641537507914E-2"/>
          <c:y val="4.8641337282610775E-2"/>
          <c:w val="0.92216416066716345"/>
          <c:h val="0.77127653530450868"/>
        </c:manualLayout>
      </c:layout>
      <c:lineChart>
        <c:grouping val="standard"/>
        <c:varyColors val="0"/>
        <c:ser>
          <c:idx val="1"/>
          <c:order val="0"/>
          <c:tx>
            <c:strRef>
              <c:f>'PV_Pct_ScatterPlot Combined'!$F$4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rgbClr val="0072CE"/>
              </a:solidFill>
              <a:round/>
            </a:ln>
            <a:effectLst/>
          </c:spPr>
          <c:marker>
            <c:symbol val="none"/>
          </c:marker>
          <c:cat>
            <c:numRef>
              <c:f>'PV_Pct_ScatterPlot Res1'!$A$5:$A$140</c:f>
              <c:numCache>
                <c:formatCode>General</c:formatCode>
                <c:ptCount val="136"/>
                <c:pt idx="0">
                  <c:v>92028</c:v>
                </c:pt>
                <c:pt idx="1">
                  <c:v>92064</c:v>
                </c:pt>
                <c:pt idx="2">
                  <c:v>92127</c:v>
                </c:pt>
                <c:pt idx="3">
                  <c:v>92130</c:v>
                </c:pt>
                <c:pt idx="4">
                  <c:v>92065</c:v>
                </c:pt>
                <c:pt idx="5">
                  <c:v>92024</c:v>
                </c:pt>
                <c:pt idx="6">
                  <c:v>92009</c:v>
                </c:pt>
                <c:pt idx="7">
                  <c:v>92078</c:v>
                </c:pt>
                <c:pt idx="8">
                  <c:v>92027</c:v>
                </c:pt>
                <c:pt idx="9">
                  <c:v>92154</c:v>
                </c:pt>
                <c:pt idx="10">
                  <c:v>92021</c:v>
                </c:pt>
                <c:pt idx="11">
                  <c:v>92040</c:v>
                </c:pt>
                <c:pt idx="12">
                  <c:v>92084</c:v>
                </c:pt>
                <c:pt idx="13">
                  <c:v>92131</c:v>
                </c:pt>
                <c:pt idx="14">
                  <c:v>92026</c:v>
                </c:pt>
                <c:pt idx="15">
                  <c:v>92071</c:v>
                </c:pt>
                <c:pt idx="16">
                  <c:v>92019</c:v>
                </c:pt>
                <c:pt idx="17">
                  <c:v>92020</c:v>
                </c:pt>
                <c:pt idx="18">
                  <c:v>92129</c:v>
                </c:pt>
                <c:pt idx="19">
                  <c:v>92067</c:v>
                </c:pt>
                <c:pt idx="20">
                  <c:v>91977</c:v>
                </c:pt>
                <c:pt idx="21">
                  <c:v>92082</c:v>
                </c:pt>
                <c:pt idx="22">
                  <c:v>92117</c:v>
                </c:pt>
                <c:pt idx="23">
                  <c:v>91911</c:v>
                </c:pt>
                <c:pt idx="24">
                  <c:v>92675</c:v>
                </c:pt>
                <c:pt idx="25">
                  <c:v>92120</c:v>
                </c:pt>
                <c:pt idx="26">
                  <c:v>91913</c:v>
                </c:pt>
                <c:pt idx="27">
                  <c:v>92126</c:v>
                </c:pt>
                <c:pt idx="28">
                  <c:v>92673</c:v>
                </c:pt>
                <c:pt idx="29">
                  <c:v>92057</c:v>
                </c:pt>
                <c:pt idx="30">
                  <c:v>91910</c:v>
                </c:pt>
                <c:pt idx="31">
                  <c:v>92029</c:v>
                </c:pt>
                <c:pt idx="32">
                  <c:v>92025</c:v>
                </c:pt>
                <c:pt idx="33">
                  <c:v>92114</c:v>
                </c:pt>
                <c:pt idx="34">
                  <c:v>92694</c:v>
                </c:pt>
                <c:pt idx="35">
                  <c:v>92037</c:v>
                </c:pt>
                <c:pt idx="36">
                  <c:v>91941</c:v>
                </c:pt>
                <c:pt idx="37">
                  <c:v>92677</c:v>
                </c:pt>
                <c:pt idx="38">
                  <c:v>92128</c:v>
                </c:pt>
                <c:pt idx="39">
                  <c:v>92056</c:v>
                </c:pt>
                <c:pt idx="40">
                  <c:v>91901</c:v>
                </c:pt>
                <c:pt idx="41">
                  <c:v>92069</c:v>
                </c:pt>
                <c:pt idx="42">
                  <c:v>92653</c:v>
                </c:pt>
                <c:pt idx="43">
                  <c:v>92119</c:v>
                </c:pt>
                <c:pt idx="44">
                  <c:v>91902</c:v>
                </c:pt>
                <c:pt idx="45">
                  <c:v>92679</c:v>
                </c:pt>
                <c:pt idx="46">
                  <c:v>91935</c:v>
                </c:pt>
                <c:pt idx="47">
                  <c:v>92111</c:v>
                </c:pt>
                <c:pt idx="48">
                  <c:v>91942</c:v>
                </c:pt>
                <c:pt idx="49">
                  <c:v>92105</c:v>
                </c:pt>
                <c:pt idx="50">
                  <c:v>92054</c:v>
                </c:pt>
                <c:pt idx="51">
                  <c:v>92115</c:v>
                </c:pt>
                <c:pt idx="52">
                  <c:v>92083</c:v>
                </c:pt>
                <c:pt idx="53">
                  <c:v>92011</c:v>
                </c:pt>
                <c:pt idx="54">
                  <c:v>92014</c:v>
                </c:pt>
                <c:pt idx="55">
                  <c:v>91915</c:v>
                </c:pt>
                <c:pt idx="56">
                  <c:v>92008</c:v>
                </c:pt>
                <c:pt idx="57">
                  <c:v>91914</c:v>
                </c:pt>
                <c:pt idx="58">
                  <c:v>92010</c:v>
                </c:pt>
                <c:pt idx="59">
                  <c:v>92081</c:v>
                </c:pt>
                <c:pt idx="60">
                  <c:v>92104</c:v>
                </c:pt>
                <c:pt idx="61">
                  <c:v>92123</c:v>
                </c:pt>
                <c:pt idx="62">
                  <c:v>92103</c:v>
                </c:pt>
                <c:pt idx="63">
                  <c:v>91945</c:v>
                </c:pt>
                <c:pt idx="64">
                  <c:v>92107</c:v>
                </c:pt>
                <c:pt idx="65">
                  <c:v>92629</c:v>
                </c:pt>
                <c:pt idx="66">
                  <c:v>92139</c:v>
                </c:pt>
                <c:pt idx="67">
                  <c:v>92692</c:v>
                </c:pt>
                <c:pt idx="68">
                  <c:v>92106</c:v>
                </c:pt>
                <c:pt idx="69">
                  <c:v>92113</c:v>
                </c:pt>
                <c:pt idx="70">
                  <c:v>92122</c:v>
                </c:pt>
                <c:pt idx="71">
                  <c:v>92672</c:v>
                </c:pt>
                <c:pt idx="72">
                  <c:v>92102</c:v>
                </c:pt>
                <c:pt idx="73">
                  <c:v>92109</c:v>
                </c:pt>
                <c:pt idx="74">
                  <c:v>92075</c:v>
                </c:pt>
                <c:pt idx="75">
                  <c:v>91950</c:v>
                </c:pt>
                <c:pt idx="76">
                  <c:v>92118</c:v>
                </c:pt>
                <c:pt idx="77">
                  <c:v>92116</c:v>
                </c:pt>
                <c:pt idx="78">
                  <c:v>92003</c:v>
                </c:pt>
                <c:pt idx="79">
                  <c:v>92124</c:v>
                </c:pt>
                <c:pt idx="80">
                  <c:v>91978</c:v>
                </c:pt>
                <c:pt idx="81">
                  <c:v>92110</c:v>
                </c:pt>
                <c:pt idx="82">
                  <c:v>92004</c:v>
                </c:pt>
                <c:pt idx="83">
                  <c:v>92058</c:v>
                </c:pt>
                <c:pt idx="84">
                  <c:v>92688</c:v>
                </c:pt>
                <c:pt idx="85">
                  <c:v>92007</c:v>
                </c:pt>
                <c:pt idx="86">
                  <c:v>92691</c:v>
                </c:pt>
                <c:pt idx="87">
                  <c:v>92173</c:v>
                </c:pt>
                <c:pt idx="88">
                  <c:v>92624</c:v>
                </c:pt>
                <c:pt idx="89">
                  <c:v>92061</c:v>
                </c:pt>
                <c:pt idx="90">
                  <c:v>91932</c:v>
                </c:pt>
                <c:pt idx="91">
                  <c:v>92091</c:v>
                </c:pt>
                <c:pt idx="92">
                  <c:v>92036</c:v>
                </c:pt>
                <c:pt idx="93">
                  <c:v>91962</c:v>
                </c:pt>
                <c:pt idx="94">
                  <c:v>91906</c:v>
                </c:pt>
                <c:pt idx="95">
                  <c:v>92121</c:v>
                </c:pt>
                <c:pt idx="96">
                  <c:v>92145</c:v>
                </c:pt>
                <c:pt idx="97">
                  <c:v>92108</c:v>
                </c:pt>
                <c:pt idx="98">
                  <c:v>92651</c:v>
                </c:pt>
                <c:pt idx="99">
                  <c:v>92059</c:v>
                </c:pt>
                <c:pt idx="100">
                  <c:v>91916</c:v>
                </c:pt>
                <c:pt idx="101">
                  <c:v>92101</c:v>
                </c:pt>
                <c:pt idx="102">
                  <c:v>92086</c:v>
                </c:pt>
                <c:pt idx="103">
                  <c:v>91905</c:v>
                </c:pt>
                <c:pt idx="104">
                  <c:v>92070</c:v>
                </c:pt>
                <c:pt idx="105">
                  <c:v>91917</c:v>
                </c:pt>
                <c:pt idx="106">
                  <c:v>92656</c:v>
                </c:pt>
                <c:pt idx="107">
                  <c:v>91934</c:v>
                </c:pt>
                <c:pt idx="108">
                  <c:v>92066</c:v>
                </c:pt>
                <c:pt idx="109">
                  <c:v>91980</c:v>
                </c:pt>
                <c:pt idx="110">
                  <c:v>92060</c:v>
                </c:pt>
                <c:pt idx="111">
                  <c:v>91963</c:v>
                </c:pt>
                <c:pt idx="112">
                  <c:v>92136</c:v>
                </c:pt>
                <c:pt idx="113">
                  <c:v>92536</c:v>
                </c:pt>
                <c:pt idx="114">
                  <c:v>92092</c:v>
                </c:pt>
                <c:pt idx="115">
                  <c:v>91931</c:v>
                </c:pt>
                <c:pt idx="116">
                  <c:v>92055</c:v>
                </c:pt>
                <c:pt idx="117">
                  <c:v>92093</c:v>
                </c:pt>
                <c:pt idx="118">
                  <c:v>91948</c:v>
                </c:pt>
                <c:pt idx="119">
                  <c:v>92068</c:v>
                </c:pt>
                <c:pt idx="120">
                  <c:v>92072</c:v>
                </c:pt>
                <c:pt idx="121">
                  <c:v>92085</c:v>
                </c:pt>
                <c:pt idx="122">
                  <c:v>92096</c:v>
                </c:pt>
                <c:pt idx="123">
                  <c:v>92112</c:v>
                </c:pt>
                <c:pt idx="124">
                  <c:v>92132</c:v>
                </c:pt>
                <c:pt idx="125">
                  <c:v>92152</c:v>
                </c:pt>
                <c:pt idx="126">
                  <c:v>92158</c:v>
                </c:pt>
                <c:pt idx="127">
                  <c:v>92161</c:v>
                </c:pt>
                <c:pt idx="128">
                  <c:v>92179</c:v>
                </c:pt>
                <c:pt idx="129">
                  <c:v>92182</c:v>
                </c:pt>
                <c:pt idx="130">
                  <c:v>92199</c:v>
                </c:pt>
                <c:pt idx="131">
                  <c:v>92674</c:v>
                </c:pt>
                <c:pt idx="132">
                  <c:v>92676</c:v>
                </c:pt>
                <c:pt idx="133">
                  <c:v>92690</c:v>
                </c:pt>
                <c:pt idx="134">
                  <c:v>92693</c:v>
                </c:pt>
                <c:pt idx="135">
                  <c:v>92697</c:v>
                </c:pt>
              </c:numCache>
            </c:numRef>
          </c:cat>
          <c:val>
            <c:numRef>
              <c:f>'PV_Pct_ScatterPlot Combined'!$F$5:$F$140</c:f>
              <c:numCache>
                <c:formatCode>0.00%</c:formatCode>
                <c:ptCount val="136"/>
                <c:pt idx="0">
                  <c:v>2.9433037211353798E-2</c:v>
                </c:pt>
                <c:pt idx="1">
                  <c:v>2.3751958790177267E-2</c:v>
                </c:pt>
                <c:pt idx="2">
                  <c:v>2.032838262252382E-2</c:v>
                </c:pt>
                <c:pt idx="3">
                  <c:v>1.9259760576301323E-2</c:v>
                </c:pt>
                <c:pt idx="4">
                  <c:v>2.0734185306127615E-2</c:v>
                </c:pt>
                <c:pt idx="5">
                  <c:v>1.4529142732469377E-2</c:v>
                </c:pt>
                <c:pt idx="6">
                  <c:v>1.549061384418271E-2</c:v>
                </c:pt>
                <c:pt idx="7">
                  <c:v>3.1531065600873147E-2</c:v>
                </c:pt>
                <c:pt idx="8">
                  <c:v>1.8304758632583594E-2</c:v>
                </c:pt>
                <c:pt idx="9">
                  <c:v>2.734344752224957E-2</c:v>
                </c:pt>
                <c:pt idx="10">
                  <c:v>1.95293733397475E-2</c:v>
                </c:pt>
                <c:pt idx="11">
                  <c:v>1.0952982283209735E-2</c:v>
                </c:pt>
                <c:pt idx="12">
                  <c:v>1.5872475697577642E-2</c:v>
                </c:pt>
                <c:pt idx="13">
                  <c:v>2.0472866936099426E-2</c:v>
                </c:pt>
                <c:pt idx="14">
                  <c:v>1.4568572986750837E-2</c:v>
                </c:pt>
                <c:pt idx="15">
                  <c:v>1.1947153634697623E-2</c:v>
                </c:pt>
                <c:pt idx="16">
                  <c:v>2.1674318563893111E-2</c:v>
                </c:pt>
                <c:pt idx="17">
                  <c:v>1.0327646123360961E-2</c:v>
                </c:pt>
                <c:pt idx="18">
                  <c:v>1.8979742272525999E-2</c:v>
                </c:pt>
                <c:pt idx="19">
                  <c:v>2.3355034921310597E-2</c:v>
                </c:pt>
                <c:pt idx="20">
                  <c:v>1.5037138980361877E-2</c:v>
                </c:pt>
                <c:pt idx="21">
                  <c:v>1.3620207009243624E-2</c:v>
                </c:pt>
                <c:pt idx="22">
                  <c:v>1.1977823159021978E-2</c:v>
                </c:pt>
                <c:pt idx="23">
                  <c:v>1.3741140269586883E-2</c:v>
                </c:pt>
                <c:pt idx="24">
                  <c:v>1.1803128275744739E-2</c:v>
                </c:pt>
                <c:pt idx="25">
                  <c:v>1.6809570752012368E-2</c:v>
                </c:pt>
                <c:pt idx="26">
                  <c:v>1.297048249250835E-2</c:v>
                </c:pt>
                <c:pt idx="27">
                  <c:v>1.368847012534497E-2</c:v>
                </c:pt>
                <c:pt idx="28">
                  <c:v>1.2932698320293185E-2</c:v>
                </c:pt>
                <c:pt idx="29">
                  <c:v>1.1066721899065386E-2</c:v>
                </c:pt>
                <c:pt idx="30">
                  <c:v>1.4181708758827381E-2</c:v>
                </c:pt>
                <c:pt idx="31">
                  <c:v>1.0038046599935405E-2</c:v>
                </c:pt>
                <c:pt idx="32">
                  <c:v>9.6125257444767721E-3</c:v>
                </c:pt>
                <c:pt idx="33">
                  <c:v>1.5561203520296132E-2</c:v>
                </c:pt>
                <c:pt idx="34">
                  <c:v>1.4892539074055118E-2</c:v>
                </c:pt>
                <c:pt idx="35">
                  <c:v>2.2143361550363175E-2</c:v>
                </c:pt>
                <c:pt idx="36">
                  <c:v>1.8158956961958551E-2</c:v>
                </c:pt>
                <c:pt idx="37">
                  <c:v>1.2083837793200779E-2</c:v>
                </c:pt>
                <c:pt idx="38">
                  <c:v>9.5626782397123834E-3</c:v>
                </c:pt>
                <c:pt idx="39">
                  <c:v>1.4321134409116891E-2</c:v>
                </c:pt>
                <c:pt idx="40">
                  <c:v>1.107398257020412E-2</c:v>
                </c:pt>
                <c:pt idx="41">
                  <c:v>1.0148000958381382E-2</c:v>
                </c:pt>
                <c:pt idx="42">
                  <c:v>9.5717314745504753E-3</c:v>
                </c:pt>
                <c:pt idx="43">
                  <c:v>1.2856639616479886E-2</c:v>
                </c:pt>
                <c:pt idx="44">
                  <c:v>5.4012904062022676E-3</c:v>
                </c:pt>
                <c:pt idx="45">
                  <c:v>1.151070107538462E-2</c:v>
                </c:pt>
                <c:pt idx="46">
                  <c:v>9.8689768442776129E-3</c:v>
                </c:pt>
                <c:pt idx="47">
                  <c:v>1.0292285118993435E-2</c:v>
                </c:pt>
                <c:pt idx="48">
                  <c:v>8.4397445624494888E-3</c:v>
                </c:pt>
                <c:pt idx="49">
                  <c:v>8.226031124278995E-3</c:v>
                </c:pt>
                <c:pt idx="50">
                  <c:v>8.5163004420067169E-3</c:v>
                </c:pt>
                <c:pt idx="51">
                  <c:v>7.8237130611084529E-3</c:v>
                </c:pt>
                <c:pt idx="52">
                  <c:v>6.0849798785165719E-3</c:v>
                </c:pt>
                <c:pt idx="53">
                  <c:v>4.1176324039911508E-3</c:v>
                </c:pt>
                <c:pt idx="54">
                  <c:v>7.2619256561309332E-3</c:v>
                </c:pt>
                <c:pt idx="55">
                  <c:v>4.8640234468625768E-3</c:v>
                </c:pt>
                <c:pt idx="56">
                  <c:v>5.4083079703261712E-3</c:v>
                </c:pt>
                <c:pt idx="57">
                  <c:v>7.1812937655894955E-3</c:v>
                </c:pt>
                <c:pt idx="58">
                  <c:v>7.6025004749573624E-3</c:v>
                </c:pt>
                <c:pt idx="59">
                  <c:v>4.7692844033775635E-3</c:v>
                </c:pt>
                <c:pt idx="60">
                  <c:v>7.4504315857559355E-3</c:v>
                </c:pt>
                <c:pt idx="61">
                  <c:v>6.7978894666652166E-3</c:v>
                </c:pt>
                <c:pt idx="62">
                  <c:v>6.7077712154969002E-3</c:v>
                </c:pt>
                <c:pt idx="63">
                  <c:v>3.4407200082849534E-3</c:v>
                </c:pt>
                <c:pt idx="64">
                  <c:v>6.3594490043204048E-3</c:v>
                </c:pt>
                <c:pt idx="65">
                  <c:v>5.6031462760585951E-3</c:v>
                </c:pt>
                <c:pt idx="66">
                  <c:v>7.5224671408025195E-3</c:v>
                </c:pt>
                <c:pt idx="67">
                  <c:v>0</c:v>
                </c:pt>
                <c:pt idx="68">
                  <c:v>6.1994625186135533E-3</c:v>
                </c:pt>
                <c:pt idx="69">
                  <c:v>6.6341161185743914E-3</c:v>
                </c:pt>
                <c:pt idx="70">
                  <c:v>5.0505926208098519E-3</c:v>
                </c:pt>
                <c:pt idx="71">
                  <c:v>5.5187193817743535E-3</c:v>
                </c:pt>
                <c:pt idx="72">
                  <c:v>4.5481329104712937E-3</c:v>
                </c:pt>
                <c:pt idx="73">
                  <c:v>8.6030812072644524E-3</c:v>
                </c:pt>
                <c:pt idx="74">
                  <c:v>4.1598518732047975E-3</c:v>
                </c:pt>
                <c:pt idx="75">
                  <c:v>4.3100040350147872E-3</c:v>
                </c:pt>
                <c:pt idx="76">
                  <c:v>4.4599547649428637E-3</c:v>
                </c:pt>
                <c:pt idx="77">
                  <c:v>7.478716265303581E-3</c:v>
                </c:pt>
                <c:pt idx="78">
                  <c:v>3.2712129393197798E-3</c:v>
                </c:pt>
                <c:pt idx="79">
                  <c:v>4.1617106633627943E-3</c:v>
                </c:pt>
                <c:pt idx="80">
                  <c:v>2.7824406196252367E-3</c:v>
                </c:pt>
                <c:pt idx="81">
                  <c:v>4.9509095206469386E-3</c:v>
                </c:pt>
                <c:pt idx="82">
                  <c:v>7.1313287871353152E-4</c:v>
                </c:pt>
                <c:pt idx="83">
                  <c:v>3.7609868221753803E-3</c:v>
                </c:pt>
                <c:pt idx="84">
                  <c:v>5.3513372608637163E-3</c:v>
                </c:pt>
                <c:pt idx="85">
                  <c:v>3.7633462330440895E-3</c:v>
                </c:pt>
                <c:pt idx="86">
                  <c:v>2.9592964041212696E-3</c:v>
                </c:pt>
                <c:pt idx="87">
                  <c:v>5.3999619550454056E-3</c:v>
                </c:pt>
                <c:pt idx="88">
                  <c:v>3.580807912262889E-3</c:v>
                </c:pt>
                <c:pt idx="89">
                  <c:v>8.1061563053024185E-3</c:v>
                </c:pt>
                <c:pt idx="90">
                  <c:v>2.5087873040167195E-3</c:v>
                </c:pt>
                <c:pt idx="91">
                  <c:v>2.8989132417216253E-3</c:v>
                </c:pt>
                <c:pt idx="92">
                  <c:v>2.4984462770748458E-3</c:v>
                </c:pt>
                <c:pt idx="93">
                  <c:v>9.4714166133643308E-4</c:v>
                </c:pt>
                <c:pt idx="94">
                  <c:v>1.1558649883053234E-3</c:v>
                </c:pt>
                <c:pt idx="95">
                  <c:v>1.2231611917629536E-3</c:v>
                </c:pt>
                <c:pt idx="96">
                  <c:v>1.9586947036126612E-3</c:v>
                </c:pt>
                <c:pt idx="97">
                  <c:v>8.2200907497564739E-4</c:v>
                </c:pt>
                <c:pt idx="98">
                  <c:v>4.2709203189259205E-3</c:v>
                </c:pt>
                <c:pt idx="99">
                  <c:v>1.4610721925756641E-3</c:v>
                </c:pt>
                <c:pt idx="100">
                  <c:v>9.730382796066413E-4</c:v>
                </c:pt>
                <c:pt idx="101">
                  <c:v>6.6925391671741365E-4</c:v>
                </c:pt>
                <c:pt idx="102">
                  <c:v>1.1404361817217146E-8</c:v>
                </c:pt>
                <c:pt idx="103">
                  <c:v>5.2138493198417382E-4</c:v>
                </c:pt>
                <c:pt idx="104">
                  <c:v>4.5282269069003069E-4</c:v>
                </c:pt>
                <c:pt idx="105">
                  <c:v>7.1236801612113655E-4</c:v>
                </c:pt>
                <c:pt idx="106">
                  <c:v>2.8981354953741897E-4</c:v>
                </c:pt>
                <c:pt idx="107">
                  <c:v>4.1521818968914874E-4</c:v>
                </c:pt>
                <c:pt idx="108">
                  <c:v>9.037861959208938E-5</c:v>
                </c:pt>
                <c:pt idx="109">
                  <c:v>1.9780967692978067E-4</c:v>
                </c:pt>
                <c:pt idx="110">
                  <c:v>2.062850914559738E-4</c:v>
                </c:pt>
                <c:pt idx="111">
                  <c:v>1.5178444059881489E-4</c:v>
                </c:pt>
                <c:pt idx="112">
                  <c:v>5.8560799189772057E-6</c:v>
                </c:pt>
                <c:pt idx="113">
                  <c:v>9.3366314234400247E-5</c:v>
                </c:pt>
                <c:pt idx="114">
                  <c:v>9.7610284241717094E-9</c:v>
                </c:pt>
                <c:pt idx="115">
                  <c:v>9.3343766001112045E-5</c:v>
                </c:pt>
                <c:pt idx="116">
                  <c:v>7.3492006891371102E-12</c:v>
                </c:pt>
                <c:pt idx="117">
                  <c:v>1.7174197841447877E-7</c:v>
                </c:pt>
                <c:pt idx="118">
                  <c:v>6.4684834288527725E-8</c:v>
                </c:pt>
                <c:pt idx="119">
                  <c:v>1.3038687086863781E-5</c:v>
                </c:pt>
                <c:pt idx="120">
                  <c:v>3.9288614542418354E-6</c:v>
                </c:pt>
                <c:pt idx="121">
                  <c:v>1.095250197956546E-5</c:v>
                </c:pt>
                <c:pt idx="122">
                  <c:v>3.4934840865417692E-7</c:v>
                </c:pt>
                <c:pt idx="123">
                  <c:v>1.2426556610930545E-3</c:v>
                </c:pt>
                <c:pt idx="124">
                  <c:v>6.4188867201268237E-8</c:v>
                </c:pt>
                <c:pt idx="125">
                  <c:v>4.5595401876097743E-6</c:v>
                </c:pt>
                <c:pt idx="126">
                  <c:v>1.4120051237085703E-9</c:v>
                </c:pt>
                <c:pt idx="127">
                  <c:v>8.207162611474539E-4</c:v>
                </c:pt>
                <c:pt idx="128">
                  <c:v>3.1383163890635306E-7</c:v>
                </c:pt>
                <c:pt idx="129">
                  <c:v>6.0378408883420117E-6</c:v>
                </c:pt>
                <c:pt idx="130">
                  <c:v>2.3954582178046387E-5</c:v>
                </c:pt>
                <c:pt idx="131">
                  <c:v>8.7772142891294309E-8</c:v>
                </c:pt>
                <c:pt idx="132">
                  <c:v>1.3816336920654346E-7</c:v>
                </c:pt>
                <c:pt idx="133">
                  <c:v>1.5982146973434111E-7</c:v>
                </c:pt>
                <c:pt idx="134">
                  <c:v>4.6085878930184892E-9</c:v>
                </c:pt>
                <c:pt idx="135">
                  <c:v>1.0550534213281369E-10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E2-401B-B408-66C8E0BD11A7}"/>
            </c:ext>
          </c:extLst>
        </c:ser>
        <c:ser>
          <c:idx val="0"/>
          <c:order val="1"/>
          <c:tx>
            <c:strRef>
              <c:f>'PV_Pct_ScatterPlot Combined'!$G$4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rgbClr val="74BD43"/>
              </a:solidFill>
              <a:round/>
            </a:ln>
            <a:effectLst/>
          </c:spPr>
          <c:marker>
            <c:symbol val="none"/>
          </c:marker>
          <c:cat>
            <c:numRef>
              <c:f>'PV_Pct_ScatterPlot Res1'!$A$5:$A$140</c:f>
              <c:numCache>
                <c:formatCode>General</c:formatCode>
                <c:ptCount val="136"/>
                <c:pt idx="0">
                  <c:v>92028</c:v>
                </c:pt>
                <c:pt idx="1">
                  <c:v>92064</c:v>
                </c:pt>
                <c:pt idx="2">
                  <c:v>92127</c:v>
                </c:pt>
                <c:pt idx="3">
                  <c:v>92130</c:v>
                </c:pt>
                <c:pt idx="4">
                  <c:v>92065</c:v>
                </c:pt>
                <c:pt idx="5">
                  <c:v>92024</c:v>
                </c:pt>
                <c:pt idx="6">
                  <c:v>92009</c:v>
                </c:pt>
                <c:pt idx="7">
                  <c:v>92078</c:v>
                </c:pt>
                <c:pt idx="8">
                  <c:v>92027</c:v>
                </c:pt>
                <c:pt idx="9">
                  <c:v>92154</c:v>
                </c:pt>
                <c:pt idx="10">
                  <c:v>92021</c:v>
                </c:pt>
                <c:pt idx="11">
                  <c:v>92040</c:v>
                </c:pt>
                <c:pt idx="12">
                  <c:v>92084</c:v>
                </c:pt>
                <c:pt idx="13">
                  <c:v>92131</c:v>
                </c:pt>
                <c:pt idx="14">
                  <c:v>92026</c:v>
                </c:pt>
                <c:pt idx="15">
                  <c:v>92071</c:v>
                </c:pt>
                <c:pt idx="16">
                  <c:v>92019</c:v>
                </c:pt>
                <c:pt idx="17">
                  <c:v>92020</c:v>
                </c:pt>
                <c:pt idx="18">
                  <c:v>92129</c:v>
                </c:pt>
                <c:pt idx="19">
                  <c:v>92067</c:v>
                </c:pt>
                <c:pt idx="20">
                  <c:v>91977</c:v>
                </c:pt>
                <c:pt idx="21">
                  <c:v>92082</c:v>
                </c:pt>
                <c:pt idx="22">
                  <c:v>92117</c:v>
                </c:pt>
                <c:pt idx="23">
                  <c:v>91911</c:v>
                </c:pt>
                <c:pt idx="24">
                  <c:v>92675</c:v>
                </c:pt>
                <c:pt idx="25">
                  <c:v>92120</c:v>
                </c:pt>
                <c:pt idx="26">
                  <c:v>91913</c:v>
                </c:pt>
                <c:pt idx="27">
                  <c:v>92126</c:v>
                </c:pt>
                <c:pt idx="28">
                  <c:v>92673</c:v>
                </c:pt>
                <c:pt idx="29">
                  <c:v>92057</c:v>
                </c:pt>
                <c:pt idx="30">
                  <c:v>91910</c:v>
                </c:pt>
                <c:pt idx="31">
                  <c:v>92029</c:v>
                </c:pt>
                <c:pt idx="32">
                  <c:v>92025</c:v>
                </c:pt>
                <c:pt idx="33">
                  <c:v>92114</c:v>
                </c:pt>
                <c:pt idx="34">
                  <c:v>92694</c:v>
                </c:pt>
                <c:pt idx="35">
                  <c:v>92037</c:v>
                </c:pt>
                <c:pt idx="36">
                  <c:v>91941</c:v>
                </c:pt>
                <c:pt idx="37">
                  <c:v>92677</c:v>
                </c:pt>
                <c:pt idx="38">
                  <c:v>92128</c:v>
                </c:pt>
                <c:pt idx="39">
                  <c:v>92056</c:v>
                </c:pt>
                <c:pt idx="40">
                  <c:v>91901</c:v>
                </c:pt>
                <c:pt idx="41">
                  <c:v>92069</c:v>
                </c:pt>
                <c:pt idx="42">
                  <c:v>92653</c:v>
                </c:pt>
                <c:pt idx="43">
                  <c:v>92119</c:v>
                </c:pt>
                <c:pt idx="44">
                  <c:v>91902</c:v>
                </c:pt>
                <c:pt idx="45">
                  <c:v>92679</c:v>
                </c:pt>
                <c:pt idx="46">
                  <c:v>91935</c:v>
                </c:pt>
                <c:pt idx="47">
                  <c:v>92111</c:v>
                </c:pt>
                <c:pt idx="48">
                  <c:v>91942</c:v>
                </c:pt>
                <c:pt idx="49">
                  <c:v>92105</c:v>
                </c:pt>
                <c:pt idx="50">
                  <c:v>92054</c:v>
                </c:pt>
                <c:pt idx="51">
                  <c:v>92115</c:v>
                </c:pt>
                <c:pt idx="52">
                  <c:v>92083</c:v>
                </c:pt>
                <c:pt idx="53">
                  <c:v>92011</c:v>
                </c:pt>
                <c:pt idx="54">
                  <c:v>92014</c:v>
                </c:pt>
                <c:pt idx="55">
                  <c:v>91915</c:v>
                </c:pt>
                <c:pt idx="56">
                  <c:v>92008</c:v>
                </c:pt>
                <c:pt idx="57">
                  <c:v>91914</c:v>
                </c:pt>
                <c:pt idx="58">
                  <c:v>92010</c:v>
                </c:pt>
                <c:pt idx="59">
                  <c:v>92081</c:v>
                </c:pt>
                <c:pt idx="60">
                  <c:v>92104</c:v>
                </c:pt>
                <c:pt idx="61">
                  <c:v>92123</c:v>
                </c:pt>
                <c:pt idx="62">
                  <c:v>92103</c:v>
                </c:pt>
                <c:pt idx="63">
                  <c:v>91945</c:v>
                </c:pt>
                <c:pt idx="64">
                  <c:v>92107</c:v>
                </c:pt>
                <c:pt idx="65">
                  <c:v>92629</c:v>
                </c:pt>
                <c:pt idx="66">
                  <c:v>92139</c:v>
                </c:pt>
                <c:pt idx="67">
                  <c:v>92692</c:v>
                </c:pt>
                <c:pt idx="68">
                  <c:v>92106</c:v>
                </c:pt>
                <c:pt idx="69">
                  <c:v>92113</c:v>
                </c:pt>
                <c:pt idx="70">
                  <c:v>92122</c:v>
                </c:pt>
                <c:pt idx="71">
                  <c:v>92672</c:v>
                </c:pt>
                <c:pt idx="72">
                  <c:v>92102</c:v>
                </c:pt>
                <c:pt idx="73">
                  <c:v>92109</c:v>
                </c:pt>
                <c:pt idx="74">
                  <c:v>92075</c:v>
                </c:pt>
                <c:pt idx="75">
                  <c:v>91950</c:v>
                </c:pt>
                <c:pt idx="76">
                  <c:v>92118</c:v>
                </c:pt>
                <c:pt idx="77">
                  <c:v>92116</c:v>
                </c:pt>
                <c:pt idx="78">
                  <c:v>92003</c:v>
                </c:pt>
                <c:pt idx="79">
                  <c:v>92124</c:v>
                </c:pt>
                <c:pt idx="80">
                  <c:v>91978</c:v>
                </c:pt>
                <c:pt idx="81">
                  <c:v>92110</c:v>
                </c:pt>
                <c:pt idx="82">
                  <c:v>92004</c:v>
                </c:pt>
                <c:pt idx="83">
                  <c:v>92058</c:v>
                </c:pt>
                <c:pt idx="84">
                  <c:v>92688</c:v>
                </c:pt>
                <c:pt idx="85">
                  <c:v>92007</c:v>
                </c:pt>
                <c:pt idx="86">
                  <c:v>92691</c:v>
                </c:pt>
                <c:pt idx="87">
                  <c:v>92173</c:v>
                </c:pt>
                <c:pt idx="88">
                  <c:v>92624</c:v>
                </c:pt>
                <c:pt idx="89">
                  <c:v>92061</c:v>
                </c:pt>
                <c:pt idx="90">
                  <c:v>91932</c:v>
                </c:pt>
                <c:pt idx="91">
                  <c:v>92091</c:v>
                </c:pt>
                <c:pt idx="92">
                  <c:v>92036</c:v>
                </c:pt>
                <c:pt idx="93">
                  <c:v>91962</c:v>
                </c:pt>
                <c:pt idx="94">
                  <c:v>91906</c:v>
                </c:pt>
                <c:pt idx="95">
                  <c:v>92121</c:v>
                </c:pt>
                <c:pt idx="96">
                  <c:v>92145</c:v>
                </c:pt>
                <c:pt idx="97">
                  <c:v>92108</c:v>
                </c:pt>
                <c:pt idx="98">
                  <c:v>92651</c:v>
                </c:pt>
                <c:pt idx="99">
                  <c:v>92059</c:v>
                </c:pt>
                <c:pt idx="100">
                  <c:v>91916</c:v>
                </c:pt>
                <c:pt idx="101">
                  <c:v>92101</c:v>
                </c:pt>
                <c:pt idx="102">
                  <c:v>92086</c:v>
                </c:pt>
                <c:pt idx="103">
                  <c:v>91905</c:v>
                </c:pt>
                <c:pt idx="104">
                  <c:v>92070</c:v>
                </c:pt>
                <c:pt idx="105">
                  <c:v>91917</c:v>
                </c:pt>
                <c:pt idx="106">
                  <c:v>92656</c:v>
                </c:pt>
                <c:pt idx="107">
                  <c:v>91934</c:v>
                </c:pt>
                <c:pt idx="108">
                  <c:v>92066</c:v>
                </c:pt>
                <c:pt idx="109">
                  <c:v>91980</c:v>
                </c:pt>
                <c:pt idx="110">
                  <c:v>92060</c:v>
                </c:pt>
                <c:pt idx="111">
                  <c:v>91963</c:v>
                </c:pt>
                <c:pt idx="112">
                  <c:v>92136</c:v>
                </c:pt>
                <c:pt idx="113">
                  <c:v>92536</c:v>
                </c:pt>
                <c:pt idx="114">
                  <c:v>92092</c:v>
                </c:pt>
                <c:pt idx="115">
                  <c:v>91931</c:v>
                </c:pt>
                <c:pt idx="116">
                  <c:v>92055</c:v>
                </c:pt>
                <c:pt idx="117">
                  <c:v>92093</c:v>
                </c:pt>
                <c:pt idx="118">
                  <c:v>91948</c:v>
                </c:pt>
                <c:pt idx="119">
                  <c:v>92068</c:v>
                </c:pt>
                <c:pt idx="120">
                  <c:v>92072</c:v>
                </c:pt>
                <c:pt idx="121">
                  <c:v>92085</c:v>
                </c:pt>
                <c:pt idx="122">
                  <c:v>92096</c:v>
                </c:pt>
                <c:pt idx="123">
                  <c:v>92112</c:v>
                </c:pt>
                <c:pt idx="124">
                  <c:v>92132</c:v>
                </c:pt>
                <c:pt idx="125">
                  <c:v>92152</c:v>
                </c:pt>
                <c:pt idx="126">
                  <c:v>92158</c:v>
                </c:pt>
                <c:pt idx="127">
                  <c:v>92161</c:v>
                </c:pt>
                <c:pt idx="128">
                  <c:v>92179</c:v>
                </c:pt>
                <c:pt idx="129">
                  <c:v>92182</c:v>
                </c:pt>
                <c:pt idx="130">
                  <c:v>92199</c:v>
                </c:pt>
                <c:pt idx="131">
                  <c:v>92674</c:v>
                </c:pt>
                <c:pt idx="132">
                  <c:v>92676</c:v>
                </c:pt>
                <c:pt idx="133">
                  <c:v>92690</c:v>
                </c:pt>
                <c:pt idx="134">
                  <c:v>92693</c:v>
                </c:pt>
                <c:pt idx="135">
                  <c:v>92697</c:v>
                </c:pt>
              </c:numCache>
            </c:numRef>
          </c:cat>
          <c:val>
            <c:numRef>
              <c:f>'PV_Pct_ScatterPlot Combined'!$G$5:$G$140</c:f>
              <c:numCache>
                <c:formatCode>0.00%</c:formatCode>
                <c:ptCount val="136"/>
                <c:pt idx="0">
                  <c:v>3.1992294729508063E-2</c:v>
                </c:pt>
                <c:pt idx="1">
                  <c:v>2.6490777145392188E-2</c:v>
                </c:pt>
                <c:pt idx="2">
                  <c:v>2.5837613016330609E-2</c:v>
                </c:pt>
                <c:pt idx="3">
                  <c:v>2.4863702799579925E-2</c:v>
                </c:pt>
                <c:pt idx="4">
                  <c:v>2.2510470838106502E-2</c:v>
                </c:pt>
                <c:pt idx="5">
                  <c:v>2.1198259074826458E-2</c:v>
                </c:pt>
                <c:pt idx="6">
                  <c:v>2.108198980624696E-2</c:v>
                </c:pt>
                <c:pt idx="7">
                  <c:v>2.1046843867702662E-2</c:v>
                </c:pt>
                <c:pt idx="8">
                  <c:v>2.002064249797458E-2</c:v>
                </c:pt>
                <c:pt idx="9">
                  <c:v>1.9636528658313467E-2</c:v>
                </c:pt>
                <c:pt idx="10">
                  <c:v>1.9616336628709909E-2</c:v>
                </c:pt>
                <c:pt idx="11">
                  <c:v>1.9425347845232314E-2</c:v>
                </c:pt>
                <c:pt idx="12">
                  <c:v>1.8731839680808274E-2</c:v>
                </c:pt>
                <c:pt idx="13">
                  <c:v>1.8577062470737604E-2</c:v>
                </c:pt>
                <c:pt idx="14">
                  <c:v>1.8413054761504701E-2</c:v>
                </c:pt>
                <c:pt idx="15">
                  <c:v>1.7737652383784146E-2</c:v>
                </c:pt>
                <c:pt idx="16">
                  <c:v>1.6980301184233503E-2</c:v>
                </c:pt>
                <c:pt idx="17">
                  <c:v>1.6792029019208517E-2</c:v>
                </c:pt>
                <c:pt idx="18">
                  <c:v>1.6750724411575421E-2</c:v>
                </c:pt>
                <c:pt idx="19">
                  <c:v>1.6546737884562089E-2</c:v>
                </c:pt>
                <c:pt idx="20">
                  <c:v>1.6426776416317818E-2</c:v>
                </c:pt>
                <c:pt idx="21">
                  <c:v>1.6042007186201284E-2</c:v>
                </c:pt>
                <c:pt idx="22">
                  <c:v>1.5361196586478339E-2</c:v>
                </c:pt>
                <c:pt idx="23">
                  <c:v>1.5094082450560776E-2</c:v>
                </c:pt>
                <c:pt idx="24">
                  <c:v>1.4187392280825203E-2</c:v>
                </c:pt>
                <c:pt idx="25">
                  <c:v>1.3394685017546079E-2</c:v>
                </c:pt>
                <c:pt idx="26">
                  <c:v>1.3300528923111258E-2</c:v>
                </c:pt>
                <c:pt idx="27">
                  <c:v>1.303077321344962E-2</c:v>
                </c:pt>
                <c:pt idx="28">
                  <c:v>1.2922078457461843E-2</c:v>
                </c:pt>
                <c:pt idx="29">
                  <c:v>1.2681174936780311E-2</c:v>
                </c:pt>
                <c:pt idx="30">
                  <c:v>1.2587424083772121E-2</c:v>
                </c:pt>
                <c:pt idx="31">
                  <c:v>1.2507966746268731E-2</c:v>
                </c:pt>
                <c:pt idx="32">
                  <c:v>1.2475137187730986E-2</c:v>
                </c:pt>
                <c:pt idx="33">
                  <c:v>1.2075323995023297E-2</c:v>
                </c:pt>
                <c:pt idx="34">
                  <c:v>1.1866859800394656E-2</c:v>
                </c:pt>
                <c:pt idx="35">
                  <c:v>1.1727471758574911E-2</c:v>
                </c:pt>
                <c:pt idx="36">
                  <c:v>1.1570268102925021E-2</c:v>
                </c:pt>
                <c:pt idx="37">
                  <c:v>1.1479594082970843E-2</c:v>
                </c:pt>
                <c:pt idx="38">
                  <c:v>1.1274862111851728E-2</c:v>
                </c:pt>
                <c:pt idx="39">
                  <c:v>1.1127849527634605E-2</c:v>
                </c:pt>
                <c:pt idx="40">
                  <c:v>1.0546493178776158E-2</c:v>
                </c:pt>
                <c:pt idx="41">
                  <c:v>1.0451071330255683E-2</c:v>
                </c:pt>
                <c:pt idx="42">
                  <c:v>1.0419817710599237E-2</c:v>
                </c:pt>
                <c:pt idx="43">
                  <c:v>1.038280566030015E-2</c:v>
                </c:pt>
                <c:pt idx="44">
                  <c:v>1.0250842041654705E-2</c:v>
                </c:pt>
                <c:pt idx="45">
                  <c:v>9.9628304558724099E-3</c:v>
                </c:pt>
                <c:pt idx="46">
                  <c:v>9.8375608252372123E-3</c:v>
                </c:pt>
                <c:pt idx="47">
                  <c:v>9.1542337262847887E-3</c:v>
                </c:pt>
                <c:pt idx="48">
                  <c:v>9.0063456204668661E-3</c:v>
                </c:pt>
                <c:pt idx="49">
                  <c:v>8.9211398582819366E-3</c:v>
                </c:pt>
                <c:pt idx="50">
                  <c:v>8.6948650528038754E-3</c:v>
                </c:pt>
                <c:pt idx="51">
                  <c:v>7.9629339975584006E-3</c:v>
                </c:pt>
                <c:pt idx="52">
                  <c:v>7.2874865930126669E-3</c:v>
                </c:pt>
                <c:pt idx="53">
                  <c:v>7.194476181129633E-3</c:v>
                </c:pt>
                <c:pt idx="54">
                  <c:v>7.0777866621818753E-3</c:v>
                </c:pt>
                <c:pt idx="55">
                  <c:v>7.0479038592031725E-3</c:v>
                </c:pt>
                <c:pt idx="56">
                  <c:v>7.0002804871030101E-3</c:v>
                </c:pt>
                <c:pt idx="57">
                  <c:v>6.739435085846757E-3</c:v>
                </c:pt>
                <c:pt idx="58">
                  <c:v>6.7166014824992263E-3</c:v>
                </c:pt>
                <c:pt idx="59">
                  <c:v>6.5190487885062537E-3</c:v>
                </c:pt>
                <c:pt idx="60">
                  <c:v>6.3876855275298433E-3</c:v>
                </c:pt>
                <c:pt idx="61">
                  <c:v>6.3562618065338729E-3</c:v>
                </c:pt>
                <c:pt idx="62">
                  <c:v>6.3517491180545343E-3</c:v>
                </c:pt>
                <c:pt idx="63">
                  <c:v>6.3049112139048086E-3</c:v>
                </c:pt>
                <c:pt idx="64">
                  <c:v>6.1878114505497421E-3</c:v>
                </c:pt>
                <c:pt idx="65">
                  <c:v>5.9423552175444155E-3</c:v>
                </c:pt>
                <c:pt idx="66">
                  <c:v>5.4657562789607143E-3</c:v>
                </c:pt>
                <c:pt idx="67">
                  <c:v>5.3640406808760487E-3</c:v>
                </c:pt>
                <c:pt idx="68">
                  <c:v>5.3579920773600175E-3</c:v>
                </c:pt>
                <c:pt idx="69">
                  <c:v>5.314716295380096E-3</c:v>
                </c:pt>
                <c:pt idx="70">
                  <c:v>5.1188796237246403E-3</c:v>
                </c:pt>
                <c:pt idx="71">
                  <c:v>4.9896776503569867E-3</c:v>
                </c:pt>
                <c:pt idx="72">
                  <c:v>4.9451861440972167E-3</c:v>
                </c:pt>
                <c:pt idx="73">
                  <c:v>4.7727033857691151E-3</c:v>
                </c:pt>
                <c:pt idx="74">
                  <c:v>4.4096320824094197E-3</c:v>
                </c:pt>
                <c:pt idx="75">
                  <c:v>4.2971550731063617E-3</c:v>
                </c:pt>
                <c:pt idx="76">
                  <c:v>4.1553405857073442E-3</c:v>
                </c:pt>
                <c:pt idx="77">
                  <c:v>4.0215608851129226E-3</c:v>
                </c:pt>
                <c:pt idx="78">
                  <c:v>3.9473416682722978E-3</c:v>
                </c:pt>
                <c:pt idx="79">
                  <c:v>3.8272501225330075E-3</c:v>
                </c:pt>
                <c:pt idx="80">
                  <c:v>3.8089792374705177E-3</c:v>
                </c:pt>
                <c:pt idx="81">
                  <c:v>3.5841302814564875E-3</c:v>
                </c:pt>
                <c:pt idx="82">
                  <c:v>3.4397542680027118E-3</c:v>
                </c:pt>
                <c:pt idx="83">
                  <c:v>3.4040479956338804E-3</c:v>
                </c:pt>
                <c:pt idx="84">
                  <c:v>3.3829804444295702E-3</c:v>
                </c:pt>
                <c:pt idx="85">
                  <c:v>3.2512919897157992E-3</c:v>
                </c:pt>
                <c:pt idx="86">
                  <c:v>3.241811341524833E-3</c:v>
                </c:pt>
                <c:pt idx="87">
                  <c:v>3.0719151241543723E-3</c:v>
                </c:pt>
                <c:pt idx="88">
                  <c:v>2.8857892377963101E-3</c:v>
                </c:pt>
                <c:pt idx="89">
                  <c:v>2.5315531981333198E-3</c:v>
                </c:pt>
                <c:pt idx="90">
                  <c:v>2.3966878507539649E-3</c:v>
                </c:pt>
                <c:pt idx="91">
                  <c:v>1.9383297793493486E-3</c:v>
                </c:pt>
                <c:pt idx="92">
                  <c:v>1.8687833463664298E-3</c:v>
                </c:pt>
                <c:pt idx="93">
                  <c:v>1.6429287912566822E-3</c:v>
                </c:pt>
                <c:pt idx="94">
                  <c:v>1.2254850950001947E-3</c:v>
                </c:pt>
                <c:pt idx="95">
                  <c:v>1.1948468419545652E-3</c:v>
                </c:pt>
                <c:pt idx="96">
                  <c:v>1.1600811299339717E-3</c:v>
                </c:pt>
                <c:pt idx="97">
                  <c:v>8.3485237164893512E-4</c:v>
                </c:pt>
                <c:pt idx="98">
                  <c:v>7.6430033957029884E-4</c:v>
                </c:pt>
                <c:pt idx="99">
                  <c:v>7.5674083592040938E-4</c:v>
                </c:pt>
                <c:pt idx="100">
                  <c:v>6.2559770608937597E-4</c:v>
                </c:pt>
                <c:pt idx="101">
                  <c:v>5.9236790910552979E-4</c:v>
                </c:pt>
                <c:pt idx="102">
                  <c:v>4.9085743322441872E-4</c:v>
                </c:pt>
                <c:pt idx="103">
                  <c:v>3.8155231360635487E-4</c:v>
                </c:pt>
                <c:pt idx="104">
                  <c:v>3.3723591166673469E-4</c:v>
                </c:pt>
                <c:pt idx="105">
                  <c:v>3.2547390433324572E-4</c:v>
                </c:pt>
                <c:pt idx="106">
                  <c:v>2.6183599141024256E-4</c:v>
                </c:pt>
                <c:pt idx="107">
                  <c:v>1.301925635216439E-4</c:v>
                </c:pt>
                <c:pt idx="108">
                  <c:v>1.0738397507699157E-4</c:v>
                </c:pt>
                <c:pt idx="109">
                  <c:v>9.0804097449096447E-5</c:v>
                </c:pt>
                <c:pt idx="110">
                  <c:v>8.4330240584130567E-5</c:v>
                </c:pt>
                <c:pt idx="111">
                  <c:v>5.3396811684529277E-5</c:v>
                </c:pt>
                <c:pt idx="112">
                  <c:v>3.6441710513455517E-5</c:v>
                </c:pt>
                <c:pt idx="113">
                  <c:v>2.1612876087057615E-5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E2-401B-B408-66C8E0BD1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0864896"/>
        <c:axId val="1332172000"/>
      </c:lineChart>
      <c:catAx>
        <c:axId val="149086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172000"/>
        <c:crosses val="autoZero"/>
        <c:auto val="1"/>
        <c:lblAlgn val="ctr"/>
        <c:lblOffset val="100"/>
        <c:noMultiLvlLbl val="0"/>
      </c:catAx>
      <c:valAx>
        <c:axId val="1332172000"/>
        <c:scaling>
          <c:orientation val="minMax"/>
          <c:max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864896"/>
        <c:crosses val="autoZero"/>
        <c:crossBetween val="between"/>
        <c:majorUnit val="1.0000000000000002E-2"/>
        <c:min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449107027671871"/>
          <c:y val="0.47445128831760475"/>
          <c:w val="0.35774191401690303"/>
          <c:h val="8.7077578754799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47222711264788"/>
          <c:y val="7.5743440815145252E-2"/>
          <c:w val="0.70906217569809138"/>
          <c:h val="0.641947459270293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Sheet1!$D$7</c:f>
              <c:strCache>
                <c:ptCount val="1"/>
                <c:pt idx="0">
                  <c:v>Incremental Adoption (Units/Year)</c:v>
                </c:pt>
              </c:strCache>
            </c:strRef>
          </c:tx>
          <c:spPr>
            <a:ln w="44450" cap="rnd">
              <a:solidFill>
                <a:srgbClr val="0072CE"/>
              </a:solidFill>
              <a:round/>
            </a:ln>
            <a:effectLst/>
          </c:spPr>
          <c:marker>
            <c:symbol val="none"/>
          </c:marker>
          <c:xVal>
            <c:numRef>
              <c:f>Sheet1!$C$8:$C$128</c:f>
              <c:numCache>
                <c:formatCode>_(* #,##0.00_);_(* \(#,##0.00\);_(* "-"??_);_(@_)</c:formatCode>
                <c:ptCount val="12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  <c:pt idx="81">
                  <c:v>20.25</c:v>
                </c:pt>
                <c:pt idx="82">
                  <c:v>20.5</c:v>
                </c:pt>
                <c:pt idx="83">
                  <c:v>20.75</c:v>
                </c:pt>
                <c:pt idx="84">
                  <c:v>21</c:v>
                </c:pt>
                <c:pt idx="85">
                  <c:v>21.25</c:v>
                </c:pt>
                <c:pt idx="86">
                  <c:v>21.5</c:v>
                </c:pt>
                <c:pt idx="87">
                  <c:v>21.75</c:v>
                </c:pt>
                <c:pt idx="88">
                  <c:v>22</c:v>
                </c:pt>
                <c:pt idx="89">
                  <c:v>22.25</c:v>
                </c:pt>
                <c:pt idx="90">
                  <c:v>22.5</c:v>
                </c:pt>
                <c:pt idx="91">
                  <c:v>22.75</c:v>
                </c:pt>
                <c:pt idx="92">
                  <c:v>23</c:v>
                </c:pt>
                <c:pt idx="93">
                  <c:v>23.25</c:v>
                </c:pt>
                <c:pt idx="94">
                  <c:v>23.5</c:v>
                </c:pt>
                <c:pt idx="95">
                  <c:v>23.75</c:v>
                </c:pt>
                <c:pt idx="96">
                  <c:v>24</c:v>
                </c:pt>
                <c:pt idx="97">
                  <c:v>24.25</c:v>
                </c:pt>
                <c:pt idx="98">
                  <c:v>24.5</c:v>
                </c:pt>
                <c:pt idx="99">
                  <c:v>24.75</c:v>
                </c:pt>
                <c:pt idx="100">
                  <c:v>25</c:v>
                </c:pt>
                <c:pt idx="101">
                  <c:v>25.25</c:v>
                </c:pt>
                <c:pt idx="102">
                  <c:v>25.5</c:v>
                </c:pt>
                <c:pt idx="103">
                  <c:v>25.75</c:v>
                </c:pt>
                <c:pt idx="104">
                  <c:v>26</c:v>
                </c:pt>
                <c:pt idx="105">
                  <c:v>26.25</c:v>
                </c:pt>
                <c:pt idx="106">
                  <c:v>26.5</c:v>
                </c:pt>
                <c:pt idx="107">
                  <c:v>26.75</c:v>
                </c:pt>
                <c:pt idx="108">
                  <c:v>27</c:v>
                </c:pt>
                <c:pt idx="109">
                  <c:v>27.25</c:v>
                </c:pt>
                <c:pt idx="110">
                  <c:v>27.5</c:v>
                </c:pt>
                <c:pt idx="111">
                  <c:v>27.75</c:v>
                </c:pt>
                <c:pt idx="112">
                  <c:v>28</c:v>
                </c:pt>
                <c:pt idx="113">
                  <c:v>28.25</c:v>
                </c:pt>
                <c:pt idx="114">
                  <c:v>28.5</c:v>
                </c:pt>
                <c:pt idx="115">
                  <c:v>28.75</c:v>
                </c:pt>
                <c:pt idx="116">
                  <c:v>29</c:v>
                </c:pt>
                <c:pt idx="117">
                  <c:v>29.25</c:v>
                </c:pt>
                <c:pt idx="118">
                  <c:v>29.5</c:v>
                </c:pt>
                <c:pt idx="119">
                  <c:v>29.75</c:v>
                </c:pt>
                <c:pt idx="120">
                  <c:v>30</c:v>
                </c:pt>
              </c:numCache>
            </c:numRef>
          </c:xVal>
          <c:yVal>
            <c:numRef>
              <c:f>Sheet1!$D$8:$D$128</c:f>
              <c:numCache>
                <c:formatCode>_(* #,##0.00_);_(* \(#,##0.00\);_(* "-"??_);_(@_)</c:formatCode>
                <c:ptCount val="121"/>
                <c:pt idx="0">
                  <c:v>16.875</c:v>
                </c:pt>
                <c:pt idx="1">
                  <c:v>18.03443</c:v>
                </c:pt>
                <c:pt idx="2">
                  <c:v>19.269590000000001</c:v>
                </c:pt>
                <c:pt idx="3">
                  <c:v>20.584849999999999</c:v>
                </c:pt>
                <c:pt idx="4">
                  <c:v>21.984749999999998</c:v>
                </c:pt>
                <c:pt idx="5">
                  <c:v>23.47401</c:v>
                </c:pt>
                <c:pt idx="6">
                  <c:v>25.057490000000001</c:v>
                </c:pt>
                <c:pt idx="7">
                  <c:v>26.740169999999999</c:v>
                </c:pt>
                <c:pt idx="8">
                  <c:v>28.527200000000001</c:v>
                </c:pt>
                <c:pt idx="9">
                  <c:v>30.4238</c:v>
                </c:pt>
                <c:pt idx="10">
                  <c:v>32.435290000000002</c:v>
                </c:pt>
                <c:pt idx="11">
                  <c:v>34.567019999999999</c:v>
                </c:pt>
                <c:pt idx="12">
                  <c:v>36.824379999999998</c:v>
                </c:pt>
                <c:pt idx="13">
                  <c:v>39.212719999999997</c:v>
                </c:pt>
                <c:pt idx="14">
                  <c:v>41.737340000000003</c:v>
                </c:pt>
                <c:pt idx="15">
                  <c:v>44.403370000000002</c:v>
                </c:pt>
                <c:pt idx="16">
                  <c:v>47.215800000000002</c:v>
                </c:pt>
                <c:pt idx="17">
                  <c:v>50.179319999999997</c:v>
                </c:pt>
                <c:pt idx="18">
                  <c:v>53.298299999999998</c:v>
                </c:pt>
                <c:pt idx="19">
                  <c:v>56.576680000000003</c:v>
                </c:pt>
                <c:pt idx="20">
                  <c:v>60.017859999999999</c:v>
                </c:pt>
                <c:pt idx="21">
                  <c:v>63.62462</c:v>
                </c:pt>
                <c:pt idx="22">
                  <c:v>67.398949999999999</c:v>
                </c:pt>
                <c:pt idx="23">
                  <c:v>71.341989999999996</c:v>
                </c:pt>
                <c:pt idx="24">
                  <c:v>75.45384</c:v>
                </c:pt>
                <c:pt idx="25">
                  <c:v>79.733459999999994</c:v>
                </c:pt>
                <c:pt idx="26">
                  <c:v>84.178479999999993</c:v>
                </c:pt>
                <c:pt idx="27">
                  <c:v>88.785049999999998</c:v>
                </c:pt>
                <c:pt idx="28">
                  <c:v>93.547740000000005</c:v>
                </c:pt>
                <c:pt idx="29">
                  <c:v>98.459320000000005</c:v>
                </c:pt>
                <c:pt idx="30">
                  <c:v>103.51061</c:v>
                </c:pt>
                <c:pt idx="31">
                  <c:v>108.69038999999999</c:v>
                </c:pt>
                <c:pt idx="32">
                  <c:v>113.98521</c:v>
                </c:pt>
                <c:pt idx="33">
                  <c:v>119.37935</c:v>
                </c:pt>
                <c:pt idx="34">
                  <c:v>124.85463</c:v>
                </c:pt>
                <c:pt idx="35">
                  <c:v>130.39044000000001</c:v>
                </c:pt>
                <c:pt idx="36">
                  <c:v>135.96368000000001</c:v>
                </c:pt>
                <c:pt idx="37">
                  <c:v>141.5488</c:v>
                </c:pt>
                <c:pt idx="38">
                  <c:v>147.11784</c:v>
                </c:pt>
                <c:pt idx="39">
                  <c:v>152.64055999999999</c:v>
                </c:pt>
                <c:pt idx="40">
                  <c:v>158.08463</c:v>
                </c:pt>
                <c:pt idx="41">
                  <c:v>163.41587999999999</c:v>
                </c:pt>
                <c:pt idx="42">
                  <c:v>168.59854000000001</c:v>
                </c:pt>
                <c:pt idx="43">
                  <c:v>173.59569999999999</c:v>
                </c:pt>
                <c:pt idx="44">
                  <c:v>178.36972</c:v>
                </c:pt>
                <c:pt idx="45">
                  <c:v>182.88263000000001</c:v>
                </c:pt>
                <c:pt idx="46">
                  <c:v>187.09683000000001</c:v>
                </c:pt>
                <c:pt idx="47">
                  <c:v>190.97549000000001</c:v>
                </c:pt>
                <c:pt idx="48">
                  <c:v>194.48329000000001</c:v>
                </c:pt>
                <c:pt idx="49">
                  <c:v>197.58698000000001</c:v>
                </c:pt>
                <c:pt idx="50">
                  <c:v>200.25603000000001</c:v>
                </c:pt>
                <c:pt idx="51">
                  <c:v>202.4632</c:v>
                </c:pt>
                <c:pt idx="52">
                  <c:v>204.18509</c:v>
                </c:pt>
                <c:pt idx="53">
                  <c:v>205.40268</c:v>
                </c:pt>
                <c:pt idx="54">
                  <c:v>206.10173</c:v>
                </c:pt>
                <c:pt idx="55">
                  <c:v>206.27306999999999</c:v>
                </c:pt>
                <c:pt idx="56">
                  <c:v>205.91292000000001</c:v>
                </c:pt>
                <c:pt idx="57">
                  <c:v>205.02292</c:v>
                </c:pt>
                <c:pt idx="58">
                  <c:v>203.61021</c:v>
                </c:pt>
                <c:pt idx="59">
                  <c:v>201.68720999999999</c:v>
                </c:pt>
                <c:pt idx="60">
                  <c:v>199.2715</c:v>
                </c:pt>
                <c:pt idx="61">
                  <c:v>196.38534999999999</c:v>
                </c:pt>
                <c:pt idx="62">
                  <c:v>193.05534</c:v>
                </c:pt>
                <c:pt idx="63">
                  <c:v>189.31191999999999</c:v>
                </c:pt>
                <c:pt idx="64">
                  <c:v>185.18866</c:v>
                </c:pt>
                <c:pt idx="65">
                  <c:v>180.72176999999999</c:v>
                </c:pt>
                <c:pt idx="66">
                  <c:v>175.94931</c:v>
                </c:pt>
                <c:pt idx="67">
                  <c:v>170.91066000000001</c:v>
                </c:pt>
                <c:pt idx="68">
                  <c:v>165.64578</c:v>
                </c:pt>
                <c:pt idx="69">
                  <c:v>160.19463999999999</c:v>
                </c:pt>
                <c:pt idx="70">
                  <c:v>154.59667999999999</c:v>
                </c:pt>
                <c:pt idx="71">
                  <c:v>148.89017000000001</c:v>
                </c:pt>
                <c:pt idx="72">
                  <c:v>143.11186000000001</c:v>
                </c:pt>
                <c:pt idx="73">
                  <c:v>137.29661999999999</c:v>
                </c:pt>
                <c:pt idx="74">
                  <c:v>131.47707</c:v>
                </c:pt>
                <c:pt idx="75">
                  <c:v>125.68331000000001</c:v>
                </c:pt>
                <c:pt idx="76">
                  <c:v>119.94287</c:v>
                </c:pt>
                <c:pt idx="77">
                  <c:v>114.28053</c:v>
                </c:pt>
                <c:pt idx="78">
                  <c:v>108.71819000000001</c:v>
                </c:pt>
                <c:pt idx="79">
                  <c:v>103.27506</c:v>
                </c:pt>
                <c:pt idx="80">
                  <c:v>97.967590000000001</c:v>
                </c:pt>
                <c:pt idx="81">
                  <c:v>92.809650000000005</c:v>
                </c:pt>
                <c:pt idx="82">
                  <c:v>87.812640000000002</c:v>
                </c:pt>
                <c:pt idx="83">
                  <c:v>82.98554</c:v>
                </c:pt>
                <c:pt idx="84">
                  <c:v>78.335210000000004</c:v>
                </c:pt>
                <c:pt idx="85">
                  <c:v>73.866489999999999</c:v>
                </c:pt>
                <c:pt idx="86">
                  <c:v>69.582440000000005</c:v>
                </c:pt>
                <c:pt idx="87">
                  <c:v>65.484470000000002</c:v>
                </c:pt>
                <c:pt idx="88">
                  <c:v>61.57255</c:v>
                </c:pt>
                <c:pt idx="89">
                  <c:v>57.845440000000004</c:v>
                </c:pt>
                <c:pt idx="90">
                  <c:v>54.300719999999998</c:v>
                </c:pt>
                <c:pt idx="91">
                  <c:v>50.935180000000003</c:v>
                </c:pt>
                <c:pt idx="92">
                  <c:v>47.744720000000001</c:v>
                </c:pt>
                <c:pt idx="93">
                  <c:v>44.724640000000001</c:v>
                </c:pt>
                <c:pt idx="94">
                  <c:v>41.869790000000002</c:v>
                </c:pt>
                <c:pt idx="95">
                  <c:v>39.174469999999999</c:v>
                </c:pt>
                <c:pt idx="96">
                  <c:v>36.632820000000002</c:v>
                </c:pt>
                <c:pt idx="97">
                  <c:v>34.238729999999997</c:v>
                </c:pt>
                <c:pt idx="98">
                  <c:v>31.985969999999998</c:v>
                </c:pt>
                <c:pt idx="99">
                  <c:v>29.86814</c:v>
                </c:pt>
                <c:pt idx="100">
                  <c:v>27.879010000000001</c:v>
                </c:pt>
                <c:pt idx="101">
                  <c:v>26.0123</c:v>
                </c:pt>
                <c:pt idx="102">
                  <c:v>24.261780000000002</c:v>
                </c:pt>
                <c:pt idx="103">
                  <c:v>22.621469999999999</c:v>
                </c:pt>
                <c:pt idx="104">
                  <c:v>21.085460000000001</c:v>
                </c:pt>
                <c:pt idx="105">
                  <c:v>19.647919999999999</c:v>
                </c:pt>
                <c:pt idx="106">
                  <c:v>18.303450000000002</c:v>
                </c:pt>
                <c:pt idx="107">
                  <c:v>17.046589999999998</c:v>
                </c:pt>
                <c:pt idx="108">
                  <c:v>15.87227</c:v>
                </c:pt>
                <c:pt idx="109">
                  <c:v>14.77561</c:v>
                </c:pt>
                <c:pt idx="110">
                  <c:v>13.75189</c:v>
                </c:pt>
                <c:pt idx="111">
                  <c:v>12.79664</c:v>
                </c:pt>
                <c:pt idx="112">
                  <c:v>11.9056</c:v>
                </c:pt>
                <c:pt idx="113">
                  <c:v>11.0748</c:v>
                </c:pt>
                <c:pt idx="114">
                  <c:v>10.30034</c:v>
                </c:pt>
                <c:pt idx="115">
                  <c:v>9.5786599999999993</c:v>
                </c:pt>
                <c:pt idx="116">
                  <c:v>8.9063499999999998</c:v>
                </c:pt>
                <c:pt idx="117">
                  <c:v>8.2802299999999995</c:v>
                </c:pt>
                <c:pt idx="118">
                  <c:v>7.6972300000000002</c:v>
                </c:pt>
                <c:pt idx="119">
                  <c:v>7.1545100000000001</c:v>
                </c:pt>
                <c:pt idx="120">
                  <c:v>6.6494099999999996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D2-4960-958E-38A48EE99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337000"/>
        <c:axId val="501356208"/>
      </c:scatterChart>
      <c:scatterChart>
        <c:scatterStyle val="lineMarker"/>
        <c:varyColors val="0"/>
        <c:ser>
          <c:idx val="1"/>
          <c:order val="1"/>
          <c:tx>
            <c:strRef>
              <c:f>Sheet1!$E$7</c:f>
              <c:strCache>
                <c:ptCount val="1"/>
                <c:pt idx="0">
                  <c:v>Cumulative Adoption (Total Units)</c:v>
                </c:pt>
              </c:strCache>
            </c:strRef>
          </c:tx>
          <c:spPr>
            <a:ln w="44450" cap="rnd">
              <a:solidFill>
                <a:srgbClr val="31A300"/>
              </a:solidFill>
              <a:round/>
            </a:ln>
            <a:effectLst/>
          </c:spPr>
          <c:marker>
            <c:symbol val="none"/>
          </c:marker>
          <c:xVal>
            <c:numRef>
              <c:f>Sheet1!$C$8:$C$128</c:f>
              <c:numCache>
                <c:formatCode>_(* #,##0.00_);_(* \(#,##0.00\);_(* "-"??_);_(@_)</c:formatCode>
                <c:ptCount val="12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  <c:pt idx="81">
                  <c:v>20.25</c:v>
                </c:pt>
                <c:pt idx="82">
                  <c:v>20.5</c:v>
                </c:pt>
                <c:pt idx="83">
                  <c:v>20.75</c:v>
                </c:pt>
                <c:pt idx="84">
                  <c:v>21</c:v>
                </c:pt>
                <c:pt idx="85">
                  <c:v>21.25</c:v>
                </c:pt>
                <c:pt idx="86">
                  <c:v>21.5</c:v>
                </c:pt>
                <c:pt idx="87">
                  <c:v>21.75</c:v>
                </c:pt>
                <c:pt idx="88">
                  <c:v>22</c:v>
                </c:pt>
                <c:pt idx="89">
                  <c:v>22.25</c:v>
                </c:pt>
                <c:pt idx="90">
                  <c:v>22.5</c:v>
                </c:pt>
                <c:pt idx="91">
                  <c:v>22.75</c:v>
                </c:pt>
                <c:pt idx="92">
                  <c:v>23</c:v>
                </c:pt>
                <c:pt idx="93">
                  <c:v>23.25</c:v>
                </c:pt>
                <c:pt idx="94">
                  <c:v>23.5</c:v>
                </c:pt>
                <c:pt idx="95">
                  <c:v>23.75</c:v>
                </c:pt>
                <c:pt idx="96">
                  <c:v>24</c:v>
                </c:pt>
                <c:pt idx="97">
                  <c:v>24.25</c:v>
                </c:pt>
                <c:pt idx="98">
                  <c:v>24.5</c:v>
                </c:pt>
                <c:pt idx="99">
                  <c:v>24.75</c:v>
                </c:pt>
                <c:pt idx="100">
                  <c:v>25</c:v>
                </c:pt>
                <c:pt idx="101">
                  <c:v>25.25</c:v>
                </c:pt>
                <c:pt idx="102">
                  <c:v>25.5</c:v>
                </c:pt>
                <c:pt idx="103">
                  <c:v>25.75</c:v>
                </c:pt>
                <c:pt idx="104">
                  <c:v>26</c:v>
                </c:pt>
                <c:pt idx="105">
                  <c:v>26.25</c:v>
                </c:pt>
                <c:pt idx="106">
                  <c:v>26.5</c:v>
                </c:pt>
                <c:pt idx="107">
                  <c:v>26.75</c:v>
                </c:pt>
                <c:pt idx="108">
                  <c:v>27</c:v>
                </c:pt>
                <c:pt idx="109">
                  <c:v>27.25</c:v>
                </c:pt>
                <c:pt idx="110">
                  <c:v>27.5</c:v>
                </c:pt>
                <c:pt idx="111">
                  <c:v>27.75</c:v>
                </c:pt>
                <c:pt idx="112">
                  <c:v>28</c:v>
                </c:pt>
                <c:pt idx="113">
                  <c:v>28.25</c:v>
                </c:pt>
                <c:pt idx="114">
                  <c:v>28.5</c:v>
                </c:pt>
                <c:pt idx="115">
                  <c:v>28.75</c:v>
                </c:pt>
                <c:pt idx="116">
                  <c:v>29</c:v>
                </c:pt>
                <c:pt idx="117">
                  <c:v>29.25</c:v>
                </c:pt>
                <c:pt idx="118">
                  <c:v>29.5</c:v>
                </c:pt>
                <c:pt idx="119">
                  <c:v>29.75</c:v>
                </c:pt>
                <c:pt idx="120">
                  <c:v>30</c:v>
                </c:pt>
              </c:numCache>
            </c:numRef>
          </c:xVal>
          <c:yVal>
            <c:numRef>
              <c:f>Sheet1!$E$8:$E$128</c:f>
              <c:numCache>
                <c:formatCode>_(* #,##0.00_);_(* \(#,##0.00\);_(* "-"??_);_(@_)</c:formatCode>
                <c:ptCount val="121"/>
                <c:pt idx="0">
                  <c:v>0</c:v>
                </c:pt>
                <c:pt idx="1">
                  <c:v>4.21875</c:v>
                </c:pt>
                <c:pt idx="2">
                  <c:v>8.7273599999999991</c:v>
                </c:pt>
                <c:pt idx="3">
                  <c:v>13.544750000000001</c:v>
                </c:pt>
                <c:pt idx="4">
                  <c:v>18.69097</c:v>
                </c:pt>
                <c:pt idx="5">
                  <c:v>24.187159999999999</c:v>
                </c:pt>
                <c:pt idx="6">
                  <c:v>30.05566</c:v>
                </c:pt>
                <c:pt idx="7">
                  <c:v>36.320030000000003</c:v>
                </c:pt>
                <c:pt idx="8">
                  <c:v>43.005070000000003</c:v>
                </c:pt>
                <c:pt idx="9">
                  <c:v>50.136879999999998</c:v>
                </c:pt>
                <c:pt idx="10">
                  <c:v>57.742820000000002</c:v>
                </c:pt>
                <c:pt idx="11">
                  <c:v>65.851650000000006</c:v>
                </c:pt>
                <c:pt idx="12">
                  <c:v>74.493399999999994</c:v>
                </c:pt>
                <c:pt idx="13">
                  <c:v>83.699489999999997</c:v>
                </c:pt>
                <c:pt idx="14">
                  <c:v>93.502669999999995</c:v>
                </c:pt>
                <c:pt idx="15">
                  <c:v>103.937</c:v>
                </c:pt>
                <c:pt idx="16">
                  <c:v>115.03785000000001</c:v>
                </c:pt>
                <c:pt idx="17">
                  <c:v>126.84180000000001</c:v>
                </c:pt>
                <c:pt idx="18">
                  <c:v>139.38663</c:v>
                </c:pt>
                <c:pt idx="19">
                  <c:v>152.71119999999999</c:v>
                </c:pt>
                <c:pt idx="20">
                  <c:v>166.85535999999999</c:v>
                </c:pt>
                <c:pt idx="21">
                  <c:v>181.85982999999999</c:v>
                </c:pt>
                <c:pt idx="22">
                  <c:v>197.76598999999999</c:v>
                </c:pt>
                <c:pt idx="23">
                  <c:v>214.61572000000001</c:v>
                </c:pt>
                <c:pt idx="24">
                  <c:v>232.45122000000001</c:v>
                </c:pt>
                <c:pt idx="25">
                  <c:v>251.31468000000001</c:v>
                </c:pt>
                <c:pt idx="26">
                  <c:v>271.24804999999998</c:v>
                </c:pt>
                <c:pt idx="27">
                  <c:v>292.29266000000001</c:v>
                </c:pt>
                <c:pt idx="28">
                  <c:v>314.48892000000001</c:v>
                </c:pt>
                <c:pt idx="29">
                  <c:v>337.87585000000001</c:v>
                </c:pt>
                <c:pt idx="30">
                  <c:v>362.49068999999997</c:v>
                </c:pt>
                <c:pt idx="31">
                  <c:v>388.36835000000002</c:v>
                </c:pt>
                <c:pt idx="32">
                  <c:v>415.54095000000001</c:v>
                </c:pt>
                <c:pt idx="33">
                  <c:v>444.03726</c:v>
                </c:pt>
                <c:pt idx="34">
                  <c:v>473.88211000000001</c:v>
                </c:pt>
                <c:pt idx="35">
                  <c:v>505.09575999999998</c:v>
                </c:pt>
                <c:pt idx="36">
                  <c:v>537.69335999999998</c:v>
                </c:pt>
                <c:pt idx="37">
                  <c:v>571.68426999999997</c:v>
                </c:pt>
                <c:pt idx="38">
                  <c:v>607.07146999999998</c:v>
                </c:pt>
                <c:pt idx="39">
                  <c:v>643.85095000000001</c:v>
                </c:pt>
                <c:pt idx="40">
                  <c:v>682.01111000000003</c:v>
                </c:pt>
                <c:pt idx="41">
                  <c:v>721.53228999999999</c:v>
                </c:pt>
                <c:pt idx="42">
                  <c:v>762.38622999999995</c:v>
                </c:pt>
                <c:pt idx="43">
                  <c:v>804.53588999999999</c:v>
                </c:pt>
                <c:pt idx="44">
                  <c:v>847.93480999999997</c:v>
                </c:pt>
                <c:pt idx="45">
                  <c:v>892.52722000000006</c:v>
                </c:pt>
                <c:pt idx="46">
                  <c:v>938.24785999999995</c:v>
                </c:pt>
                <c:pt idx="47">
                  <c:v>985.02209000000005</c:v>
                </c:pt>
                <c:pt idx="48">
                  <c:v>1032.7659900000001</c:v>
                </c:pt>
                <c:pt idx="49">
                  <c:v>1081.3868399999999</c:v>
                </c:pt>
                <c:pt idx="50">
                  <c:v>1130.7835700000001</c:v>
                </c:pt>
                <c:pt idx="51">
                  <c:v>1180.84753</c:v>
                </c:pt>
                <c:pt idx="52">
                  <c:v>1231.4633799999999</c:v>
                </c:pt>
                <c:pt idx="53">
                  <c:v>1282.50964</c:v>
                </c:pt>
                <c:pt idx="54">
                  <c:v>1333.8603499999999</c:v>
                </c:pt>
                <c:pt idx="55">
                  <c:v>1385.3857399999999</c:v>
                </c:pt>
                <c:pt idx="56">
                  <c:v>1436.95398</c:v>
                </c:pt>
                <c:pt idx="57">
                  <c:v>1488.4322500000001</c:v>
                </c:pt>
                <c:pt idx="58">
                  <c:v>1539.6879899999999</c:v>
                </c:pt>
                <c:pt idx="59">
                  <c:v>1590.59058</c:v>
                </c:pt>
                <c:pt idx="60">
                  <c:v>1641.01233</c:v>
                </c:pt>
                <c:pt idx="61">
                  <c:v>1690.8302000000001</c:v>
                </c:pt>
                <c:pt idx="62">
                  <c:v>1739.92651</c:v>
                </c:pt>
                <c:pt idx="63">
                  <c:v>1788.19031</c:v>
                </c:pt>
                <c:pt idx="64">
                  <c:v>1835.5183099999999</c:v>
                </c:pt>
                <c:pt idx="65">
                  <c:v>1881.8154300000001</c:v>
                </c:pt>
                <c:pt idx="66">
                  <c:v>1926.99585</c:v>
                </c:pt>
                <c:pt idx="67">
                  <c:v>1970.98315</c:v>
                </c:pt>
                <c:pt idx="68">
                  <c:v>2013.71082</c:v>
                </c:pt>
                <c:pt idx="69">
                  <c:v>2055.1223100000002</c:v>
                </c:pt>
                <c:pt idx="70">
                  <c:v>2095.1709000000001</c:v>
                </c:pt>
                <c:pt idx="71">
                  <c:v>2133.8200700000002</c:v>
                </c:pt>
                <c:pt idx="72">
                  <c:v>2171.0427199999999</c:v>
                </c:pt>
                <c:pt idx="73">
                  <c:v>2206.8208</c:v>
                </c:pt>
                <c:pt idx="74">
                  <c:v>2241.1450199999999</c:v>
                </c:pt>
                <c:pt idx="75">
                  <c:v>2274.0144</c:v>
                </c:pt>
                <c:pt idx="76">
                  <c:v>2305.4353000000001</c:v>
                </c:pt>
                <c:pt idx="77">
                  <c:v>2335.4209000000001</c:v>
                </c:pt>
                <c:pt idx="78">
                  <c:v>2363.9909699999998</c:v>
                </c:pt>
                <c:pt idx="79">
                  <c:v>2391.1704100000002</c:v>
                </c:pt>
                <c:pt idx="80">
                  <c:v>2416.9892599999998</c:v>
                </c:pt>
                <c:pt idx="81">
                  <c:v>2441.4812000000002</c:v>
                </c:pt>
                <c:pt idx="82">
                  <c:v>2464.6835900000001</c:v>
                </c:pt>
                <c:pt idx="83">
                  <c:v>2486.63672</c:v>
                </c:pt>
                <c:pt idx="84">
                  <c:v>2507.3830600000001</c:v>
                </c:pt>
                <c:pt idx="85">
                  <c:v>2526.9668000000001</c:v>
                </c:pt>
                <c:pt idx="86">
                  <c:v>2545.4333499999998</c:v>
                </c:pt>
                <c:pt idx="87">
                  <c:v>2562.8288600000001</c:v>
                </c:pt>
                <c:pt idx="88">
                  <c:v>2579.1999500000002</c:v>
                </c:pt>
                <c:pt idx="89">
                  <c:v>2594.5930199999998</c:v>
                </c:pt>
                <c:pt idx="90">
                  <c:v>2609.0544399999999</c:v>
                </c:pt>
                <c:pt idx="91">
                  <c:v>2622.6296400000001</c:v>
                </c:pt>
                <c:pt idx="92">
                  <c:v>2635.3635300000001</c:v>
                </c:pt>
                <c:pt idx="93">
                  <c:v>2647.2997999999998</c:v>
                </c:pt>
                <c:pt idx="94">
                  <c:v>2658.4809599999999</c:v>
                </c:pt>
                <c:pt idx="95">
                  <c:v>2668.9484900000002</c:v>
                </c:pt>
                <c:pt idx="96">
                  <c:v>2678.7421899999999</c:v>
                </c:pt>
                <c:pt idx="97">
                  <c:v>2687.9003899999998</c:v>
                </c:pt>
                <c:pt idx="98">
                  <c:v>2696.4599600000001</c:v>
                </c:pt>
                <c:pt idx="99">
                  <c:v>2704.4565400000001</c:v>
                </c:pt>
                <c:pt idx="100">
                  <c:v>2711.9235800000001</c:v>
                </c:pt>
                <c:pt idx="101">
                  <c:v>2718.8933099999999</c:v>
                </c:pt>
                <c:pt idx="102">
                  <c:v>2725.3964799999999</c:v>
                </c:pt>
                <c:pt idx="103">
                  <c:v>2731.46191</c:v>
                </c:pt>
                <c:pt idx="104">
                  <c:v>2737.1171899999999</c:v>
                </c:pt>
                <c:pt idx="105">
                  <c:v>2742.3886699999998</c:v>
                </c:pt>
                <c:pt idx="106">
                  <c:v>2747.3005400000002</c:v>
                </c:pt>
                <c:pt idx="107">
                  <c:v>2751.87646</c:v>
                </c:pt>
                <c:pt idx="108">
                  <c:v>2756.1381799999999</c:v>
                </c:pt>
                <c:pt idx="109">
                  <c:v>2760.1062000000002</c:v>
                </c:pt>
                <c:pt idx="110">
                  <c:v>2763.8000499999998</c:v>
                </c:pt>
                <c:pt idx="111">
                  <c:v>2767.2380400000002</c:v>
                </c:pt>
                <c:pt idx="112">
                  <c:v>2770.4372600000002</c:v>
                </c:pt>
                <c:pt idx="113">
                  <c:v>2773.4135700000002</c:v>
                </c:pt>
                <c:pt idx="114">
                  <c:v>2776.18237</c:v>
                </c:pt>
                <c:pt idx="115">
                  <c:v>2778.7575700000002</c:v>
                </c:pt>
                <c:pt idx="116">
                  <c:v>2781.1523400000001</c:v>
                </c:pt>
                <c:pt idx="117">
                  <c:v>2783.3789099999999</c:v>
                </c:pt>
                <c:pt idx="118">
                  <c:v>2785.4489699999999</c:v>
                </c:pt>
                <c:pt idx="119">
                  <c:v>2787.37329</c:v>
                </c:pt>
                <c:pt idx="120">
                  <c:v>2789.1618699999999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D2-4960-958E-38A48EE99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350720"/>
        <c:axId val="501351112"/>
      </c:scatterChart>
      <c:valAx>
        <c:axId val="501337000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42274486717197735"/>
              <c:y val="0.73177129885791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56208"/>
        <c:crosses val="autoZero"/>
        <c:crossBetween val="midCat"/>
      </c:valAx>
      <c:valAx>
        <c:axId val="5013562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Units</a:t>
                </a:r>
                <a:r>
                  <a:rPr lang="en-US" sz="1400" baseline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 Year</a:t>
                </a:r>
                <a:r>
                  <a:rPr lang="en-US" sz="14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c:rich>
          </c:tx>
          <c:layout>
            <c:manualLayout>
              <c:xMode val="edge"/>
              <c:yMode val="edge"/>
              <c:x val="3.3072472693819306E-2"/>
              <c:y val="0.147561388037891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37000"/>
        <c:crosses val="autoZero"/>
        <c:crossBetween val="midCat"/>
      </c:valAx>
      <c:valAx>
        <c:axId val="5013511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Units Purchased </a:t>
                </a:r>
              </a:p>
            </c:rich>
          </c:tx>
          <c:layout>
            <c:manualLayout>
              <c:xMode val="edge"/>
              <c:yMode val="edge"/>
              <c:x val="0.90395317824673227"/>
              <c:y val="7.08472540752818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50720"/>
        <c:crosses val="max"/>
        <c:crossBetween val="midCat"/>
      </c:valAx>
      <c:valAx>
        <c:axId val="501350720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out"/>
        <c:minorTickMark val="none"/>
        <c:tickLblPos val="nextTo"/>
        <c:crossAx val="50135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74BD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74BD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7.0579962551410049E-4"/>
          <c:y val="0.83689768508666151"/>
          <c:w val="0.9992941924741946"/>
          <c:h val="0.1610678323004301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31A3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0.47143</cdr:x>
      <cdr:y>0.09432</cdr:y>
    </cdr:from>
    <cdr:to>
      <cdr:x>0.47858</cdr:x>
      <cdr:y>0.71249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DA8DB8B-6501-4A92-98A0-40A173A8A434}"/>
            </a:ext>
          </a:extLst>
        </cdr:cNvPr>
        <cdr:cNvCxnSpPr/>
      </cdr:nvCxnSpPr>
      <cdr:spPr>
        <a:xfrm xmlns:a="http://schemas.openxmlformats.org/drawingml/2006/main">
          <a:off x="1472756" y="237340"/>
          <a:ext cx="22340" cy="1555522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chemeClr val="bg1">
              <a:lumMod val="5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0.14577</cdr:x>
      <cdr:y>0</cdr:y>
    </cdr:from>
    <cdr:to>
      <cdr:x>0.41287</cdr:x>
      <cdr:y>0.28898</cdr:y>
    </cdr:to>
    <cdr:sp macro="" textlink="">
      <cdr:nvSpPr>
        <cdr:cNvPr id="4" name="Text Box 23"/>
        <cdr:cNvSpPr txBox="1"/>
      </cdr:nvSpPr>
      <cdr:spPr bwMode="auto">
        <a:xfrm xmlns:a="http://schemas.openxmlformats.org/drawingml/2006/main">
          <a:off x="455389" y="0"/>
          <a:ext cx="834425" cy="7271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noFill/>
        </a:ln>
      </cdr:spPr>
      <cdr:txBody>
        <a:bodyPr xmlns:a="http://schemas.openxmlformats.org/drawingml/2006/main" rot="0" spcFirstLastPara="0" vert="horz" wrap="square" lIns="0" tIns="182880" rIns="0" bIns="18288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pPr marL="0" marR="0" algn="ctr">
            <a:lnSpc>
              <a:spcPct val="107000"/>
            </a:lnSpc>
            <a:spcBef>
              <a:spcPts val="0"/>
            </a:spcBef>
            <a:spcAft>
              <a:spcPts val="0"/>
            </a:spcAft>
          </a:pPr>
          <a:r>
            <a:rPr lang="en-US" sz="1400" dirty="0">
              <a:solidFill>
                <a:srgbClr val="555759"/>
              </a:solidFill>
              <a:effectLst/>
              <a:latin typeface="Arial" panose="020B0604020202020204" pitchFamily="34" charset="0"/>
              <a:ea typeface="Calibri" panose="020F0502020204030204" pitchFamily="34" charset="0"/>
            </a:rPr>
            <a:t>Inflection Point</a:t>
          </a:r>
        </a:p>
      </cdr:txBody>
    </cdr:sp>
  </cdr:relSizeAnchor>
  <cdr:relSizeAnchor xmlns:cdr="http://schemas.openxmlformats.org/drawingml/2006/chartDrawing">
    <cdr:from>
      <cdr:x>0.41748</cdr:x>
      <cdr:y>0.10783</cdr:y>
    </cdr:from>
    <cdr:to>
      <cdr:x>0.47544</cdr:x>
      <cdr:y>0.1378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E430E29C-A2FB-4420-87CC-2E57B69F0401}"/>
            </a:ext>
          </a:extLst>
        </cdr:cNvPr>
        <cdr:cNvCxnSpPr>
          <a:stCxn xmlns:a="http://schemas.openxmlformats.org/drawingml/2006/main" id="4" idx="3"/>
        </cdr:cNvCxnSpPr>
      </cdr:nvCxnSpPr>
      <cdr:spPr>
        <a:xfrm xmlns:a="http://schemas.openxmlformats.org/drawingml/2006/main" flipV="1">
          <a:off x="1304216" y="271336"/>
          <a:ext cx="181068" cy="754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1946B-2B3A-4A28-B2F0-C69B1A6C7BA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71F9B-4F12-4BEB-80DC-9225E215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7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56BE4-AD59-41DB-86E2-F15EBE575FB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38027-C766-4078-8F4D-C644C5FB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Will make efforts to tailor our discussion &amp; address key issues to the extent we are able. </a:t>
            </a:r>
          </a:p>
        </p:txBody>
      </p:sp>
    </p:spTree>
    <p:extLst>
      <p:ext uri="{BB962C8B-B14F-4D97-AF65-F5344CB8AC3E}">
        <p14:creationId xmlns:p14="http://schemas.microsoft.com/office/powerpoint/2010/main" val="313975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BD3B5-36B7-4607-B906-0695B2EDF8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06"/>
          <a:stretch/>
        </p:blipFill>
        <p:spPr>
          <a:xfrm>
            <a:off x="0" y="3438525"/>
            <a:ext cx="9144000" cy="3419475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429000"/>
          </a:xfrm>
        </p:spPr>
        <p:txBody>
          <a:bodyPr/>
          <a:lstStyle>
            <a:lvl1pPr algn="ctr">
              <a:defRPr sz="1400" b="1" baseline="0">
                <a:solidFill>
                  <a:srgbClr val="FD1BC2"/>
                </a:solidFill>
              </a:defRPr>
            </a:lvl1pPr>
          </a:lstStyle>
          <a:p>
            <a:r>
              <a:rPr lang="en-US" dirty="0"/>
              <a:t>INSERT IMAGE HERE. Instructions: Click to select the picture placeholder box &gt; Click INSERT &gt; Pictures &gt; Browse for your chosen image &gt; Right click on image after it is inserted. If you need to change the photo on the cover slide, select the photo, click FORMAT &gt; Change Picture &gt; Browse for your chosen image. Make sure image is placed BEHIND the two circles containing presentation title/</a:t>
            </a:r>
            <a:r>
              <a:rPr lang="en-US" dirty="0" err="1"/>
              <a:t>Nexant</a:t>
            </a:r>
            <a:r>
              <a:rPr lang="en-US" dirty="0"/>
              <a:t> logo – if not, select image and click Send to Back.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646610"/>
            <a:ext cx="9144000" cy="2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01168" y="6194521"/>
            <a:ext cx="2461069" cy="422116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MM.DD.YYYY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01168" y="5058220"/>
            <a:ext cx="2461069" cy="979677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Presenter Name(s)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481761" y="6194521"/>
            <a:ext cx="2472881" cy="422116"/>
          </a:xfrm>
        </p:spPr>
        <p:txBody>
          <a:bodyPr rIns="0" anchor="b" anchorCtr="0">
            <a:normAutofit/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&lt;Insert confidentiality statement&gt;</a:t>
            </a:r>
          </a:p>
        </p:txBody>
      </p:sp>
    </p:spTree>
    <p:extLst>
      <p:ext uri="{BB962C8B-B14F-4D97-AF65-F5344CB8AC3E}">
        <p14:creationId xmlns:p14="http://schemas.microsoft.com/office/powerpoint/2010/main" val="98675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pPr defTabSz="457144"/>
            <a:fld id="{276DE07D-12F9-FF40-B07B-9B015B6B1FBE}" type="slidenum">
              <a:rPr lang="en-US" smtClean="0"/>
              <a:pPr defTabSz="457144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"/>
          <a:stretch/>
        </p:blipFill>
        <p:spPr>
          <a:xfrm rot="5400000">
            <a:off x="2717018" y="-932558"/>
            <a:ext cx="3733799" cy="9408921"/>
          </a:xfrm>
          <a:prstGeom prst="rect">
            <a:avLst/>
          </a:prstGeom>
          <a:ln w="3175">
            <a:solidFill>
              <a:srgbClr val="CCCCCC">
                <a:lumMod val="60000"/>
                <a:lumOff val="40000"/>
              </a:srgbClr>
            </a:solidFill>
          </a:ln>
        </p:spPr>
      </p:pic>
      <p:sp>
        <p:nvSpPr>
          <p:cNvPr id="5" name="Rectangle 4"/>
          <p:cNvSpPr/>
          <p:nvPr userDrawn="1"/>
        </p:nvSpPr>
        <p:spPr>
          <a:xfrm>
            <a:off x="-120542" y="1904998"/>
            <a:ext cx="5987942" cy="3733799"/>
          </a:xfrm>
          <a:prstGeom prst="rect">
            <a:avLst/>
          </a:prstGeom>
          <a:solidFill>
            <a:schemeClr val="accent4"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6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177498" y="2777341"/>
            <a:ext cx="2762226" cy="1989112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0850" y="1904998"/>
            <a:ext cx="4908550" cy="3733800"/>
          </a:xfrm>
        </p:spPr>
        <p:txBody>
          <a:bodyPr lIns="0" tIns="182880" rIns="0" bIns="182880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6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pPr defTabSz="457144"/>
            <a:fld id="{276DE07D-12F9-FF40-B07B-9B015B6B1FBE}" type="slidenum">
              <a:rPr lang="en-US" smtClean="0"/>
              <a:pPr defTabSz="457144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"/>
          <a:stretch/>
        </p:blipFill>
        <p:spPr>
          <a:xfrm rot="5400000">
            <a:off x="2717018" y="-932558"/>
            <a:ext cx="3733799" cy="9408921"/>
          </a:xfrm>
          <a:prstGeom prst="rect">
            <a:avLst/>
          </a:prstGeom>
          <a:ln w="3175">
            <a:solidFill>
              <a:srgbClr val="CCCCCC">
                <a:lumMod val="60000"/>
                <a:lumOff val="40000"/>
              </a:srgbClr>
            </a:solidFill>
          </a:ln>
        </p:spPr>
      </p:pic>
      <p:sp>
        <p:nvSpPr>
          <p:cNvPr id="5" name="Rectangle 4"/>
          <p:cNvSpPr/>
          <p:nvPr userDrawn="1"/>
        </p:nvSpPr>
        <p:spPr>
          <a:xfrm>
            <a:off x="-120542" y="1904998"/>
            <a:ext cx="5987942" cy="3733799"/>
          </a:xfrm>
          <a:prstGeom prst="rect">
            <a:avLst/>
          </a:prstGeom>
          <a:solidFill>
            <a:schemeClr val="accent5"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6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177498" y="2777341"/>
            <a:ext cx="2762226" cy="1989112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0850" y="1904998"/>
            <a:ext cx="4908550" cy="3733800"/>
          </a:xfrm>
        </p:spPr>
        <p:txBody>
          <a:bodyPr lIns="0" tIns="182880" rIns="0" bIns="182880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pPr defTabSz="457144"/>
            <a:fld id="{276DE07D-12F9-FF40-B07B-9B015B6B1FBE}" type="slidenum">
              <a:rPr lang="en-US" smtClean="0"/>
              <a:pPr defTabSz="457144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"/>
          <a:stretch/>
        </p:blipFill>
        <p:spPr>
          <a:xfrm rot="5400000">
            <a:off x="2717018" y="-932558"/>
            <a:ext cx="3733799" cy="9408921"/>
          </a:xfrm>
          <a:prstGeom prst="rect">
            <a:avLst/>
          </a:prstGeom>
          <a:ln w="3175">
            <a:solidFill>
              <a:srgbClr val="CCCCCC">
                <a:lumMod val="60000"/>
                <a:lumOff val="40000"/>
              </a:srgbClr>
            </a:solidFill>
          </a:ln>
        </p:spPr>
      </p:pic>
      <p:sp>
        <p:nvSpPr>
          <p:cNvPr id="5" name="Rectangle 4"/>
          <p:cNvSpPr/>
          <p:nvPr userDrawn="1"/>
        </p:nvSpPr>
        <p:spPr>
          <a:xfrm>
            <a:off x="-120542" y="1904998"/>
            <a:ext cx="5987942" cy="3733799"/>
          </a:xfrm>
          <a:prstGeom prst="rect">
            <a:avLst/>
          </a:prstGeom>
          <a:solidFill>
            <a:schemeClr val="accent6"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6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177498" y="2777341"/>
            <a:ext cx="2762226" cy="1989112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0850" y="1904998"/>
            <a:ext cx="4908550" cy="3733800"/>
          </a:xfrm>
        </p:spPr>
        <p:txBody>
          <a:bodyPr lIns="0" tIns="182880" rIns="0" bIns="182880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164527" y="1654099"/>
            <a:ext cx="2543050" cy="2170537"/>
          </a:xfrm>
          <a:prstGeom prst="rect">
            <a:avLst/>
          </a:prstGeom>
        </p:spPr>
        <p:txBody>
          <a:bodyPr/>
          <a:lstStyle>
            <a:lvl1pPr algn="ctr">
              <a:defRPr b="0" i="1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photo here related to subject matter</a:t>
            </a:r>
          </a:p>
        </p:txBody>
      </p:sp>
      <p:sp>
        <p:nvSpPr>
          <p:cNvPr id="30" name="Picture Placeholder 8"/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3306497" y="1654099"/>
            <a:ext cx="2551176" cy="2170537"/>
          </a:xfrm>
          <a:prstGeom prst="rect">
            <a:avLst/>
          </a:prstGeom>
        </p:spPr>
        <p:txBody>
          <a:bodyPr/>
          <a:lstStyle>
            <a:lvl1pPr algn="ctr">
              <a:defRPr b="0" i="1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photo here related to subject matter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50893" y="1654099"/>
            <a:ext cx="2548750" cy="2170537"/>
          </a:xfrm>
          <a:prstGeom prst="rect">
            <a:avLst/>
          </a:prstGeom>
        </p:spPr>
        <p:txBody>
          <a:bodyPr/>
          <a:lstStyle>
            <a:lvl1pPr algn="ctr">
              <a:defRPr b="0" i="1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photo here related to subject matter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3"/>
          <p:cNvSpPr/>
          <p:nvPr/>
        </p:nvSpPr>
        <p:spPr>
          <a:xfrm>
            <a:off x="6160458" y="3688507"/>
            <a:ext cx="2547119" cy="443126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  <a:gd name="connsiteX0" fmla="*/ 0 w 2450743"/>
              <a:gd name="connsiteY0" fmla="*/ 1294993 h 4783133"/>
              <a:gd name="connsiteX1" fmla="*/ 2450743 w 2450743"/>
              <a:gd name="connsiteY1" fmla="*/ 0 h 4783133"/>
              <a:gd name="connsiteX2" fmla="*/ 2444715 w 2450743"/>
              <a:gd name="connsiteY2" fmla="*/ 4783133 h 4783133"/>
              <a:gd name="connsiteX3" fmla="*/ 0 w 2450743"/>
              <a:gd name="connsiteY3" fmla="*/ 4783133 h 4783133"/>
              <a:gd name="connsiteX4" fmla="*/ 0 w 2450743"/>
              <a:gd name="connsiteY4" fmla="*/ 1294993 h 4783133"/>
              <a:gd name="connsiteX0" fmla="*/ 0 w 2456332"/>
              <a:gd name="connsiteY0" fmla="*/ 488314 h 4783133"/>
              <a:gd name="connsiteX1" fmla="*/ 2456332 w 2456332"/>
              <a:gd name="connsiteY1" fmla="*/ 0 h 4783133"/>
              <a:gd name="connsiteX2" fmla="*/ 2450304 w 2456332"/>
              <a:gd name="connsiteY2" fmla="*/ 4783133 h 4783133"/>
              <a:gd name="connsiteX3" fmla="*/ 5589 w 2456332"/>
              <a:gd name="connsiteY3" fmla="*/ 4783133 h 4783133"/>
              <a:gd name="connsiteX4" fmla="*/ 0 w 2456332"/>
              <a:gd name="connsiteY4" fmla="*/ 488314 h 47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332" h="4783133">
                <a:moveTo>
                  <a:pt x="0" y="488314"/>
                </a:moveTo>
                <a:lnTo>
                  <a:pt x="2456332" y="0"/>
                </a:lnTo>
                <a:cubicBezTo>
                  <a:pt x="2454323" y="1594378"/>
                  <a:pt x="2452313" y="3188755"/>
                  <a:pt x="2450304" y="4783133"/>
                </a:cubicBezTo>
                <a:lnTo>
                  <a:pt x="5589" y="4783133"/>
                </a:lnTo>
                <a:lnTo>
                  <a:pt x="0" y="488314"/>
                </a:lnTo>
                <a:close/>
              </a:path>
            </a:pathLst>
          </a:custGeom>
          <a:solidFill>
            <a:schemeClr val="accent5">
              <a:alpha val="69804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6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23"/>
          <p:cNvSpPr/>
          <p:nvPr/>
        </p:nvSpPr>
        <p:spPr>
          <a:xfrm>
            <a:off x="6162493" y="3810000"/>
            <a:ext cx="2545084" cy="2057400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  <a:gd name="connsiteX0" fmla="*/ 0 w 2450743"/>
              <a:gd name="connsiteY0" fmla="*/ 1294993 h 4783133"/>
              <a:gd name="connsiteX1" fmla="*/ 2450743 w 2450743"/>
              <a:gd name="connsiteY1" fmla="*/ 0 h 4783133"/>
              <a:gd name="connsiteX2" fmla="*/ 2444715 w 2450743"/>
              <a:gd name="connsiteY2" fmla="*/ 4783133 h 4783133"/>
              <a:gd name="connsiteX3" fmla="*/ 0 w 2450743"/>
              <a:gd name="connsiteY3" fmla="*/ 4783133 h 4783133"/>
              <a:gd name="connsiteX4" fmla="*/ 0 w 2450743"/>
              <a:gd name="connsiteY4" fmla="*/ 1294993 h 4783133"/>
              <a:gd name="connsiteX0" fmla="*/ 0 w 2456332"/>
              <a:gd name="connsiteY0" fmla="*/ 488314 h 4783133"/>
              <a:gd name="connsiteX1" fmla="*/ 2456332 w 2456332"/>
              <a:gd name="connsiteY1" fmla="*/ 0 h 4783133"/>
              <a:gd name="connsiteX2" fmla="*/ 2450304 w 2456332"/>
              <a:gd name="connsiteY2" fmla="*/ 4783133 h 4783133"/>
              <a:gd name="connsiteX3" fmla="*/ 5589 w 2456332"/>
              <a:gd name="connsiteY3" fmla="*/ 4783133 h 4783133"/>
              <a:gd name="connsiteX4" fmla="*/ 0 w 2456332"/>
              <a:gd name="connsiteY4" fmla="*/ 488314 h 47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332" h="4783133">
                <a:moveTo>
                  <a:pt x="0" y="488314"/>
                </a:moveTo>
                <a:lnTo>
                  <a:pt x="2456332" y="0"/>
                </a:lnTo>
                <a:cubicBezTo>
                  <a:pt x="2454323" y="1594378"/>
                  <a:pt x="2452313" y="3188755"/>
                  <a:pt x="2450304" y="4783133"/>
                </a:cubicBezTo>
                <a:lnTo>
                  <a:pt x="5589" y="4783133"/>
                </a:lnTo>
                <a:lnTo>
                  <a:pt x="0" y="488314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6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23"/>
          <p:cNvSpPr/>
          <p:nvPr userDrawn="1"/>
        </p:nvSpPr>
        <p:spPr>
          <a:xfrm>
            <a:off x="3302428" y="3708475"/>
            <a:ext cx="2555245" cy="423158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  <a:gd name="connsiteX0" fmla="*/ 0 w 2450743"/>
              <a:gd name="connsiteY0" fmla="*/ 1294993 h 4783133"/>
              <a:gd name="connsiteX1" fmla="*/ 2450743 w 2450743"/>
              <a:gd name="connsiteY1" fmla="*/ 0 h 4783133"/>
              <a:gd name="connsiteX2" fmla="*/ 2444715 w 2450743"/>
              <a:gd name="connsiteY2" fmla="*/ 4783133 h 4783133"/>
              <a:gd name="connsiteX3" fmla="*/ 0 w 2450743"/>
              <a:gd name="connsiteY3" fmla="*/ 4783133 h 4783133"/>
              <a:gd name="connsiteX4" fmla="*/ 0 w 2450743"/>
              <a:gd name="connsiteY4" fmla="*/ 1294993 h 4783133"/>
              <a:gd name="connsiteX0" fmla="*/ 0 w 2456332"/>
              <a:gd name="connsiteY0" fmla="*/ 488314 h 4783133"/>
              <a:gd name="connsiteX1" fmla="*/ 2456332 w 2456332"/>
              <a:gd name="connsiteY1" fmla="*/ 0 h 4783133"/>
              <a:gd name="connsiteX2" fmla="*/ 2450304 w 2456332"/>
              <a:gd name="connsiteY2" fmla="*/ 4783133 h 4783133"/>
              <a:gd name="connsiteX3" fmla="*/ 5589 w 2456332"/>
              <a:gd name="connsiteY3" fmla="*/ 4783133 h 4783133"/>
              <a:gd name="connsiteX4" fmla="*/ 0 w 2456332"/>
              <a:gd name="connsiteY4" fmla="*/ 488314 h 47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332" h="4783133">
                <a:moveTo>
                  <a:pt x="0" y="488314"/>
                </a:moveTo>
                <a:lnTo>
                  <a:pt x="2456332" y="0"/>
                </a:lnTo>
                <a:cubicBezTo>
                  <a:pt x="2454323" y="1594378"/>
                  <a:pt x="2452313" y="3188755"/>
                  <a:pt x="2450304" y="4783133"/>
                </a:cubicBezTo>
                <a:lnTo>
                  <a:pt x="5589" y="4783133"/>
                </a:lnTo>
                <a:lnTo>
                  <a:pt x="0" y="488314"/>
                </a:lnTo>
                <a:close/>
              </a:path>
            </a:pathLst>
          </a:custGeom>
          <a:solidFill>
            <a:schemeClr val="accent4">
              <a:alpha val="69804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3"/>
          <p:cNvSpPr/>
          <p:nvPr userDrawn="1"/>
        </p:nvSpPr>
        <p:spPr>
          <a:xfrm>
            <a:off x="3304462" y="3810000"/>
            <a:ext cx="2553211" cy="2057400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  <a:gd name="connsiteX0" fmla="*/ 0 w 2450743"/>
              <a:gd name="connsiteY0" fmla="*/ 1294993 h 4783133"/>
              <a:gd name="connsiteX1" fmla="*/ 2450743 w 2450743"/>
              <a:gd name="connsiteY1" fmla="*/ 0 h 4783133"/>
              <a:gd name="connsiteX2" fmla="*/ 2444715 w 2450743"/>
              <a:gd name="connsiteY2" fmla="*/ 4783133 h 4783133"/>
              <a:gd name="connsiteX3" fmla="*/ 0 w 2450743"/>
              <a:gd name="connsiteY3" fmla="*/ 4783133 h 4783133"/>
              <a:gd name="connsiteX4" fmla="*/ 0 w 2450743"/>
              <a:gd name="connsiteY4" fmla="*/ 1294993 h 4783133"/>
              <a:gd name="connsiteX0" fmla="*/ 0 w 2456332"/>
              <a:gd name="connsiteY0" fmla="*/ 488314 h 4783133"/>
              <a:gd name="connsiteX1" fmla="*/ 2456332 w 2456332"/>
              <a:gd name="connsiteY1" fmla="*/ 0 h 4783133"/>
              <a:gd name="connsiteX2" fmla="*/ 2450304 w 2456332"/>
              <a:gd name="connsiteY2" fmla="*/ 4783133 h 4783133"/>
              <a:gd name="connsiteX3" fmla="*/ 5589 w 2456332"/>
              <a:gd name="connsiteY3" fmla="*/ 4783133 h 4783133"/>
              <a:gd name="connsiteX4" fmla="*/ 0 w 2456332"/>
              <a:gd name="connsiteY4" fmla="*/ 488314 h 47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332" h="4783133">
                <a:moveTo>
                  <a:pt x="0" y="488314"/>
                </a:moveTo>
                <a:lnTo>
                  <a:pt x="2456332" y="0"/>
                </a:lnTo>
                <a:cubicBezTo>
                  <a:pt x="2454323" y="1594378"/>
                  <a:pt x="2452313" y="3188755"/>
                  <a:pt x="2450304" y="4783133"/>
                </a:cubicBezTo>
                <a:lnTo>
                  <a:pt x="5589" y="4783133"/>
                </a:lnTo>
                <a:lnTo>
                  <a:pt x="0" y="488314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3"/>
          <p:cNvSpPr/>
          <p:nvPr userDrawn="1"/>
        </p:nvSpPr>
        <p:spPr>
          <a:xfrm>
            <a:off x="450891" y="3708476"/>
            <a:ext cx="2546717" cy="423158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  <a:gd name="connsiteX0" fmla="*/ 0 w 2450743"/>
              <a:gd name="connsiteY0" fmla="*/ 1294993 h 4783133"/>
              <a:gd name="connsiteX1" fmla="*/ 2450743 w 2450743"/>
              <a:gd name="connsiteY1" fmla="*/ 0 h 4783133"/>
              <a:gd name="connsiteX2" fmla="*/ 2444715 w 2450743"/>
              <a:gd name="connsiteY2" fmla="*/ 4783133 h 4783133"/>
              <a:gd name="connsiteX3" fmla="*/ 0 w 2450743"/>
              <a:gd name="connsiteY3" fmla="*/ 4783133 h 4783133"/>
              <a:gd name="connsiteX4" fmla="*/ 0 w 2450743"/>
              <a:gd name="connsiteY4" fmla="*/ 1294993 h 4783133"/>
              <a:gd name="connsiteX0" fmla="*/ 0 w 2456332"/>
              <a:gd name="connsiteY0" fmla="*/ 488314 h 4783133"/>
              <a:gd name="connsiteX1" fmla="*/ 2456332 w 2456332"/>
              <a:gd name="connsiteY1" fmla="*/ 0 h 4783133"/>
              <a:gd name="connsiteX2" fmla="*/ 2450304 w 2456332"/>
              <a:gd name="connsiteY2" fmla="*/ 4783133 h 4783133"/>
              <a:gd name="connsiteX3" fmla="*/ 5589 w 2456332"/>
              <a:gd name="connsiteY3" fmla="*/ 4783133 h 4783133"/>
              <a:gd name="connsiteX4" fmla="*/ 0 w 2456332"/>
              <a:gd name="connsiteY4" fmla="*/ 488314 h 47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332" h="4783133">
                <a:moveTo>
                  <a:pt x="0" y="488314"/>
                </a:moveTo>
                <a:lnTo>
                  <a:pt x="2456332" y="0"/>
                </a:lnTo>
                <a:cubicBezTo>
                  <a:pt x="2454323" y="1594378"/>
                  <a:pt x="2452313" y="3188755"/>
                  <a:pt x="2450304" y="4783133"/>
                </a:cubicBezTo>
                <a:lnTo>
                  <a:pt x="5589" y="4783133"/>
                </a:lnTo>
                <a:lnTo>
                  <a:pt x="0" y="488314"/>
                </a:lnTo>
                <a:close/>
              </a:path>
            </a:pathLst>
          </a:custGeom>
          <a:solidFill>
            <a:schemeClr val="accent3">
              <a:alpha val="69804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3"/>
          <p:cNvSpPr/>
          <p:nvPr userDrawn="1"/>
        </p:nvSpPr>
        <p:spPr>
          <a:xfrm>
            <a:off x="457096" y="3810000"/>
            <a:ext cx="2540512" cy="2057400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  <a:gd name="connsiteX0" fmla="*/ 0 w 2450743"/>
              <a:gd name="connsiteY0" fmla="*/ 1294993 h 4783133"/>
              <a:gd name="connsiteX1" fmla="*/ 2450743 w 2450743"/>
              <a:gd name="connsiteY1" fmla="*/ 0 h 4783133"/>
              <a:gd name="connsiteX2" fmla="*/ 2444715 w 2450743"/>
              <a:gd name="connsiteY2" fmla="*/ 4783133 h 4783133"/>
              <a:gd name="connsiteX3" fmla="*/ 0 w 2450743"/>
              <a:gd name="connsiteY3" fmla="*/ 4783133 h 4783133"/>
              <a:gd name="connsiteX4" fmla="*/ 0 w 2450743"/>
              <a:gd name="connsiteY4" fmla="*/ 1294993 h 4783133"/>
              <a:gd name="connsiteX0" fmla="*/ 0 w 2456332"/>
              <a:gd name="connsiteY0" fmla="*/ 488314 h 4783133"/>
              <a:gd name="connsiteX1" fmla="*/ 2456332 w 2456332"/>
              <a:gd name="connsiteY1" fmla="*/ 0 h 4783133"/>
              <a:gd name="connsiteX2" fmla="*/ 2450304 w 2456332"/>
              <a:gd name="connsiteY2" fmla="*/ 4783133 h 4783133"/>
              <a:gd name="connsiteX3" fmla="*/ 5589 w 2456332"/>
              <a:gd name="connsiteY3" fmla="*/ 4783133 h 4783133"/>
              <a:gd name="connsiteX4" fmla="*/ 0 w 2456332"/>
              <a:gd name="connsiteY4" fmla="*/ 488314 h 47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332" h="4783133">
                <a:moveTo>
                  <a:pt x="0" y="488314"/>
                </a:moveTo>
                <a:lnTo>
                  <a:pt x="2456332" y="0"/>
                </a:lnTo>
                <a:cubicBezTo>
                  <a:pt x="2454323" y="1594378"/>
                  <a:pt x="2452313" y="3188755"/>
                  <a:pt x="2450304" y="4783133"/>
                </a:cubicBezTo>
                <a:lnTo>
                  <a:pt x="5589" y="4783133"/>
                </a:lnTo>
                <a:lnTo>
                  <a:pt x="0" y="488314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quarter" idx="18"/>
          </p:nvPr>
        </p:nvSpPr>
        <p:spPr>
          <a:xfrm>
            <a:off x="533400" y="4199682"/>
            <a:ext cx="2387600" cy="1582737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quarter" idx="23"/>
          </p:nvPr>
        </p:nvSpPr>
        <p:spPr>
          <a:xfrm>
            <a:off x="3387267" y="4199682"/>
            <a:ext cx="2387600" cy="1582737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4"/>
          </p:nvPr>
        </p:nvSpPr>
        <p:spPr>
          <a:xfrm>
            <a:off x="6241235" y="4199682"/>
            <a:ext cx="2387600" cy="1582737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58194" y="2214337"/>
            <a:ext cx="3200625" cy="3920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9502" y="1635701"/>
            <a:ext cx="3200400" cy="57863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34290" rIns="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58753" y="1635701"/>
            <a:ext cx="3200066" cy="578635"/>
          </a:xfrm>
        </p:spPr>
        <p:txBody>
          <a:bodyPr r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058194" y="2214337"/>
            <a:ext cx="3201563" cy="3920732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918272" y="2213549"/>
            <a:ext cx="3200625" cy="3921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09413" y="1635701"/>
            <a:ext cx="3209484" cy="57784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34290" rIns="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17189" y="1636958"/>
            <a:ext cx="3201708" cy="577850"/>
          </a:xfrm>
        </p:spPr>
        <p:txBody>
          <a:bodyPr r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910496" y="2214808"/>
            <a:ext cx="3201563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1480" y="2302345"/>
            <a:ext cx="2516141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92977" y="1723710"/>
            <a:ext cx="2514600" cy="578636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894" y="2302347"/>
            <a:ext cx="2514598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dirty="0">
              <a:solidFill>
                <a:srgbClr val="54585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0892" y="1723711"/>
            <a:ext cx="2514600" cy="57863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34290" rIns="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14700" y="2302347"/>
            <a:ext cx="2514600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21935" y="1723711"/>
            <a:ext cx="2514600" cy="57863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34290" rIns="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0850" y="1724025"/>
            <a:ext cx="2514642" cy="577850"/>
          </a:xfrm>
        </p:spPr>
        <p:txBody>
          <a:bodyPr rIns="0" anchor="ctr" anchorCtr="0">
            <a:normAutofit/>
          </a:bodyPr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314700" y="1724025"/>
            <a:ext cx="2514600" cy="577850"/>
          </a:xfrm>
        </p:spPr>
        <p:txBody>
          <a:bodyPr r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92978" y="1723710"/>
            <a:ext cx="2514600" cy="577850"/>
          </a:xfrm>
        </p:spPr>
        <p:txBody>
          <a:bodyPr rIns="0" anchor="ctr" anchorCtr="0">
            <a:normAutofit/>
          </a:bodyPr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0850" y="2301875"/>
            <a:ext cx="2514642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3314700" y="2301874"/>
            <a:ext cx="2514600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6192978" y="2301874"/>
            <a:ext cx="2514600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28215" y="2302347"/>
            <a:ext cx="1990815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28215" y="1723711"/>
            <a:ext cx="1990815" cy="578636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894" y="2302347"/>
            <a:ext cx="1990815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dirty="0">
              <a:solidFill>
                <a:srgbClr val="54585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0893" y="1723711"/>
            <a:ext cx="1990589" cy="57863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34290" rIns="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39441" y="2302347"/>
            <a:ext cx="1990815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9667" y="1723711"/>
            <a:ext cx="1990815" cy="57863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34290" rIns="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16762" y="2302347"/>
            <a:ext cx="1990815" cy="3920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457032"/>
            <a:endParaRPr lang="en-US" sz="1600" b="1" dirty="0">
              <a:solidFill>
                <a:srgbClr val="464749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16762" y="1723711"/>
            <a:ext cx="1990815" cy="578636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0850" y="1724025"/>
            <a:ext cx="1990725" cy="577850"/>
          </a:xfrm>
        </p:spPr>
        <p:txBody>
          <a:bodyPr rIns="0" anchor="ctr" anchorCtr="0">
            <a:normAutofit/>
          </a:bodyPr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0" y="1724025"/>
            <a:ext cx="1990725" cy="577850"/>
          </a:xfrm>
        </p:spPr>
        <p:txBody>
          <a:bodyPr rIns="0"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627746" y="1724025"/>
            <a:ext cx="1990725" cy="577850"/>
          </a:xfrm>
        </p:spPr>
        <p:txBody>
          <a:bodyPr rIns="0" anchor="ctr" anchorCtr="0">
            <a:normAutofit/>
          </a:bodyPr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716852" y="1724025"/>
            <a:ext cx="1990725" cy="577850"/>
          </a:xfrm>
        </p:spPr>
        <p:txBody>
          <a:bodyPr rIns="0" anchor="ctr" anchorCtr="0">
            <a:normAutofit/>
          </a:bodyPr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Column Header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0850" y="2301875"/>
            <a:ext cx="1990725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538503" y="2301874"/>
            <a:ext cx="1990725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627746" y="2308809"/>
            <a:ext cx="1990725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718984" y="2311512"/>
            <a:ext cx="1990725" cy="3921125"/>
          </a:xfrm>
        </p:spPr>
        <p:txBody>
          <a:bodyPr lIns="91440" tIns="91440" bIns="9144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93" y="1723709"/>
            <a:ext cx="1926032" cy="4490823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grpSp>
        <p:nvGrpSpPr>
          <p:cNvPr id="73" name="Group 72"/>
          <p:cNvGrpSpPr/>
          <p:nvPr/>
        </p:nvGrpSpPr>
        <p:grpSpPr>
          <a:xfrm>
            <a:off x="533954" y="1806645"/>
            <a:ext cx="1777970" cy="1013222"/>
            <a:chOff x="345069" y="1539922"/>
            <a:chExt cx="2586567" cy="1138827"/>
          </a:xfrm>
        </p:grpSpPr>
        <p:sp>
          <p:nvSpPr>
            <p:cNvPr id="75" name="Rectangle 23"/>
            <p:cNvSpPr/>
            <p:nvPr/>
          </p:nvSpPr>
          <p:spPr>
            <a:xfrm>
              <a:off x="345069" y="1578591"/>
              <a:ext cx="2586567" cy="110015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40943 w 2446369"/>
                <a:gd name="connsiteY0" fmla="*/ 1856247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40943 w 2446369"/>
                <a:gd name="connsiteY4" fmla="*/ 1856247 h 8347396"/>
                <a:gd name="connsiteX0" fmla="*/ 0 w 2446369"/>
                <a:gd name="connsiteY0" fmla="*/ 3202421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0 w 2446369"/>
                <a:gd name="connsiteY4" fmla="*/ 3202421 h 834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369" h="8347396">
                  <a:moveTo>
                    <a:pt x="0" y="3202421"/>
                  </a:moveTo>
                  <a:lnTo>
                    <a:pt x="2444716" y="598271"/>
                  </a:lnTo>
                  <a:cubicBezTo>
                    <a:pt x="2453814" y="3250346"/>
                    <a:pt x="2421970" y="-1863958"/>
                    <a:pt x="2431068" y="788117"/>
                  </a:cubicBezTo>
                  <a:lnTo>
                    <a:pt x="0" y="8347396"/>
                  </a:lnTo>
                  <a:lnTo>
                    <a:pt x="0" y="3202421"/>
                  </a:lnTo>
                  <a:close/>
                </a:path>
              </a:pathLst>
            </a:custGeom>
            <a:solidFill>
              <a:srgbClr val="E9E9EA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23"/>
            <p:cNvSpPr/>
            <p:nvPr/>
          </p:nvSpPr>
          <p:spPr>
            <a:xfrm>
              <a:off x="498820" y="1539922"/>
              <a:ext cx="2398239" cy="103191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0 w 2419073"/>
                <a:gd name="connsiteY0" fmla="*/ 0 h 9390587"/>
                <a:gd name="connsiteX1" fmla="*/ 2417420 w 2419073"/>
                <a:gd name="connsiteY1" fmla="*/ 1434363 h 9390587"/>
                <a:gd name="connsiteX2" fmla="*/ 2403772 w 2419073"/>
                <a:gd name="connsiteY2" fmla="*/ 1624209 h 9390587"/>
                <a:gd name="connsiteX3" fmla="*/ 0 w 2419073"/>
                <a:gd name="connsiteY3" fmla="*/ 9390587 h 9390587"/>
                <a:gd name="connsiteX4" fmla="*/ 0 w 2419073"/>
                <a:gd name="connsiteY4" fmla="*/ 0 h 9390587"/>
                <a:gd name="connsiteX0" fmla="*/ 0 w 2417628"/>
                <a:gd name="connsiteY0" fmla="*/ 0 h 9390587"/>
                <a:gd name="connsiteX1" fmla="*/ 2417420 w 2417628"/>
                <a:gd name="connsiteY1" fmla="*/ 1434363 h 9390587"/>
                <a:gd name="connsiteX2" fmla="*/ 2144464 w 2417628"/>
                <a:gd name="connsiteY2" fmla="*/ 4109455 h 9390587"/>
                <a:gd name="connsiteX3" fmla="*/ 0 w 2417628"/>
                <a:gd name="connsiteY3" fmla="*/ 9390587 h 9390587"/>
                <a:gd name="connsiteX4" fmla="*/ 0 w 2417628"/>
                <a:gd name="connsiteY4" fmla="*/ 0 h 9390587"/>
                <a:gd name="connsiteX0" fmla="*/ 0 w 2254112"/>
                <a:gd name="connsiteY0" fmla="*/ 15365 h 9405952"/>
                <a:gd name="connsiteX1" fmla="*/ 2253647 w 2254112"/>
                <a:gd name="connsiteY1" fmla="*/ 0 h 9405952"/>
                <a:gd name="connsiteX2" fmla="*/ 2144464 w 2254112"/>
                <a:gd name="connsiteY2" fmla="*/ 4124820 h 9405952"/>
                <a:gd name="connsiteX3" fmla="*/ 0 w 2254112"/>
                <a:gd name="connsiteY3" fmla="*/ 9405952 h 9405952"/>
                <a:gd name="connsiteX4" fmla="*/ 0 w 2254112"/>
                <a:gd name="connsiteY4" fmla="*/ 15365 h 9405952"/>
                <a:gd name="connsiteX0" fmla="*/ 0 w 2254601"/>
                <a:gd name="connsiteY0" fmla="*/ 613628 h 10004215"/>
                <a:gd name="connsiteX1" fmla="*/ 2253647 w 2254601"/>
                <a:gd name="connsiteY1" fmla="*/ 598263 h 10004215"/>
                <a:gd name="connsiteX2" fmla="*/ 2212703 w 2254601"/>
                <a:gd name="connsiteY2" fmla="*/ 788116 h 10004215"/>
                <a:gd name="connsiteX3" fmla="*/ 0 w 2254601"/>
                <a:gd name="connsiteY3" fmla="*/ 10004215 h 10004215"/>
                <a:gd name="connsiteX4" fmla="*/ 0 w 2254601"/>
                <a:gd name="connsiteY4" fmla="*/ 613628 h 10004215"/>
                <a:gd name="connsiteX0" fmla="*/ 13648 w 2268249"/>
                <a:gd name="connsiteY0" fmla="*/ 613628 h 7829628"/>
                <a:gd name="connsiteX1" fmla="*/ 2267295 w 2268249"/>
                <a:gd name="connsiteY1" fmla="*/ 598263 h 7829628"/>
                <a:gd name="connsiteX2" fmla="*/ 2226351 w 2268249"/>
                <a:gd name="connsiteY2" fmla="*/ 788116 h 7829628"/>
                <a:gd name="connsiteX3" fmla="*/ 0 w 2268249"/>
                <a:gd name="connsiteY3" fmla="*/ 7829628 h 7829628"/>
                <a:gd name="connsiteX4" fmla="*/ 13648 w 2268249"/>
                <a:gd name="connsiteY4" fmla="*/ 613628 h 78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249" h="7829628">
                  <a:moveTo>
                    <a:pt x="13648" y="613628"/>
                  </a:moveTo>
                  <a:lnTo>
                    <a:pt x="2267295" y="598263"/>
                  </a:lnTo>
                  <a:cubicBezTo>
                    <a:pt x="2276393" y="3250338"/>
                    <a:pt x="2217253" y="-1863959"/>
                    <a:pt x="2226351" y="788116"/>
                  </a:cubicBezTo>
                  <a:lnTo>
                    <a:pt x="0" y="7829628"/>
                  </a:lnTo>
                  <a:cubicBezTo>
                    <a:pt x="4549" y="5424295"/>
                    <a:pt x="9099" y="3018961"/>
                    <a:pt x="13648" y="613628"/>
                  </a:cubicBezTo>
                  <a:close/>
                </a:path>
              </a:pathLst>
            </a:custGeom>
            <a:solidFill>
              <a:srgbClr val="E9E9EA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23"/>
          <p:cNvSpPr/>
          <p:nvPr/>
        </p:nvSpPr>
        <p:spPr>
          <a:xfrm>
            <a:off x="535091" y="1870393"/>
            <a:ext cx="1776768" cy="4221461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15" h="4539018">
                <a:moveTo>
                  <a:pt x="0" y="1050878"/>
                </a:moveTo>
                <a:lnTo>
                  <a:pt x="2444715" y="0"/>
                </a:lnTo>
                <a:lnTo>
                  <a:pt x="2444715" y="4539018"/>
                </a:lnTo>
                <a:lnTo>
                  <a:pt x="0" y="4539018"/>
                </a:lnTo>
                <a:lnTo>
                  <a:pt x="0" y="1050878"/>
                </a:lnTo>
                <a:close/>
              </a:path>
            </a:pathLst>
          </a:custGeom>
          <a:solidFill>
            <a:schemeClr val="accent3">
              <a:alpha val="69804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3954" y="1806645"/>
            <a:ext cx="994615" cy="94947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08" y="1723709"/>
            <a:ext cx="1926032" cy="4490823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grpSp>
        <p:nvGrpSpPr>
          <p:cNvPr id="64" name="Group 63"/>
          <p:cNvGrpSpPr/>
          <p:nvPr/>
        </p:nvGrpSpPr>
        <p:grpSpPr>
          <a:xfrm>
            <a:off x="2638769" y="1806645"/>
            <a:ext cx="1777970" cy="1013222"/>
            <a:chOff x="345069" y="1539922"/>
            <a:chExt cx="2586567" cy="1138827"/>
          </a:xfrm>
        </p:grpSpPr>
        <p:sp>
          <p:nvSpPr>
            <p:cNvPr id="66" name="Rectangle 23"/>
            <p:cNvSpPr/>
            <p:nvPr/>
          </p:nvSpPr>
          <p:spPr>
            <a:xfrm>
              <a:off x="345069" y="1578591"/>
              <a:ext cx="2586567" cy="110015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40943 w 2446369"/>
                <a:gd name="connsiteY0" fmla="*/ 1856247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40943 w 2446369"/>
                <a:gd name="connsiteY4" fmla="*/ 1856247 h 8347396"/>
                <a:gd name="connsiteX0" fmla="*/ 0 w 2446369"/>
                <a:gd name="connsiteY0" fmla="*/ 3202421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0 w 2446369"/>
                <a:gd name="connsiteY4" fmla="*/ 3202421 h 834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369" h="8347396">
                  <a:moveTo>
                    <a:pt x="0" y="3202421"/>
                  </a:moveTo>
                  <a:lnTo>
                    <a:pt x="2444716" y="598271"/>
                  </a:lnTo>
                  <a:cubicBezTo>
                    <a:pt x="2453814" y="3250346"/>
                    <a:pt x="2421970" y="-1863958"/>
                    <a:pt x="2431068" y="788117"/>
                  </a:cubicBezTo>
                  <a:lnTo>
                    <a:pt x="0" y="8347396"/>
                  </a:lnTo>
                  <a:lnTo>
                    <a:pt x="0" y="3202421"/>
                  </a:lnTo>
                  <a:close/>
                </a:path>
              </a:pathLst>
            </a:custGeom>
            <a:solidFill>
              <a:srgbClr val="E9E9EA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3"/>
            <p:cNvSpPr/>
            <p:nvPr/>
          </p:nvSpPr>
          <p:spPr>
            <a:xfrm>
              <a:off x="498820" y="1539922"/>
              <a:ext cx="2398239" cy="103191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0 w 2419073"/>
                <a:gd name="connsiteY0" fmla="*/ 0 h 9390587"/>
                <a:gd name="connsiteX1" fmla="*/ 2417420 w 2419073"/>
                <a:gd name="connsiteY1" fmla="*/ 1434363 h 9390587"/>
                <a:gd name="connsiteX2" fmla="*/ 2403772 w 2419073"/>
                <a:gd name="connsiteY2" fmla="*/ 1624209 h 9390587"/>
                <a:gd name="connsiteX3" fmla="*/ 0 w 2419073"/>
                <a:gd name="connsiteY3" fmla="*/ 9390587 h 9390587"/>
                <a:gd name="connsiteX4" fmla="*/ 0 w 2419073"/>
                <a:gd name="connsiteY4" fmla="*/ 0 h 9390587"/>
                <a:gd name="connsiteX0" fmla="*/ 0 w 2417628"/>
                <a:gd name="connsiteY0" fmla="*/ 0 h 9390587"/>
                <a:gd name="connsiteX1" fmla="*/ 2417420 w 2417628"/>
                <a:gd name="connsiteY1" fmla="*/ 1434363 h 9390587"/>
                <a:gd name="connsiteX2" fmla="*/ 2144464 w 2417628"/>
                <a:gd name="connsiteY2" fmla="*/ 4109455 h 9390587"/>
                <a:gd name="connsiteX3" fmla="*/ 0 w 2417628"/>
                <a:gd name="connsiteY3" fmla="*/ 9390587 h 9390587"/>
                <a:gd name="connsiteX4" fmla="*/ 0 w 2417628"/>
                <a:gd name="connsiteY4" fmla="*/ 0 h 9390587"/>
                <a:gd name="connsiteX0" fmla="*/ 0 w 2254112"/>
                <a:gd name="connsiteY0" fmla="*/ 15365 h 9405952"/>
                <a:gd name="connsiteX1" fmla="*/ 2253647 w 2254112"/>
                <a:gd name="connsiteY1" fmla="*/ 0 h 9405952"/>
                <a:gd name="connsiteX2" fmla="*/ 2144464 w 2254112"/>
                <a:gd name="connsiteY2" fmla="*/ 4124820 h 9405952"/>
                <a:gd name="connsiteX3" fmla="*/ 0 w 2254112"/>
                <a:gd name="connsiteY3" fmla="*/ 9405952 h 9405952"/>
                <a:gd name="connsiteX4" fmla="*/ 0 w 2254112"/>
                <a:gd name="connsiteY4" fmla="*/ 15365 h 9405952"/>
                <a:gd name="connsiteX0" fmla="*/ 0 w 2254601"/>
                <a:gd name="connsiteY0" fmla="*/ 613628 h 10004215"/>
                <a:gd name="connsiteX1" fmla="*/ 2253647 w 2254601"/>
                <a:gd name="connsiteY1" fmla="*/ 598263 h 10004215"/>
                <a:gd name="connsiteX2" fmla="*/ 2212703 w 2254601"/>
                <a:gd name="connsiteY2" fmla="*/ 788116 h 10004215"/>
                <a:gd name="connsiteX3" fmla="*/ 0 w 2254601"/>
                <a:gd name="connsiteY3" fmla="*/ 10004215 h 10004215"/>
                <a:gd name="connsiteX4" fmla="*/ 0 w 2254601"/>
                <a:gd name="connsiteY4" fmla="*/ 613628 h 10004215"/>
                <a:gd name="connsiteX0" fmla="*/ 13648 w 2268249"/>
                <a:gd name="connsiteY0" fmla="*/ 613628 h 7829628"/>
                <a:gd name="connsiteX1" fmla="*/ 2267295 w 2268249"/>
                <a:gd name="connsiteY1" fmla="*/ 598263 h 7829628"/>
                <a:gd name="connsiteX2" fmla="*/ 2226351 w 2268249"/>
                <a:gd name="connsiteY2" fmla="*/ 788116 h 7829628"/>
                <a:gd name="connsiteX3" fmla="*/ 0 w 2268249"/>
                <a:gd name="connsiteY3" fmla="*/ 7829628 h 7829628"/>
                <a:gd name="connsiteX4" fmla="*/ 13648 w 2268249"/>
                <a:gd name="connsiteY4" fmla="*/ 613628 h 78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249" h="7829628">
                  <a:moveTo>
                    <a:pt x="13648" y="613628"/>
                  </a:moveTo>
                  <a:lnTo>
                    <a:pt x="2267295" y="598263"/>
                  </a:lnTo>
                  <a:cubicBezTo>
                    <a:pt x="2276393" y="3250338"/>
                    <a:pt x="2217253" y="-1863959"/>
                    <a:pt x="2226351" y="788116"/>
                  </a:cubicBezTo>
                  <a:lnTo>
                    <a:pt x="0" y="7829628"/>
                  </a:lnTo>
                  <a:cubicBezTo>
                    <a:pt x="4549" y="5424295"/>
                    <a:pt x="9099" y="3018961"/>
                    <a:pt x="13648" y="613628"/>
                  </a:cubicBezTo>
                  <a:close/>
                </a:path>
              </a:pathLst>
            </a:custGeom>
            <a:solidFill>
              <a:srgbClr val="E9E9EA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23"/>
          <p:cNvSpPr/>
          <p:nvPr/>
        </p:nvSpPr>
        <p:spPr>
          <a:xfrm>
            <a:off x="2639906" y="1870393"/>
            <a:ext cx="1776768" cy="4221461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15" h="4539018">
                <a:moveTo>
                  <a:pt x="0" y="1050878"/>
                </a:moveTo>
                <a:lnTo>
                  <a:pt x="2444715" y="0"/>
                </a:lnTo>
                <a:lnTo>
                  <a:pt x="2444715" y="4539018"/>
                </a:lnTo>
                <a:lnTo>
                  <a:pt x="0" y="4539018"/>
                </a:lnTo>
                <a:lnTo>
                  <a:pt x="0" y="1050878"/>
                </a:lnTo>
                <a:close/>
              </a:path>
            </a:pathLst>
          </a:custGeom>
          <a:solidFill>
            <a:schemeClr val="accent4">
              <a:alpha val="69804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38769" y="1806645"/>
            <a:ext cx="994615" cy="94947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0524" y="1723709"/>
            <a:ext cx="1926032" cy="4490823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grpSp>
        <p:nvGrpSpPr>
          <p:cNvPr id="55" name="Group 54"/>
          <p:cNvGrpSpPr/>
          <p:nvPr/>
        </p:nvGrpSpPr>
        <p:grpSpPr>
          <a:xfrm>
            <a:off x="4743585" y="1806645"/>
            <a:ext cx="1777970" cy="1013222"/>
            <a:chOff x="345069" y="1539922"/>
            <a:chExt cx="2586567" cy="1138827"/>
          </a:xfrm>
        </p:grpSpPr>
        <p:sp>
          <p:nvSpPr>
            <p:cNvPr id="57" name="Rectangle 23"/>
            <p:cNvSpPr/>
            <p:nvPr/>
          </p:nvSpPr>
          <p:spPr>
            <a:xfrm>
              <a:off x="345069" y="1578591"/>
              <a:ext cx="2586567" cy="110015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40943 w 2446369"/>
                <a:gd name="connsiteY0" fmla="*/ 1856247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40943 w 2446369"/>
                <a:gd name="connsiteY4" fmla="*/ 1856247 h 8347396"/>
                <a:gd name="connsiteX0" fmla="*/ 0 w 2446369"/>
                <a:gd name="connsiteY0" fmla="*/ 3202421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0 w 2446369"/>
                <a:gd name="connsiteY4" fmla="*/ 3202421 h 834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369" h="8347396">
                  <a:moveTo>
                    <a:pt x="0" y="3202421"/>
                  </a:moveTo>
                  <a:lnTo>
                    <a:pt x="2444716" y="598271"/>
                  </a:lnTo>
                  <a:cubicBezTo>
                    <a:pt x="2453814" y="3250346"/>
                    <a:pt x="2421970" y="-1863958"/>
                    <a:pt x="2431068" y="788117"/>
                  </a:cubicBezTo>
                  <a:lnTo>
                    <a:pt x="0" y="8347396"/>
                  </a:lnTo>
                  <a:lnTo>
                    <a:pt x="0" y="3202421"/>
                  </a:lnTo>
                  <a:close/>
                </a:path>
              </a:pathLst>
            </a:custGeom>
            <a:solidFill>
              <a:srgbClr val="E9E9EA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3"/>
            <p:cNvSpPr/>
            <p:nvPr/>
          </p:nvSpPr>
          <p:spPr>
            <a:xfrm>
              <a:off x="498820" y="1539922"/>
              <a:ext cx="2398239" cy="103191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0 w 2419073"/>
                <a:gd name="connsiteY0" fmla="*/ 0 h 9390587"/>
                <a:gd name="connsiteX1" fmla="*/ 2417420 w 2419073"/>
                <a:gd name="connsiteY1" fmla="*/ 1434363 h 9390587"/>
                <a:gd name="connsiteX2" fmla="*/ 2403772 w 2419073"/>
                <a:gd name="connsiteY2" fmla="*/ 1624209 h 9390587"/>
                <a:gd name="connsiteX3" fmla="*/ 0 w 2419073"/>
                <a:gd name="connsiteY3" fmla="*/ 9390587 h 9390587"/>
                <a:gd name="connsiteX4" fmla="*/ 0 w 2419073"/>
                <a:gd name="connsiteY4" fmla="*/ 0 h 9390587"/>
                <a:gd name="connsiteX0" fmla="*/ 0 w 2417628"/>
                <a:gd name="connsiteY0" fmla="*/ 0 h 9390587"/>
                <a:gd name="connsiteX1" fmla="*/ 2417420 w 2417628"/>
                <a:gd name="connsiteY1" fmla="*/ 1434363 h 9390587"/>
                <a:gd name="connsiteX2" fmla="*/ 2144464 w 2417628"/>
                <a:gd name="connsiteY2" fmla="*/ 4109455 h 9390587"/>
                <a:gd name="connsiteX3" fmla="*/ 0 w 2417628"/>
                <a:gd name="connsiteY3" fmla="*/ 9390587 h 9390587"/>
                <a:gd name="connsiteX4" fmla="*/ 0 w 2417628"/>
                <a:gd name="connsiteY4" fmla="*/ 0 h 9390587"/>
                <a:gd name="connsiteX0" fmla="*/ 0 w 2254112"/>
                <a:gd name="connsiteY0" fmla="*/ 15365 h 9405952"/>
                <a:gd name="connsiteX1" fmla="*/ 2253647 w 2254112"/>
                <a:gd name="connsiteY1" fmla="*/ 0 h 9405952"/>
                <a:gd name="connsiteX2" fmla="*/ 2144464 w 2254112"/>
                <a:gd name="connsiteY2" fmla="*/ 4124820 h 9405952"/>
                <a:gd name="connsiteX3" fmla="*/ 0 w 2254112"/>
                <a:gd name="connsiteY3" fmla="*/ 9405952 h 9405952"/>
                <a:gd name="connsiteX4" fmla="*/ 0 w 2254112"/>
                <a:gd name="connsiteY4" fmla="*/ 15365 h 9405952"/>
                <a:gd name="connsiteX0" fmla="*/ 0 w 2254601"/>
                <a:gd name="connsiteY0" fmla="*/ 613628 h 10004215"/>
                <a:gd name="connsiteX1" fmla="*/ 2253647 w 2254601"/>
                <a:gd name="connsiteY1" fmla="*/ 598263 h 10004215"/>
                <a:gd name="connsiteX2" fmla="*/ 2212703 w 2254601"/>
                <a:gd name="connsiteY2" fmla="*/ 788116 h 10004215"/>
                <a:gd name="connsiteX3" fmla="*/ 0 w 2254601"/>
                <a:gd name="connsiteY3" fmla="*/ 10004215 h 10004215"/>
                <a:gd name="connsiteX4" fmla="*/ 0 w 2254601"/>
                <a:gd name="connsiteY4" fmla="*/ 613628 h 10004215"/>
                <a:gd name="connsiteX0" fmla="*/ 13648 w 2268249"/>
                <a:gd name="connsiteY0" fmla="*/ 613628 h 7829628"/>
                <a:gd name="connsiteX1" fmla="*/ 2267295 w 2268249"/>
                <a:gd name="connsiteY1" fmla="*/ 598263 h 7829628"/>
                <a:gd name="connsiteX2" fmla="*/ 2226351 w 2268249"/>
                <a:gd name="connsiteY2" fmla="*/ 788116 h 7829628"/>
                <a:gd name="connsiteX3" fmla="*/ 0 w 2268249"/>
                <a:gd name="connsiteY3" fmla="*/ 7829628 h 7829628"/>
                <a:gd name="connsiteX4" fmla="*/ 13648 w 2268249"/>
                <a:gd name="connsiteY4" fmla="*/ 613628 h 78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249" h="7829628">
                  <a:moveTo>
                    <a:pt x="13648" y="613628"/>
                  </a:moveTo>
                  <a:lnTo>
                    <a:pt x="2267295" y="598263"/>
                  </a:lnTo>
                  <a:cubicBezTo>
                    <a:pt x="2276393" y="3250338"/>
                    <a:pt x="2217253" y="-1863959"/>
                    <a:pt x="2226351" y="788116"/>
                  </a:cubicBezTo>
                  <a:lnTo>
                    <a:pt x="0" y="7829628"/>
                  </a:lnTo>
                  <a:cubicBezTo>
                    <a:pt x="4549" y="5424295"/>
                    <a:pt x="9099" y="3018961"/>
                    <a:pt x="13648" y="613628"/>
                  </a:cubicBezTo>
                  <a:close/>
                </a:path>
              </a:pathLst>
            </a:custGeom>
            <a:solidFill>
              <a:srgbClr val="E9E9EA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23"/>
          <p:cNvSpPr/>
          <p:nvPr/>
        </p:nvSpPr>
        <p:spPr>
          <a:xfrm>
            <a:off x="4744722" y="1870393"/>
            <a:ext cx="1776768" cy="4221461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15" h="4539018">
                <a:moveTo>
                  <a:pt x="0" y="1050878"/>
                </a:moveTo>
                <a:lnTo>
                  <a:pt x="2444715" y="0"/>
                </a:lnTo>
                <a:lnTo>
                  <a:pt x="2444715" y="4539018"/>
                </a:lnTo>
                <a:lnTo>
                  <a:pt x="0" y="4539018"/>
                </a:lnTo>
                <a:lnTo>
                  <a:pt x="0" y="1050878"/>
                </a:lnTo>
                <a:close/>
              </a:path>
            </a:pathLst>
          </a:custGeom>
          <a:solidFill>
            <a:schemeClr val="accent5">
              <a:alpha val="69804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43585" y="1806645"/>
            <a:ext cx="994615" cy="94947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340" y="1723709"/>
            <a:ext cx="1926032" cy="4490823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grpSp>
        <p:nvGrpSpPr>
          <p:cNvPr id="33" name="Group 32"/>
          <p:cNvGrpSpPr/>
          <p:nvPr/>
        </p:nvGrpSpPr>
        <p:grpSpPr>
          <a:xfrm>
            <a:off x="6848401" y="1806645"/>
            <a:ext cx="1777970" cy="1013222"/>
            <a:chOff x="345069" y="1539922"/>
            <a:chExt cx="2586567" cy="1138827"/>
          </a:xfrm>
        </p:grpSpPr>
        <p:sp>
          <p:nvSpPr>
            <p:cNvPr id="48" name="Rectangle 23"/>
            <p:cNvSpPr/>
            <p:nvPr/>
          </p:nvSpPr>
          <p:spPr>
            <a:xfrm>
              <a:off x="345069" y="1578591"/>
              <a:ext cx="2586567" cy="110015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40943 w 2446369"/>
                <a:gd name="connsiteY0" fmla="*/ 1856247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40943 w 2446369"/>
                <a:gd name="connsiteY4" fmla="*/ 1856247 h 8347396"/>
                <a:gd name="connsiteX0" fmla="*/ 0 w 2446369"/>
                <a:gd name="connsiteY0" fmla="*/ 3202421 h 8347396"/>
                <a:gd name="connsiteX1" fmla="*/ 2444716 w 2446369"/>
                <a:gd name="connsiteY1" fmla="*/ 598271 h 8347396"/>
                <a:gd name="connsiteX2" fmla="*/ 2431068 w 2446369"/>
                <a:gd name="connsiteY2" fmla="*/ 788117 h 8347396"/>
                <a:gd name="connsiteX3" fmla="*/ 0 w 2446369"/>
                <a:gd name="connsiteY3" fmla="*/ 8347396 h 8347396"/>
                <a:gd name="connsiteX4" fmla="*/ 0 w 2446369"/>
                <a:gd name="connsiteY4" fmla="*/ 3202421 h 834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369" h="8347396">
                  <a:moveTo>
                    <a:pt x="0" y="3202421"/>
                  </a:moveTo>
                  <a:lnTo>
                    <a:pt x="2444716" y="598271"/>
                  </a:lnTo>
                  <a:cubicBezTo>
                    <a:pt x="2453814" y="3250346"/>
                    <a:pt x="2421970" y="-1863958"/>
                    <a:pt x="2431068" y="788117"/>
                  </a:cubicBezTo>
                  <a:lnTo>
                    <a:pt x="0" y="8347396"/>
                  </a:lnTo>
                  <a:lnTo>
                    <a:pt x="0" y="3202421"/>
                  </a:lnTo>
                  <a:close/>
                </a:path>
              </a:pathLst>
            </a:custGeom>
            <a:solidFill>
              <a:srgbClr val="E9E9EA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3"/>
            <p:cNvSpPr/>
            <p:nvPr/>
          </p:nvSpPr>
          <p:spPr>
            <a:xfrm>
              <a:off x="498820" y="1539922"/>
              <a:ext cx="2398239" cy="1031918"/>
            </a:xfrm>
            <a:custGeom>
              <a:avLst/>
              <a:gdLst>
                <a:gd name="connsiteX0" fmla="*/ 0 w 2444715"/>
                <a:gd name="connsiteY0" fmla="*/ 0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0 h 3733800"/>
                <a:gd name="connsiteX0" fmla="*/ 0 w 2444715"/>
                <a:gd name="connsiteY0" fmla="*/ 1050878 h 3733800"/>
                <a:gd name="connsiteX1" fmla="*/ 2444715 w 2444715"/>
                <a:gd name="connsiteY1" fmla="*/ 0 h 3733800"/>
                <a:gd name="connsiteX2" fmla="*/ 2444715 w 2444715"/>
                <a:gd name="connsiteY2" fmla="*/ 3733800 h 3733800"/>
                <a:gd name="connsiteX3" fmla="*/ 0 w 2444715"/>
                <a:gd name="connsiteY3" fmla="*/ 3733800 h 3733800"/>
                <a:gd name="connsiteX4" fmla="*/ 0 w 2444715"/>
                <a:gd name="connsiteY4" fmla="*/ 1050878 h 3733800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3733800 h 4539018"/>
                <a:gd name="connsiteX4" fmla="*/ 0 w 2444715"/>
                <a:gd name="connsiteY4" fmla="*/ 1050878 h 4539018"/>
                <a:gd name="connsiteX0" fmla="*/ 0 w 2444715"/>
                <a:gd name="connsiteY0" fmla="*/ 1050878 h 4539018"/>
                <a:gd name="connsiteX1" fmla="*/ 2444715 w 2444715"/>
                <a:gd name="connsiteY1" fmla="*/ 0 h 4539018"/>
                <a:gd name="connsiteX2" fmla="*/ 2444715 w 2444715"/>
                <a:gd name="connsiteY2" fmla="*/ 4539018 h 4539018"/>
                <a:gd name="connsiteX3" fmla="*/ 0 w 2444715"/>
                <a:gd name="connsiteY3" fmla="*/ 4539018 h 4539018"/>
                <a:gd name="connsiteX4" fmla="*/ 0 w 2444715"/>
                <a:gd name="connsiteY4" fmla="*/ 1050878 h 4539018"/>
                <a:gd name="connsiteX0" fmla="*/ 0 w 2444715"/>
                <a:gd name="connsiteY0" fmla="*/ 4468084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0 w 2444715"/>
                <a:gd name="connsiteY4" fmla="*/ 4468084 h 7956224"/>
                <a:gd name="connsiteX0" fmla="*/ 13647 w 2444715"/>
                <a:gd name="connsiteY0" fmla="*/ 2707703 h 7956224"/>
                <a:gd name="connsiteX1" fmla="*/ 2417420 w 2444715"/>
                <a:gd name="connsiteY1" fmla="*/ 0 h 7956224"/>
                <a:gd name="connsiteX2" fmla="*/ 2444715 w 2444715"/>
                <a:gd name="connsiteY2" fmla="*/ 7956224 h 7956224"/>
                <a:gd name="connsiteX3" fmla="*/ 0 w 2444715"/>
                <a:gd name="connsiteY3" fmla="*/ 7956224 h 7956224"/>
                <a:gd name="connsiteX4" fmla="*/ 13647 w 2444715"/>
                <a:gd name="connsiteY4" fmla="*/ 2707703 h 7956224"/>
                <a:gd name="connsiteX0" fmla="*/ 13647 w 2418374"/>
                <a:gd name="connsiteY0" fmla="*/ 2707703 h 7956224"/>
                <a:gd name="connsiteX1" fmla="*/ 2417420 w 2418374"/>
                <a:gd name="connsiteY1" fmla="*/ 0 h 7956224"/>
                <a:gd name="connsiteX2" fmla="*/ 2376476 w 2418374"/>
                <a:gd name="connsiteY2" fmla="*/ 2675085 h 7956224"/>
                <a:gd name="connsiteX3" fmla="*/ 0 w 2418374"/>
                <a:gd name="connsiteY3" fmla="*/ 7956224 h 7956224"/>
                <a:gd name="connsiteX4" fmla="*/ 13647 w 2418374"/>
                <a:gd name="connsiteY4" fmla="*/ 2707703 h 7956224"/>
                <a:gd name="connsiteX0" fmla="*/ 13647 w 2419073"/>
                <a:gd name="connsiteY0" fmla="*/ 3305974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3305974 h 8554495"/>
                <a:gd name="connsiteX0" fmla="*/ 13647 w 2419073"/>
                <a:gd name="connsiteY0" fmla="*/ 1856247 h 8554495"/>
                <a:gd name="connsiteX1" fmla="*/ 2417420 w 2419073"/>
                <a:gd name="connsiteY1" fmla="*/ 598271 h 8554495"/>
                <a:gd name="connsiteX2" fmla="*/ 2403772 w 2419073"/>
                <a:gd name="connsiteY2" fmla="*/ 788117 h 8554495"/>
                <a:gd name="connsiteX3" fmla="*/ 0 w 2419073"/>
                <a:gd name="connsiteY3" fmla="*/ 8554495 h 8554495"/>
                <a:gd name="connsiteX4" fmla="*/ 13647 w 2419073"/>
                <a:gd name="connsiteY4" fmla="*/ 1856247 h 8554495"/>
                <a:gd name="connsiteX0" fmla="*/ 0 w 2419073"/>
                <a:gd name="connsiteY0" fmla="*/ 0 h 9390587"/>
                <a:gd name="connsiteX1" fmla="*/ 2417420 w 2419073"/>
                <a:gd name="connsiteY1" fmla="*/ 1434363 h 9390587"/>
                <a:gd name="connsiteX2" fmla="*/ 2403772 w 2419073"/>
                <a:gd name="connsiteY2" fmla="*/ 1624209 h 9390587"/>
                <a:gd name="connsiteX3" fmla="*/ 0 w 2419073"/>
                <a:gd name="connsiteY3" fmla="*/ 9390587 h 9390587"/>
                <a:gd name="connsiteX4" fmla="*/ 0 w 2419073"/>
                <a:gd name="connsiteY4" fmla="*/ 0 h 9390587"/>
                <a:gd name="connsiteX0" fmla="*/ 0 w 2417628"/>
                <a:gd name="connsiteY0" fmla="*/ 0 h 9390587"/>
                <a:gd name="connsiteX1" fmla="*/ 2417420 w 2417628"/>
                <a:gd name="connsiteY1" fmla="*/ 1434363 h 9390587"/>
                <a:gd name="connsiteX2" fmla="*/ 2144464 w 2417628"/>
                <a:gd name="connsiteY2" fmla="*/ 4109455 h 9390587"/>
                <a:gd name="connsiteX3" fmla="*/ 0 w 2417628"/>
                <a:gd name="connsiteY3" fmla="*/ 9390587 h 9390587"/>
                <a:gd name="connsiteX4" fmla="*/ 0 w 2417628"/>
                <a:gd name="connsiteY4" fmla="*/ 0 h 9390587"/>
                <a:gd name="connsiteX0" fmla="*/ 0 w 2254112"/>
                <a:gd name="connsiteY0" fmla="*/ 15365 h 9405952"/>
                <a:gd name="connsiteX1" fmla="*/ 2253647 w 2254112"/>
                <a:gd name="connsiteY1" fmla="*/ 0 h 9405952"/>
                <a:gd name="connsiteX2" fmla="*/ 2144464 w 2254112"/>
                <a:gd name="connsiteY2" fmla="*/ 4124820 h 9405952"/>
                <a:gd name="connsiteX3" fmla="*/ 0 w 2254112"/>
                <a:gd name="connsiteY3" fmla="*/ 9405952 h 9405952"/>
                <a:gd name="connsiteX4" fmla="*/ 0 w 2254112"/>
                <a:gd name="connsiteY4" fmla="*/ 15365 h 9405952"/>
                <a:gd name="connsiteX0" fmla="*/ 0 w 2254601"/>
                <a:gd name="connsiteY0" fmla="*/ 613628 h 10004215"/>
                <a:gd name="connsiteX1" fmla="*/ 2253647 w 2254601"/>
                <a:gd name="connsiteY1" fmla="*/ 598263 h 10004215"/>
                <a:gd name="connsiteX2" fmla="*/ 2212703 w 2254601"/>
                <a:gd name="connsiteY2" fmla="*/ 788116 h 10004215"/>
                <a:gd name="connsiteX3" fmla="*/ 0 w 2254601"/>
                <a:gd name="connsiteY3" fmla="*/ 10004215 h 10004215"/>
                <a:gd name="connsiteX4" fmla="*/ 0 w 2254601"/>
                <a:gd name="connsiteY4" fmla="*/ 613628 h 10004215"/>
                <a:gd name="connsiteX0" fmla="*/ 13648 w 2268249"/>
                <a:gd name="connsiteY0" fmla="*/ 613628 h 7829628"/>
                <a:gd name="connsiteX1" fmla="*/ 2267295 w 2268249"/>
                <a:gd name="connsiteY1" fmla="*/ 598263 h 7829628"/>
                <a:gd name="connsiteX2" fmla="*/ 2226351 w 2268249"/>
                <a:gd name="connsiteY2" fmla="*/ 788116 h 7829628"/>
                <a:gd name="connsiteX3" fmla="*/ 0 w 2268249"/>
                <a:gd name="connsiteY3" fmla="*/ 7829628 h 7829628"/>
                <a:gd name="connsiteX4" fmla="*/ 13648 w 2268249"/>
                <a:gd name="connsiteY4" fmla="*/ 613628 h 78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249" h="7829628">
                  <a:moveTo>
                    <a:pt x="13648" y="613628"/>
                  </a:moveTo>
                  <a:lnTo>
                    <a:pt x="2267295" y="598263"/>
                  </a:lnTo>
                  <a:cubicBezTo>
                    <a:pt x="2276393" y="3250338"/>
                    <a:pt x="2217253" y="-1863959"/>
                    <a:pt x="2226351" y="788116"/>
                  </a:cubicBezTo>
                  <a:lnTo>
                    <a:pt x="0" y="7829628"/>
                  </a:lnTo>
                  <a:cubicBezTo>
                    <a:pt x="4549" y="5424295"/>
                    <a:pt x="9099" y="3018961"/>
                    <a:pt x="13648" y="613628"/>
                  </a:cubicBezTo>
                  <a:close/>
                </a:path>
              </a:pathLst>
            </a:custGeom>
            <a:solidFill>
              <a:srgbClr val="E9E9EA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23"/>
          <p:cNvSpPr/>
          <p:nvPr/>
        </p:nvSpPr>
        <p:spPr>
          <a:xfrm>
            <a:off x="6849538" y="1870393"/>
            <a:ext cx="1776768" cy="4221461"/>
          </a:xfrm>
          <a:custGeom>
            <a:avLst/>
            <a:gdLst>
              <a:gd name="connsiteX0" fmla="*/ 0 w 2444715"/>
              <a:gd name="connsiteY0" fmla="*/ 0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0 h 3733800"/>
              <a:gd name="connsiteX0" fmla="*/ 0 w 2444715"/>
              <a:gd name="connsiteY0" fmla="*/ 1050878 h 3733800"/>
              <a:gd name="connsiteX1" fmla="*/ 2444715 w 2444715"/>
              <a:gd name="connsiteY1" fmla="*/ 0 h 3733800"/>
              <a:gd name="connsiteX2" fmla="*/ 2444715 w 2444715"/>
              <a:gd name="connsiteY2" fmla="*/ 3733800 h 3733800"/>
              <a:gd name="connsiteX3" fmla="*/ 0 w 2444715"/>
              <a:gd name="connsiteY3" fmla="*/ 3733800 h 3733800"/>
              <a:gd name="connsiteX4" fmla="*/ 0 w 2444715"/>
              <a:gd name="connsiteY4" fmla="*/ 1050878 h 3733800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3733800 h 4539018"/>
              <a:gd name="connsiteX4" fmla="*/ 0 w 2444715"/>
              <a:gd name="connsiteY4" fmla="*/ 1050878 h 4539018"/>
              <a:gd name="connsiteX0" fmla="*/ 0 w 2444715"/>
              <a:gd name="connsiteY0" fmla="*/ 1050878 h 4539018"/>
              <a:gd name="connsiteX1" fmla="*/ 2444715 w 2444715"/>
              <a:gd name="connsiteY1" fmla="*/ 0 h 4539018"/>
              <a:gd name="connsiteX2" fmla="*/ 2444715 w 2444715"/>
              <a:gd name="connsiteY2" fmla="*/ 4539018 h 4539018"/>
              <a:gd name="connsiteX3" fmla="*/ 0 w 2444715"/>
              <a:gd name="connsiteY3" fmla="*/ 4539018 h 4539018"/>
              <a:gd name="connsiteX4" fmla="*/ 0 w 2444715"/>
              <a:gd name="connsiteY4" fmla="*/ 1050878 h 45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15" h="4539018">
                <a:moveTo>
                  <a:pt x="0" y="1050878"/>
                </a:moveTo>
                <a:lnTo>
                  <a:pt x="2444715" y="0"/>
                </a:lnTo>
                <a:lnTo>
                  <a:pt x="2444715" y="4539018"/>
                </a:lnTo>
                <a:lnTo>
                  <a:pt x="0" y="4539018"/>
                </a:lnTo>
                <a:lnTo>
                  <a:pt x="0" y="1050878"/>
                </a:lnTo>
                <a:close/>
              </a:path>
            </a:pathLst>
          </a:custGeom>
          <a:solidFill>
            <a:schemeClr val="accent6">
              <a:alpha val="69804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48401" y="1806645"/>
            <a:ext cx="994615" cy="94947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9553" y="2057998"/>
            <a:ext cx="847725" cy="415395"/>
          </a:xfrm>
        </p:spPr>
        <p:txBody>
          <a:bodyPr rIns="0" anchor="ctr" anchorCtr="0">
            <a:normAutofit/>
          </a:bodyPr>
          <a:lstStyle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712213" y="2057998"/>
            <a:ext cx="847725" cy="415395"/>
          </a:xfrm>
        </p:spPr>
        <p:txBody>
          <a:bodyPr rIns="0" anchor="ctr" anchorCtr="0">
            <a:normAutofit/>
          </a:bodyPr>
          <a:lstStyle>
            <a:lvl1pPr algn="ctr"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817029" y="2057998"/>
            <a:ext cx="847725" cy="415395"/>
          </a:xfrm>
        </p:spPr>
        <p:txBody>
          <a:bodyPr rIns="0" anchor="ctr" anchorCtr="0">
            <a:norm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30319" y="2057998"/>
            <a:ext cx="847725" cy="415395"/>
          </a:xfrm>
        </p:spPr>
        <p:txBody>
          <a:bodyPr rIns="0" anchor="ctr" anchorCtr="0">
            <a:normAutofit/>
          </a:bodyPr>
          <a:lstStyle>
            <a:lvl1pPr algn="ctr"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33889" y="2819866"/>
            <a:ext cx="1777970" cy="3271371"/>
          </a:xfrm>
        </p:spPr>
        <p:txBody>
          <a:bodyPr lIns="9144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638704" y="2819866"/>
            <a:ext cx="1777970" cy="3271371"/>
          </a:xfrm>
        </p:spPr>
        <p:txBody>
          <a:bodyPr lIns="9144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743520" y="2819866"/>
            <a:ext cx="1777970" cy="3271371"/>
          </a:xfrm>
        </p:spPr>
        <p:txBody>
          <a:bodyPr lIns="9144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848401" y="2819866"/>
            <a:ext cx="1777970" cy="3271371"/>
          </a:xfrm>
        </p:spPr>
        <p:txBody>
          <a:bodyPr lIns="9144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7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A21A6CF3-E959-4A1A-9FB1-3F94A16153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5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A21A6CF3-E959-4A1A-9FB1-3F94A16153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 Slide Title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E9BA1-7BF0-4351-874D-388541CE62A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69171" y="3189731"/>
            <a:ext cx="694944" cy="914400"/>
            <a:chOff x="450893" y="4284031"/>
            <a:chExt cx="978969" cy="1295400"/>
          </a:xfrm>
          <a:solidFill>
            <a:schemeClr val="accent4"/>
          </a:solidFill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450893" y="4284031"/>
              <a:ext cx="917554" cy="12954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12308" y="4284031"/>
              <a:ext cx="917554" cy="1295400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marL="0" marR="0" lvl="0" indent="0" algn="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171" y="4459731"/>
            <a:ext cx="694944" cy="914400"/>
            <a:chOff x="4685733" y="1481462"/>
            <a:chExt cx="978969" cy="1295400"/>
          </a:xfrm>
          <a:solidFill>
            <a:schemeClr val="accent5"/>
          </a:solidFill>
        </p:grpSpPr>
        <p:sp>
          <p:nvSpPr>
            <p:cNvPr id="13" name="Rectangle 12"/>
            <p:cNvSpPr>
              <a:spLocks/>
            </p:cNvSpPr>
            <p:nvPr/>
          </p:nvSpPr>
          <p:spPr>
            <a:xfrm>
              <a:off x="4685733" y="1481462"/>
              <a:ext cx="917554" cy="12954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747148" y="1481462"/>
              <a:ext cx="917554" cy="1295400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marL="0" marR="0" lvl="0" indent="0" algn="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81113" y="3189731"/>
            <a:ext cx="694944" cy="914400"/>
            <a:chOff x="450893" y="4284031"/>
            <a:chExt cx="978969" cy="1295400"/>
          </a:xfrm>
          <a:solidFill>
            <a:srgbClr val="FFB81C"/>
          </a:solidFill>
        </p:grpSpPr>
        <p:sp>
          <p:nvSpPr>
            <p:cNvPr id="18" name="Rectangle 17"/>
            <p:cNvSpPr>
              <a:spLocks/>
            </p:cNvSpPr>
            <p:nvPr/>
          </p:nvSpPr>
          <p:spPr>
            <a:xfrm>
              <a:off x="450893" y="4284031"/>
              <a:ext cx="917554" cy="12954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512308" y="4284031"/>
              <a:ext cx="917554" cy="1295400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marL="0" marR="0" lvl="0" indent="0" algn="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5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81113" y="4459731"/>
            <a:ext cx="694944" cy="914400"/>
            <a:chOff x="4685733" y="1481462"/>
            <a:chExt cx="978969" cy="1295400"/>
          </a:xfrm>
          <a:solidFill>
            <a:srgbClr val="440099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4685733" y="1481462"/>
              <a:ext cx="917554" cy="12954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4747148" y="1481462"/>
              <a:ext cx="917554" cy="1295400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marL="0" marR="0" lvl="0" indent="0" algn="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6</a:t>
              </a: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569171" y="1919731"/>
            <a:ext cx="691037" cy="914400"/>
            <a:chOff x="450893" y="1524000"/>
            <a:chExt cx="978969" cy="1295400"/>
          </a:xfrm>
          <a:solidFill>
            <a:schemeClr val="accent3"/>
          </a:solidFill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450893" y="1524000"/>
              <a:ext cx="917554" cy="12954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512308" y="1524000"/>
              <a:ext cx="917554" cy="1295400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marL="0" marR="0" lvl="0" indent="0" algn="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1</a:t>
              </a:r>
            </a:p>
          </p:txBody>
        </p:sp>
      </p:grpSp>
      <p:sp>
        <p:nvSpPr>
          <p:cNvPr id="36" name="Text Placeholder 3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77032" y="1919731"/>
            <a:ext cx="3204081" cy="914400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Section Name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81113" y="1919731"/>
            <a:ext cx="691037" cy="914400"/>
            <a:chOff x="450893" y="1524000"/>
            <a:chExt cx="978969" cy="1295400"/>
          </a:xfrm>
          <a:solidFill>
            <a:schemeClr val="accent6"/>
          </a:solidFill>
        </p:grpSpPr>
        <p:sp>
          <p:nvSpPr>
            <p:cNvPr id="33" name="Rectangle 32"/>
            <p:cNvSpPr>
              <a:spLocks/>
            </p:cNvSpPr>
            <p:nvPr/>
          </p:nvSpPr>
          <p:spPr>
            <a:xfrm>
              <a:off x="450893" y="1524000"/>
              <a:ext cx="917554" cy="12954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512308" y="1524000"/>
              <a:ext cx="917554" cy="1295400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marL="0" marR="0" lvl="0" indent="0" algn="r" defTabSz="456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4</a:t>
              </a:r>
            </a:p>
          </p:txBody>
        </p:sp>
      </p:grpSp>
      <p:sp>
        <p:nvSpPr>
          <p:cNvPr id="39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1377032" y="3189731"/>
            <a:ext cx="3204081" cy="914400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Section Name</a:t>
            </a:r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377032" y="4459731"/>
            <a:ext cx="3204081" cy="914400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Section Name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5389790" y="1919731"/>
            <a:ext cx="3300984" cy="914400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Section Name</a:t>
            </a:r>
          </a:p>
        </p:txBody>
      </p:sp>
      <p:sp>
        <p:nvSpPr>
          <p:cNvPr id="42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5388974" y="3189731"/>
            <a:ext cx="3300984" cy="914400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Section Name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5388974" y="4459731"/>
            <a:ext cx="3300984" cy="914400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52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912" y="1828800"/>
            <a:ext cx="2662618" cy="43525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3248947" y="1828800"/>
            <a:ext cx="5437854" cy="43525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0468" y="1828800"/>
            <a:ext cx="2662618" cy="435254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438912" y="1828800"/>
            <a:ext cx="5437854" cy="43525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8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28" y="1681163"/>
            <a:ext cx="404555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27" y="2505075"/>
            <a:ext cx="4045555" cy="368458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7842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4078427" cy="368458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A21A6CF3-E959-4A1A-9FB1-3F94A16153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4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o not use-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A21A6CF3-E959-4A1A-9FB1-3F94A16153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0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 not use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A21A6CF3-E959-4A1A-9FB1-3F94A16153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o not use-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A21A6CF3-E959-4A1A-9FB1-3F94A161534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4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o not use-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A21A6CF3-E959-4A1A-9FB1-3F94A161534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5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W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4" name="Text Placeholder 18"/>
          <p:cNvSpPr txBox="1">
            <a:spLocks/>
          </p:cNvSpPr>
          <p:nvPr/>
        </p:nvSpPr>
        <p:spPr>
          <a:xfrm>
            <a:off x="211134" y="6439124"/>
            <a:ext cx="5827876" cy="205345"/>
          </a:xfrm>
          <a:prstGeom prst="rect">
            <a:avLst/>
          </a:prstGeom>
        </p:spPr>
        <p:txBody>
          <a:bodyPr vert="horz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 baseline="0">
                <a:solidFill>
                  <a:srgbClr val="898C8F"/>
                </a:solidFill>
                <a:latin typeface="+mj-lt"/>
                <a:ea typeface="+mn-ea"/>
                <a:cs typeface="+mn-cs"/>
              </a:defRPr>
            </a:lvl1pPr>
            <a:lvl2pPr marL="457178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2pPr>
            <a:lvl3pPr marL="914354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3pPr>
            <a:lvl4pPr marL="1371532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4pPr>
            <a:lvl5pPr marL="1828709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5pPr>
            <a:lvl6pPr marL="21748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6pPr>
            <a:lvl7pPr marL="26320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7pPr>
            <a:lvl8pPr marL="30892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8pPr>
            <a:lvl9pPr marL="35464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1200" cap="all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©2018-2020.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LUMIDYNE CONSULTING LLC</a:t>
            </a:r>
            <a:r>
              <a:rPr lang="en-US" sz="9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2" y="6275955"/>
            <a:ext cx="869473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flipH="1">
            <a:off x="0" y="630246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0"/>
            <a:ext cx="9144000" cy="723760"/>
          </a:xfrm>
          <a:prstGeom prst="rect">
            <a:avLst/>
          </a:prstGeom>
          <a:solidFill>
            <a:srgbClr val="31A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5590" y="1"/>
            <a:ext cx="8717276" cy="66699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723760"/>
            <a:ext cx="9144000" cy="15135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BD026-D0E7-4959-B9BF-4D4DA3A7C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90" y="6328343"/>
            <a:ext cx="1229477" cy="4394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6B89AF-47E3-475D-AB0F-8943DE8149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591" y="1138844"/>
            <a:ext cx="5081340" cy="5052165"/>
          </a:xfrm>
        </p:spPr>
        <p:txBody>
          <a:bodyPr>
            <a:normAutofit/>
          </a:bodyPr>
          <a:lstStyle>
            <a:lvl1pPr indent="-457200">
              <a:buSzPct val="120000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-27432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-274320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-27432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-27432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 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838A51-9332-4C47-947B-2C7585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2687" y="6359235"/>
            <a:ext cx="580542" cy="365125"/>
          </a:xfrm>
        </p:spPr>
        <p:txBody>
          <a:bodyPr/>
          <a:lstStyle>
            <a:lvl1pPr algn="ctr">
              <a:defRPr/>
            </a:lvl1pPr>
          </a:lstStyle>
          <a:p>
            <a:fld id="{BB695EEA-E2B4-4482-959D-E0C80F610D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5E798-DAA5-49ED-B389-8B45E88BBF72}"/>
              </a:ext>
            </a:extLst>
          </p:cNvPr>
          <p:cNvSpPr/>
          <p:nvPr userDrawn="1"/>
        </p:nvSpPr>
        <p:spPr bwMode="auto">
          <a:xfrm>
            <a:off x="7158681" y="0"/>
            <a:ext cx="1985319" cy="6238132"/>
          </a:xfrm>
          <a:prstGeom prst="rect">
            <a:avLst/>
          </a:prstGeom>
          <a:solidFill>
            <a:srgbClr val="31A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D4721A-8CE9-42B7-A8DB-4D36AA0F3644}"/>
              </a:ext>
            </a:extLst>
          </p:cNvPr>
          <p:cNvSpPr/>
          <p:nvPr userDrawn="1"/>
        </p:nvSpPr>
        <p:spPr>
          <a:xfrm>
            <a:off x="6244281" y="2403129"/>
            <a:ext cx="1820562" cy="1828796"/>
          </a:xfrm>
          <a:prstGeom prst="ellipse">
            <a:avLst/>
          </a:prstGeom>
          <a:solidFill>
            <a:schemeClr val="bg1"/>
          </a:solidFill>
          <a:ln w="22225">
            <a:solidFill>
              <a:srgbClr val="FE9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7CFD3-48CB-4E8B-9330-2AFB534F0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8" y="2717412"/>
            <a:ext cx="1056987" cy="10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6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4" name="Text Placeholder 18"/>
          <p:cNvSpPr txBox="1">
            <a:spLocks/>
          </p:cNvSpPr>
          <p:nvPr/>
        </p:nvSpPr>
        <p:spPr>
          <a:xfrm>
            <a:off x="211134" y="6439124"/>
            <a:ext cx="5827876" cy="205345"/>
          </a:xfrm>
          <a:prstGeom prst="rect">
            <a:avLst/>
          </a:prstGeom>
        </p:spPr>
        <p:txBody>
          <a:bodyPr vert="horz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 baseline="0">
                <a:solidFill>
                  <a:srgbClr val="898C8F"/>
                </a:solidFill>
                <a:latin typeface="+mj-lt"/>
                <a:ea typeface="+mn-ea"/>
                <a:cs typeface="+mn-cs"/>
              </a:defRPr>
            </a:lvl1pPr>
            <a:lvl2pPr marL="457178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2pPr>
            <a:lvl3pPr marL="914354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3pPr>
            <a:lvl4pPr marL="1371532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4pPr>
            <a:lvl5pPr marL="1828709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5pPr>
            <a:lvl6pPr marL="21748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6pPr>
            <a:lvl7pPr marL="26320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7pPr>
            <a:lvl8pPr marL="30892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8pPr>
            <a:lvl9pPr marL="35464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120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©2018-2019. 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LUMIDYNE CONSULTING LLC</a:t>
            </a:r>
            <a:r>
              <a:rPr lang="en-US"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2" y="6275955"/>
            <a:ext cx="869473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flipH="1">
            <a:off x="0" y="630246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0"/>
            <a:ext cx="9144000" cy="723760"/>
          </a:xfrm>
          <a:prstGeom prst="rect">
            <a:avLst/>
          </a:prstGeom>
          <a:solidFill>
            <a:srgbClr val="31A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5590" y="1"/>
            <a:ext cx="8717276" cy="66699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723760"/>
            <a:ext cx="9144000" cy="15135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BD026-D0E7-4959-B9BF-4D4DA3A7C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90" y="6328343"/>
            <a:ext cx="1229477" cy="4394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6B89AF-47E3-475D-AB0F-8943DE8149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590" y="1138844"/>
            <a:ext cx="8694739" cy="5052165"/>
          </a:xfrm>
        </p:spPr>
        <p:txBody>
          <a:bodyPr>
            <a:normAutofit/>
          </a:bodyPr>
          <a:lstStyle>
            <a:lvl1pPr indent="-457200">
              <a:buSzPct val="120000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-27432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-274320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-27432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-27432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 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838A51-9332-4C47-947B-2C7585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2687" y="6359235"/>
            <a:ext cx="580542" cy="365125"/>
          </a:xfrm>
        </p:spPr>
        <p:txBody>
          <a:bodyPr/>
          <a:lstStyle>
            <a:lvl1pPr algn="ctr">
              <a:defRPr/>
            </a:lvl1pPr>
          </a:lstStyle>
          <a:p>
            <a:fld id="{BB695EEA-E2B4-4482-959D-E0C80F610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6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4" name="Text Placeholder 18"/>
          <p:cNvSpPr txBox="1">
            <a:spLocks/>
          </p:cNvSpPr>
          <p:nvPr/>
        </p:nvSpPr>
        <p:spPr>
          <a:xfrm>
            <a:off x="211134" y="6439124"/>
            <a:ext cx="5827876" cy="205345"/>
          </a:xfrm>
          <a:prstGeom prst="rect">
            <a:avLst/>
          </a:prstGeom>
        </p:spPr>
        <p:txBody>
          <a:bodyPr vert="horz"/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 baseline="0">
                <a:solidFill>
                  <a:srgbClr val="898C8F"/>
                </a:solidFill>
                <a:latin typeface="+mj-lt"/>
                <a:ea typeface="+mn-ea"/>
                <a:cs typeface="+mn-cs"/>
              </a:defRPr>
            </a:lvl1pPr>
            <a:lvl2pPr marL="457178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2pPr>
            <a:lvl3pPr marL="914354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3pPr>
            <a:lvl4pPr marL="1371532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4pPr>
            <a:lvl5pPr marL="1828709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900" kern="1200" cap="all" normalizeH="0">
                <a:solidFill>
                  <a:srgbClr val="9CA1A4"/>
                </a:solidFill>
                <a:latin typeface="+mj-lt"/>
                <a:ea typeface="+mn-ea"/>
                <a:cs typeface="+mn-cs"/>
              </a:defRPr>
            </a:lvl5pPr>
            <a:lvl6pPr marL="21748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6pPr>
            <a:lvl7pPr marL="26320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7pPr>
            <a:lvl8pPr marL="30892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8pPr>
            <a:lvl9pPr marL="3546475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25000"/>
              <a:buFont typeface="Palatino Linotype" pitchFamily="18" charset="0"/>
              <a:buChar char="▫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1200" cap="all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©2018-2020.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LUMIDYNE CONSULTING LLC</a:t>
            </a:r>
            <a:r>
              <a:rPr lang="en-US" sz="9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All rights Reserved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2" y="6275955"/>
            <a:ext cx="869473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flipH="1">
            <a:off x="0" y="630246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0"/>
            <a:ext cx="9144000" cy="723760"/>
          </a:xfrm>
          <a:prstGeom prst="rect">
            <a:avLst/>
          </a:prstGeom>
          <a:solidFill>
            <a:srgbClr val="31A3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5590" y="16477"/>
            <a:ext cx="8717276" cy="66699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723760"/>
            <a:ext cx="9144000" cy="15135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BD026-D0E7-4959-B9BF-4D4DA3A7C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90" y="6328343"/>
            <a:ext cx="1229477" cy="43944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838A51-9332-4C47-947B-2C7585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2687" y="6359235"/>
            <a:ext cx="580542" cy="365125"/>
          </a:xfrm>
        </p:spPr>
        <p:txBody>
          <a:bodyPr/>
          <a:lstStyle>
            <a:lvl1pPr algn="ctr">
              <a:defRPr/>
            </a:lvl1pPr>
          </a:lstStyle>
          <a:p>
            <a:fld id="{BB695EEA-E2B4-4482-959D-E0C80F610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2176272"/>
            <a:ext cx="6637867" cy="2505456"/>
          </a:xfrm>
          <a:solidFill>
            <a:schemeClr val="accent1"/>
          </a:solidFill>
          <a:ln>
            <a:noFill/>
          </a:ln>
        </p:spPr>
        <p:txBody>
          <a:bodyPr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067" y="2776007"/>
            <a:ext cx="6140321" cy="582504"/>
          </a:xfrm>
        </p:spPr>
        <p:txBody>
          <a:bodyPr lIns="0" rIns="91440" anchor="b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Section Header&gt;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067" y="3467179"/>
            <a:ext cx="6140321" cy="588355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&lt;Insert Section </a:t>
            </a:r>
            <a:r>
              <a:rPr lang="en-US" dirty="0" err="1"/>
              <a:t>Subheader</a:t>
            </a:r>
            <a:r>
              <a:rPr lang="en-US" dirty="0"/>
              <a:t>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19" y="0"/>
            <a:ext cx="2364481" cy="1051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2" t="43906" r="31302"/>
          <a:stretch/>
        </p:blipFill>
        <p:spPr>
          <a:xfrm>
            <a:off x="6637867" y="2176272"/>
            <a:ext cx="2505456" cy="2505456"/>
          </a:xfrm>
          <a:prstGeom prst="rect">
            <a:avLst/>
          </a:prstGeom>
        </p:spPr>
      </p:pic>
      <p:sp>
        <p:nvSpPr>
          <p:cNvPr id="17" name="Picture Placeholder 5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959334" y="2520003"/>
            <a:ext cx="1862523" cy="1817995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>
              <a:defRPr sz="900" b="0" i="1" baseline="0">
                <a:solidFill>
                  <a:srgbClr val="FD1BC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Insert relevant industry icon or photo here.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B0E9BA1-7BF0-4351-874D-388541CE62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6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2176272"/>
            <a:ext cx="6637867" cy="2505456"/>
          </a:xfrm>
          <a:solidFill>
            <a:schemeClr val="accent2"/>
          </a:solidFill>
          <a:ln>
            <a:noFill/>
          </a:ln>
        </p:spPr>
        <p:txBody>
          <a:bodyPr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067" y="2776007"/>
            <a:ext cx="6140321" cy="582504"/>
          </a:xfrm>
        </p:spPr>
        <p:txBody>
          <a:bodyPr lIns="0" rIns="91440" anchor="b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Section Header&gt;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067" y="3467179"/>
            <a:ext cx="6140321" cy="588355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&lt;Insert Section </a:t>
            </a:r>
            <a:r>
              <a:rPr lang="en-US" dirty="0" err="1"/>
              <a:t>Subheader</a:t>
            </a:r>
            <a:r>
              <a:rPr lang="en-US" dirty="0"/>
              <a:t>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19" y="0"/>
            <a:ext cx="2364481" cy="1051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2" t="43906" r="31302"/>
          <a:stretch/>
        </p:blipFill>
        <p:spPr>
          <a:xfrm>
            <a:off x="6637867" y="2176272"/>
            <a:ext cx="2505456" cy="2505456"/>
          </a:xfrm>
          <a:prstGeom prst="rect">
            <a:avLst/>
          </a:prstGeom>
        </p:spPr>
      </p:pic>
      <p:sp>
        <p:nvSpPr>
          <p:cNvPr id="17" name="Picture Placeholder 5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959334" y="2520003"/>
            <a:ext cx="1862523" cy="1817995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lstStyle>
            <a:lvl1pPr algn="ctr">
              <a:defRPr sz="900" b="0" i="1" baseline="0">
                <a:solidFill>
                  <a:srgbClr val="FD1BC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Insert relevant industry icon or photo here.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B0E9BA1-7BF0-4351-874D-388541CE62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2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 rIns="0" anchor="b" anchorCtr="0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48E3CA1-DE64-43F8-BE47-4F8F0557E10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422" y="1825625"/>
            <a:ext cx="4062222" cy="435133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217" y="1825625"/>
            <a:ext cx="4023360" cy="435133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A21A6CF3-E959-4A1A-9FB1-3F94A16153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fld id="{276DE07D-12F9-FF40-B07B-9B015B6B1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9"/>
          </p:nvPr>
        </p:nvSpPr>
        <p:spPr>
          <a:xfrm>
            <a:off x="3248947" y="1828800"/>
            <a:ext cx="2634735" cy="43525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6048154" y="1828800"/>
            <a:ext cx="2634735" cy="435254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21"/>
          </p:nvPr>
        </p:nvSpPr>
        <p:spPr>
          <a:xfrm>
            <a:off x="438912" y="1828800"/>
            <a:ext cx="2634735" cy="435254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>
                <a:solidFill>
                  <a:srgbClr val="54585A"/>
                </a:solidFill>
              </a:defRPr>
            </a:lvl2pPr>
            <a:lvl3pPr>
              <a:lnSpc>
                <a:spcPct val="110000"/>
              </a:lnSpc>
              <a:defRPr sz="1600">
                <a:solidFill>
                  <a:srgbClr val="54585A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rgbClr val="54585A"/>
                </a:solidFill>
              </a:defRPr>
            </a:lvl5pPr>
            <a:lvl6pPr>
              <a:lnSpc>
                <a:spcPct val="11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10000"/>
              </a:lnSpc>
              <a:defRPr sz="1200">
                <a:solidFill>
                  <a:srgbClr val="464749"/>
                </a:solidFill>
              </a:defRPr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896342"/>
            <a:ext cx="8238744" cy="656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 rIns="0" anchor="b" anchorCtr="0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48E3CA1-DE64-43F8-BE47-4F8F0557E1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921926" y="395640"/>
            <a:ext cx="5096933" cy="265176"/>
          </a:xfrm>
          <a:prstGeom prst="rect">
            <a:avLst/>
          </a:prstGeom>
        </p:spPr>
        <p:txBody>
          <a:bodyPr wrap="none" lIns="45720">
            <a:noAutofit/>
          </a:bodyPr>
          <a:lstStyle>
            <a:lvl1pPr>
              <a:spcBef>
                <a:spcPts val="0"/>
              </a:spcBef>
              <a:defRPr sz="11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speaker name and title&gt;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26059" y="376191"/>
            <a:ext cx="889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100" b="1" dirty="0">
                <a:latin typeface="+mn-lt"/>
              </a:rPr>
              <a:t>Speaking: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52628" y="91480"/>
            <a:ext cx="758952" cy="757238"/>
          </a:xfrm>
          <a:prstGeom prst="ellipse">
            <a:avLst/>
          </a:prstGeom>
          <a:noFill/>
          <a:ln>
            <a:solidFill>
              <a:srgbClr val="FE5000"/>
            </a:solidFill>
          </a:ln>
        </p:spPr>
        <p:txBody>
          <a:bodyPr anchor="ctr">
            <a:normAutofit/>
          </a:bodyPr>
          <a:lstStyle>
            <a:lvl1pPr algn="ctr">
              <a:defRPr sz="800">
                <a:solidFill>
                  <a:srgbClr val="FD1BC2"/>
                </a:solidFill>
              </a:defRPr>
            </a:lvl1pPr>
          </a:lstStyle>
          <a:p>
            <a:r>
              <a:rPr lang="en-US" dirty="0"/>
              <a:t>Insert Head Shot Photo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36422" y="1552574"/>
            <a:ext cx="82711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4266" y="6378575"/>
            <a:ext cx="393311" cy="365125"/>
          </a:xfrm>
          <a:prstGeom prst="rect">
            <a:avLst/>
          </a:prstGeom>
        </p:spPr>
        <p:txBody>
          <a:bodyPr/>
          <a:lstStyle/>
          <a:p>
            <a:pPr defTabSz="457144"/>
            <a:fld id="{276DE07D-12F9-FF40-B07B-9B015B6B1FBE}" type="slidenum">
              <a:rPr lang="en-US" smtClean="0"/>
              <a:pPr defTabSz="457144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"/>
          <a:stretch/>
        </p:blipFill>
        <p:spPr>
          <a:xfrm rot="5400000">
            <a:off x="2717018" y="-932558"/>
            <a:ext cx="3733799" cy="9408921"/>
          </a:xfrm>
          <a:prstGeom prst="rect">
            <a:avLst/>
          </a:prstGeom>
          <a:ln w="3175">
            <a:solidFill>
              <a:srgbClr val="CCCCCC">
                <a:lumMod val="60000"/>
                <a:lumOff val="40000"/>
              </a:srgbClr>
            </a:solidFill>
          </a:ln>
        </p:spPr>
      </p:pic>
      <p:sp>
        <p:nvSpPr>
          <p:cNvPr id="5" name="Rectangle 4"/>
          <p:cNvSpPr/>
          <p:nvPr userDrawn="1"/>
        </p:nvSpPr>
        <p:spPr>
          <a:xfrm>
            <a:off x="-120542" y="1904998"/>
            <a:ext cx="5987942" cy="3733799"/>
          </a:xfrm>
          <a:prstGeom prst="rect">
            <a:avLst/>
          </a:prstGeom>
          <a:solidFill>
            <a:schemeClr val="accent3"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6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177498" y="2777341"/>
            <a:ext cx="2762226" cy="1989112"/>
          </a:xfrm>
          <a:prstGeom prst="rect">
            <a:avLst/>
          </a:prstGeom>
        </p:spPr>
        <p:txBody>
          <a:bodyPr/>
          <a:lstStyle>
            <a:lvl1pPr algn="ctr">
              <a:defRPr b="0" i="0" baseline="0">
                <a:solidFill>
                  <a:srgbClr val="FF1493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893" y="215324"/>
            <a:ext cx="6864307" cy="253620"/>
          </a:xfrm>
          <a:prstGeom prst="rect">
            <a:avLst/>
          </a:prstGeom>
        </p:spPr>
        <p:txBody>
          <a:bodyPr wrap="none"/>
          <a:lstStyle>
            <a:lvl1pPr>
              <a:spcBef>
                <a:spcPts val="0"/>
              </a:spcBef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&lt;Insert section title if required&gt;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0850" y="1904998"/>
            <a:ext cx="4908550" cy="3733800"/>
          </a:xfrm>
        </p:spPr>
        <p:txBody>
          <a:bodyPr lIns="0" tIns="182880" rIns="0" bIns="182880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7" y="0"/>
            <a:ext cx="1814733" cy="6400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28" y="640080"/>
            <a:ext cx="8238744" cy="912494"/>
          </a:xfrm>
          <a:prstGeom prst="rect">
            <a:avLst/>
          </a:prstGeom>
        </p:spPr>
        <p:txBody>
          <a:bodyPr vert="horz" lIns="0" tIns="45720" rIns="137160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28" y="1647824"/>
            <a:ext cx="8238744" cy="444207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329267" y="6378575"/>
            <a:ext cx="883400" cy="365125"/>
          </a:xfrm>
          <a:prstGeom prst="rect">
            <a:avLst/>
          </a:prstGeom>
          <a:noFill/>
        </p:spPr>
        <p:txBody>
          <a:bodyPr wrap="square" lIns="91440" rIns="0" rtlCol="0" anchor="b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12667" y="6378575"/>
            <a:ext cx="478705" cy="365124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B0E9BA1-7BF0-4351-874D-388541CE62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628" y="6378574"/>
            <a:ext cx="3086100" cy="36512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52279-950D-47DF-BEE1-0704E2225077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5639286" y="-57996"/>
            <a:ext cx="1689981" cy="8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3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63" r:id="rId3"/>
    <p:sldLayoutId id="2147483681" r:id="rId4"/>
    <p:sldLayoutId id="2147483662" r:id="rId5"/>
    <p:sldLayoutId id="2147483664" r:id="rId6"/>
    <p:sldLayoutId id="2147483674" r:id="rId7"/>
    <p:sldLayoutId id="2147483679" r:id="rId8"/>
    <p:sldLayoutId id="2147483675" r:id="rId9"/>
    <p:sldLayoutId id="2147483682" r:id="rId10"/>
    <p:sldLayoutId id="2147483683" r:id="rId11"/>
    <p:sldLayoutId id="2147483684" r:id="rId12"/>
    <p:sldLayoutId id="2147483676" r:id="rId13"/>
    <p:sldLayoutId id="2147483677" r:id="rId14"/>
    <p:sldLayoutId id="2147483685" r:id="rId15"/>
    <p:sldLayoutId id="2147483686" r:id="rId16"/>
    <p:sldLayoutId id="2147483687" r:id="rId17"/>
    <p:sldLayoutId id="2147483666" r:id="rId18"/>
    <p:sldLayoutId id="2147483667" r:id="rId19"/>
    <p:sldLayoutId id="2147483672" r:id="rId20"/>
    <p:sldLayoutId id="2147483673" r:id="rId21"/>
    <p:sldLayoutId id="2147483665" r:id="rId22"/>
    <p:sldLayoutId id="2147483668" r:id="rId23"/>
    <p:sldLayoutId id="2147483669" r:id="rId24"/>
    <p:sldLayoutId id="2147483670" r:id="rId25"/>
    <p:sldLayoutId id="2147483671" r:id="rId26"/>
    <p:sldLayoutId id="2147483688" r:id="rId27"/>
    <p:sldLayoutId id="2147483689" r:id="rId28"/>
    <p:sldLayoutId id="2147483690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" indent="-173736" algn="l" defTabSz="914400" rtl="0" eaLnBrk="1" latinLnBrk="0" hangingPunct="1">
        <a:lnSpc>
          <a:spcPct val="110000"/>
        </a:lnSpc>
        <a:spcBef>
          <a:spcPts val="526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47472" indent="-173736" algn="l" defTabSz="914400" rtl="0" eaLnBrk="1" latinLnBrk="0" hangingPunct="1">
        <a:lnSpc>
          <a:spcPct val="110000"/>
        </a:lnSpc>
        <a:spcBef>
          <a:spcPts val="526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indent="-173736" algn="l" defTabSz="914400" rtl="0" eaLnBrk="1" latinLnBrk="0" hangingPunct="1">
        <a:lnSpc>
          <a:spcPct val="110000"/>
        </a:lnSpc>
        <a:spcBef>
          <a:spcPts val="526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694944" indent="-173736" algn="l" defTabSz="914400" rtl="0" eaLnBrk="1" latinLnBrk="0" hangingPunct="1">
        <a:lnSpc>
          <a:spcPct val="110000"/>
        </a:lnSpc>
        <a:spcBef>
          <a:spcPts val="526"/>
        </a:spcBef>
        <a:buClr>
          <a:schemeClr val="tx2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868680" indent="-173736" algn="l" defTabSz="914400" rtl="0" eaLnBrk="1" latinLnBrk="0" hangingPunct="1">
        <a:lnSpc>
          <a:spcPct val="110000"/>
        </a:lnSpc>
        <a:spcBef>
          <a:spcPts val="526"/>
        </a:spcBef>
        <a:buClr>
          <a:schemeClr val="tx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4" pos="4608" userDrawn="1">
          <p15:clr>
            <a:srgbClr val="F26B43"/>
          </p15:clr>
        </p15:guide>
        <p15:guide id="5" orient="horz" pos="408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welch@nexant.com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papower.org/resource/2019-grid-integration-insigh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12.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.2020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Cory Welch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285112" y="111443"/>
            <a:ext cx="2468880" cy="2468880"/>
            <a:chOff x="5285112" y="111443"/>
            <a:chExt cx="2468880" cy="246888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285112" y="111443"/>
              <a:ext cx="2468880" cy="2468880"/>
            </a:xfrm>
            <a:prstGeom prst="ellipse">
              <a:avLst/>
            </a:prstGeom>
            <a:solidFill>
              <a:schemeClr val="accent2"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547" y="820103"/>
              <a:ext cx="2366011" cy="105156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2258568" y="1115568"/>
            <a:ext cx="4626864" cy="4626864"/>
            <a:chOff x="2258568" y="1115568"/>
            <a:chExt cx="4626864" cy="4626864"/>
          </a:xfrm>
        </p:grpSpPr>
        <p:grpSp>
          <p:nvGrpSpPr>
            <p:cNvPr id="48" name="Group 47"/>
            <p:cNvGrpSpPr/>
            <p:nvPr/>
          </p:nvGrpSpPr>
          <p:grpSpPr>
            <a:xfrm>
              <a:off x="2258568" y="1115568"/>
              <a:ext cx="4626864" cy="4626864"/>
              <a:chOff x="2258568" y="1115568"/>
              <a:chExt cx="4626864" cy="462686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258568" y="1115568"/>
                <a:ext cx="4626864" cy="4626864"/>
              </a:xfrm>
              <a:prstGeom prst="ellipse">
                <a:avLst/>
              </a:prstGeom>
              <a:solidFill>
                <a:schemeClr val="accent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662238" y="2351913"/>
                <a:ext cx="3819525" cy="2114550"/>
              </a:xfrm>
              <a:prstGeom prst="rect">
                <a:avLst/>
              </a:prstGeom>
            </p:spPr>
            <p:txBody>
              <a:bodyPr lIns="182880" tIns="274320" rIns="182880" bIns="27432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Intro to SPIDER™</a:t>
                </a:r>
              </a:p>
              <a:p>
                <a:endParaRPr lang="en-US" sz="900" dirty="0"/>
              </a:p>
              <a:p>
                <a:r>
                  <a:rPr lang="en-US" sz="2000" dirty="0"/>
                  <a:t>(Spatial penetration and integration of distributed energy resources)</a:t>
                </a:r>
              </a:p>
            </p:txBody>
          </p:sp>
        </p:grp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662237" y="4342702"/>
              <a:ext cx="3819525" cy="685545"/>
            </a:xfrm>
            <a:prstGeom prst="rect">
              <a:avLst/>
            </a:prstGeom>
          </p:spPr>
          <p:txBody>
            <a:bodyPr lIns="182880" rIns="182880" anchor="ctr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526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526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526"/>
                </a:spcBef>
                <a:buClr>
                  <a:schemeClr val="tx2"/>
                </a:buClr>
                <a:buSzPct val="100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10000"/>
                </a:lnSpc>
                <a:spcBef>
                  <a:spcPts val="526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10000"/>
                </a:lnSpc>
                <a:spcBef>
                  <a:spcPts val="526"/>
                </a:spcBef>
                <a:buClr>
                  <a:schemeClr val="tx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Portland,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78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6FE7-2728-4701-B875-54DE4D9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Extensive Scenario Analysis 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886-B416-4555-A4FD-6B0098E4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" y="1647824"/>
            <a:ext cx="4671307" cy="444207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Rapid scenario analysis on any input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incentives, rates, costs, tax credits, etc.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Runs in seconds once calibrated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Ability to test any rate design (TOU, demand charges,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DCAA0-19C8-433A-A58C-C4028A5F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" y="3563690"/>
            <a:ext cx="2910145" cy="1959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E2279-4F93-4183-9208-F33D99B7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00" y="4543343"/>
            <a:ext cx="2886934" cy="1880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4BD89B-C88F-42F4-91C9-95ED7161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200" y="3810010"/>
            <a:ext cx="3299172" cy="2613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36C86-AFC8-4C79-9214-1175951C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934" y="1630772"/>
            <a:ext cx="3249963" cy="27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4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A771A3-24AF-4646-B500-DA76A9205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289225"/>
              </p:ext>
            </p:extLst>
          </p:nvPr>
        </p:nvGraphicFramePr>
        <p:xfrm>
          <a:off x="5242671" y="3215744"/>
          <a:ext cx="3357631" cy="269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03AFD28-CF97-4576-8003-7136D326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How? Adoption approach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B69D559-731B-4FB2-9E47-B498C56C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7" y="1647824"/>
            <a:ext cx="8481647" cy="4442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dirty="0"/>
              <a:t>Bass diffusion</a:t>
            </a:r>
            <a:r>
              <a:rPr lang="en-US" baseline="30000" dirty="0"/>
              <a:t> </a:t>
            </a:r>
            <a:r>
              <a:rPr lang="en-US" dirty="0"/>
              <a:t>and System Dynamics capture complex DER market dynamics for any future scenario. Enables time-varying factors (e.g., costs)</a:t>
            </a:r>
            <a:endParaRPr lang="en-US" baseline="30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B474C-1B85-46C0-8AC0-F5DC83407BF1}"/>
              </a:ext>
            </a:extLst>
          </p:cNvPr>
          <p:cNvSpPr/>
          <p:nvPr/>
        </p:nvSpPr>
        <p:spPr>
          <a:xfrm>
            <a:off x="583468" y="2520350"/>
            <a:ext cx="3883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Stock &amp; Flow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CF30F-CBCD-4E38-823E-33074F1DFC06}"/>
              </a:ext>
            </a:extLst>
          </p:cNvPr>
          <p:cNvSpPr/>
          <p:nvPr/>
        </p:nvSpPr>
        <p:spPr>
          <a:xfrm>
            <a:off x="4708014" y="2520350"/>
            <a:ext cx="4435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Typical Adoption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BB86D-0A3C-478F-AE1D-61466F53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0" y="3007127"/>
            <a:ext cx="4019865" cy="36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2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988E-B2E7-4996-B0B6-030C721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Calibration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474E8-A1E3-4757-954D-C4B746FD161B}"/>
              </a:ext>
            </a:extLst>
          </p:cNvPr>
          <p:cNvSpPr/>
          <p:nvPr/>
        </p:nvSpPr>
        <p:spPr>
          <a:xfrm>
            <a:off x="559346" y="1897004"/>
            <a:ext cx="4472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>
                <a:solidFill>
                  <a:schemeClr val="accent1"/>
                </a:solidFill>
                <a:ea typeface="Calibri" panose="020F0502020204030204" pitchFamily="34" charset="0"/>
              </a:rPr>
              <a:t>Calibration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664F5-9E91-4B70-9A0C-212C40570D7D}"/>
              </a:ext>
            </a:extLst>
          </p:cNvPr>
          <p:cNvSpPr txBox="1"/>
          <p:nvPr/>
        </p:nvSpPr>
        <p:spPr>
          <a:xfrm>
            <a:off x="4453154" y="4360831"/>
            <a:ext cx="1655966" cy="20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>
                <a:solidFill>
                  <a:schemeClr val="tx1">
                    <a:lumMod val="65000"/>
                    <a:lumOff val="35000"/>
                  </a:schemeClr>
                </a:solidFill>
              </a:rPr>
              <a:t>Source: Lumidyne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57294-768A-40E8-B36D-27A8D1A8ED37}"/>
              </a:ext>
            </a:extLst>
          </p:cNvPr>
          <p:cNvSpPr/>
          <p:nvPr/>
        </p:nvSpPr>
        <p:spPr>
          <a:xfrm>
            <a:off x="5799451" y="1897004"/>
            <a:ext cx="2909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>
                <a:solidFill>
                  <a:schemeClr val="accent1"/>
                </a:solidFill>
                <a:ea typeface="Calibri" panose="020F0502020204030204" pitchFamily="34" charset="0"/>
              </a:rPr>
              <a:t>Spatial Impacts</a:t>
            </a:r>
          </a:p>
        </p:txBody>
      </p:sp>
      <p:pic>
        <p:nvPicPr>
          <p:cNvPr id="2050" name="Picture 2" descr="https://uploads-ssl.webflow.com/5a8ecf122d6a5d0001695948/5be36e6d08f6a90c6b6d1469_Map.png">
            <a:extLst>
              <a:ext uri="{FF2B5EF4-FFF2-40B4-BE49-F238E27FC236}">
                <a16:creationId xmlns:a16="http://schemas.microsoft.com/office/drawing/2014/main" id="{B271C890-1095-4F27-B9C8-03270F0D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51" y="2693387"/>
            <a:ext cx="2746136" cy="24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52A10F-3FE9-4704-81E1-AAB01C2A461B}"/>
              </a:ext>
            </a:extLst>
          </p:cNvPr>
          <p:cNvGrpSpPr/>
          <p:nvPr/>
        </p:nvGrpSpPr>
        <p:grpSpPr>
          <a:xfrm>
            <a:off x="160555" y="2907924"/>
            <a:ext cx="5552232" cy="2273251"/>
            <a:chOff x="160555" y="2907924"/>
            <a:chExt cx="5552232" cy="22732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0180E1-105B-4FBD-9D45-FCD3756A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55" y="2907924"/>
              <a:ext cx="5552232" cy="227325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6AF8F4-73AA-42E3-B86D-8144408923E3}"/>
                </a:ext>
              </a:extLst>
            </p:cNvPr>
            <p:cNvSpPr/>
            <p:nvPr/>
          </p:nvSpPr>
          <p:spPr>
            <a:xfrm>
              <a:off x="4453154" y="4360831"/>
              <a:ext cx="1259633" cy="20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3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40EE-7B9F-4C9B-B8A2-EF13A3B6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02E6-7575-4D91-B304-6FD2A777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" y="1647824"/>
            <a:ext cx="3981053" cy="444207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Dispatch: optimized for any rate structure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Adoption: Bass diffusion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Systems: Multiple 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Storage only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Storage + solar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Value Stacking: Flexible 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Ancillary services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Demand response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Etc.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8BBDE-5CC1-42A1-9E7C-7A2C90D12A9E}"/>
              </a:ext>
            </a:extLst>
          </p:cNvPr>
          <p:cNvSpPr txBox="1"/>
          <p:nvPr/>
        </p:nvSpPr>
        <p:spPr>
          <a:xfrm>
            <a:off x="4640201" y="1812256"/>
            <a:ext cx="382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2CE"/>
                </a:solidFill>
              </a:rPr>
              <a:t>Hourly Dispatch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EF561-0813-4EC7-8F3C-104FA709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20" y="2533603"/>
            <a:ext cx="4652727" cy="38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558A8F-BB57-4DA5-B9F9-288E8A2D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56" y="4618072"/>
            <a:ext cx="2679995" cy="1734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1E7AB3-1293-4B21-B632-DD81FE4C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08" y="2784346"/>
            <a:ext cx="2644119" cy="167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4F30-2898-443B-BC0D-97CE66EC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Electric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F312-F80C-48C4-A2AF-710A6666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Multi-attribute customer decision algorithm combined with  Bass diffusion and stock/flow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1CB63-0A2C-4DA7-A649-F3D27E1D1201}"/>
              </a:ext>
            </a:extLst>
          </p:cNvPr>
          <p:cNvSpPr/>
          <p:nvPr/>
        </p:nvSpPr>
        <p:spPr>
          <a:xfrm>
            <a:off x="4494546" y="2377333"/>
            <a:ext cx="3883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Stock &amp; Flow Diagram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3F43A-F415-4268-9D48-E1EF3DE65A3E}"/>
              </a:ext>
            </a:extLst>
          </p:cNvPr>
          <p:cNvSpPr/>
          <p:nvPr/>
        </p:nvSpPr>
        <p:spPr>
          <a:xfrm>
            <a:off x="896087" y="2346556"/>
            <a:ext cx="2679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 dirty="0">
                <a:solidFill>
                  <a:schemeClr val="accent1"/>
                </a:solidFill>
                <a:ea typeface="Calibri" panose="020F0502020204030204" pitchFamily="34" charset="0"/>
              </a:rPr>
              <a:t>Calibration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85E6B-BC1B-447E-8C4E-37DD3672ED74}"/>
              </a:ext>
            </a:extLst>
          </p:cNvPr>
          <p:cNvSpPr/>
          <p:nvPr/>
        </p:nvSpPr>
        <p:spPr>
          <a:xfrm rot="16200000">
            <a:off x="64391" y="3352262"/>
            <a:ext cx="1474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EVs/year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D3912-F8DB-452A-934B-2B81D69BBD91}"/>
              </a:ext>
            </a:extLst>
          </p:cNvPr>
          <p:cNvSpPr/>
          <p:nvPr/>
        </p:nvSpPr>
        <p:spPr>
          <a:xfrm rot="16200000">
            <a:off x="78789" y="5065671"/>
            <a:ext cx="1474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Total EVs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4F862-9200-40A6-991D-09F811E7983E}"/>
              </a:ext>
            </a:extLst>
          </p:cNvPr>
          <p:cNvSpPr txBox="1"/>
          <p:nvPr/>
        </p:nvSpPr>
        <p:spPr>
          <a:xfrm>
            <a:off x="1430388" y="3054780"/>
            <a:ext cx="95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4BD43"/>
                </a:solidFill>
              </a:rPr>
              <a:t>Simulated</a:t>
            </a:r>
          </a:p>
          <a:p>
            <a:r>
              <a:rPr lang="en-US" sz="1200" b="1" dirty="0">
                <a:solidFill>
                  <a:srgbClr val="0072CE"/>
                </a:solidFill>
              </a:rPr>
              <a:t>Actual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AEDF2E-4A3C-4B31-AABC-BCF4406A5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37" y="2746666"/>
            <a:ext cx="4174667" cy="38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C4DF-E135-4253-81D1-67EF3271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Demonstration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2A5C5-3E89-46A9-8899-2A3E6AA038FF}"/>
              </a:ext>
            </a:extLst>
          </p:cNvPr>
          <p:cNvGrpSpPr>
            <a:grpSpLocks noChangeAspect="1"/>
          </p:cNvGrpSpPr>
          <p:nvPr/>
        </p:nvGrpSpPr>
        <p:grpSpPr>
          <a:xfrm>
            <a:off x="450893" y="1930215"/>
            <a:ext cx="8212676" cy="4059524"/>
            <a:chOff x="551415" y="2089604"/>
            <a:chExt cx="8044473" cy="39763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FD2BC4-55EC-494B-8280-CA18374533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415" y="2089604"/>
              <a:ext cx="8044473" cy="3976381"/>
              <a:chOff x="551415" y="2089604"/>
              <a:chExt cx="8044473" cy="39763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4F51CA0-0F04-42C4-9C66-D24EEC839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415" y="2089604"/>
                <a:ext cx="8044473" cy="397638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217AA9-D081-4E5D-B2DF-C6184DD8B246}"/>
                  </a:ext>
                </a:extLst>
              </p:cNvPr>
              <p:cNvSpPr/>
              <p:nvPr/>
            </p:nvSpPr>
            <p:spPr>
              <a:xfrm>
                <a:off x="551415" y="2545403"/>
                <a:ext cx="7764446" cy="3159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60DE94C-87B6-4972-A650-20C8DE7D4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244" y="2529871"/>
                <a:ext cx="3696865" cy="3229773"/>
              </a:xfrm>
              <a:prstGeom prst="rect">
                <a:avLst/>
              </a:prstGeom>
            </p:spPr>
          </p:pic>
          <p:pic>
            <p:nvPicPr>
              <p:cNvPr id="23" name="Picture 2" descr="https://uploads-ssl.webflow.com/5a8ecf122d6a5d0001695948/5be36e6d08f6a90c6b6d1469_Map.png">
                <a:extLst>
                  <a:ext uri="{FF2B5EF4-FFF2-40B4-BE49-F238E27FC236}">
                    <a16:creationId xmlns:a16="http://schemas.microsoft.com/office/drawing/2014/main" id="{580F2BE3-F903-4BE2-BCAF-6111BF5436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7676" y="2555038"/>
                <a:ext cx="1549770" cy="1403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0C641-A221-412B-A006-E796FD8C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4686" y="2643804"/>
              <a:ext cx="1861175" cy="12264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F68EFF-E06F-4184-98B8-6238F3F9A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4558" y="4414808"/>
              <a:ext cx="1496006" cy="103034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7DB272-F8C0-421D-93C4-4651B246BFA9}"/>
                </a:ext>
              </a:extLst>
            </p:cNvPr>
            <p:cNvCxnSpPr>
              <a:cxnSpLocks/>
            </p:cNvCxnSpPr>
            <p:nvPr/>
          </p:nvCxnSpPr>
          <p:spPr>
            <a:xfrm>
              <a:off x="5318620" y="3573710"/>
              <a:ext cx="377506" cy="90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120006-600E-4BDB-B93A-33803D86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13224" y="4407273"/>
              <a:ext cx="1644645" cy="1067136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AC6D9B-46BF-45F0-A059-C11FB7EB026E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241409" y="3506372"/>
              <a:ext cx="1094138" cy="90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52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3CA1-DE64-43F8-BE47-4F8F0557E1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C1E3C-85B0-4BEF-AABC-C95A4E68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F220BD-20F5-4A38-8EB2-76F54EBD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" y="1647824"/>
            <a:ext cx="8238744" cy="476136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dirty="0"/>
              <a:t>½ hour executive summary 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dirty="0"/>
              <a:t>Optional additional ½ hour model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sz="1700" dirty="0"/>
              <a:t>Forecast Distributed Energy Resources (DERs)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sz="1700" dirty="0"/>
              <a:t>SPIDER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How?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sz="1700" dirty="0"/>
              <a:t>Solar PV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sz="1700" dirty="0"/>
              <a:t>Battery Storage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sz="1700" dirty="0"/>
              <a:t>Electric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What?</a:t>
            </a:r>
          </a:p>
          <a:p>
            <a:pPr marL="459486" lvl="2" indent="-285750">
              <a:lnSpc>
                <a:spcPct val="120000"/>
              </a:lnSpc>
            </a:pPr>
            <a:r>
              <a:rPr lang="en-US" sz="1700" dirty="0"/>
              <a:t>SPIDER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367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Cory Welch</a:t>
            </a:r>
          </a:p>
          <a:p>
            <a:r>
              <a:rPr lang="en-US" dirty="0"/>
              <a:t>Principal</a:t>
            </a:r>
          </a:p>
          <a:p>
            <a:r>
              <a:rPr lang="en-US" b="0" dirty="0"/>
              <a:t>Office: 720.984.5184  |  </a:t>
            </a:r>
            <a:r>
              <a:rPr lang="en-US" b="0" dirty="0">
                <a:hlinkClick r:id="rId2"/>
              </a:rPr>
              <a:t>cwelch@nexant.com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6EC6-28B5-4E09-9A23-D2B86BA5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640080"/>
            <a:ext cx="8439702" cy="912494"/>
          </a:xfrm>
        </p:spPr>
        <p:txBody>
          <a:bodyPr/>
          <a:lstStyle/>
          <a:p>
            <a:r>
              <a:rPr lang="en-US" dirty="0"/>
              <a:t>Why Forecast DERs (e.g., solar, storage, EVs)?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E6F4-0651-47A2-9690-DBD7700A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" y="1647824"/>
            <a:ext cx="3787028" cy="444207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Rapid growth surprises planners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Poor forecasts affect profits and reliability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penetration affects rate design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Increased interest in integrated distribution planning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states require it: </a:t>
            </a:r>
          </a:p>
          <a:p>
            <a:pPr marL="459486" lvl="2" indent="-285750"/>
            <a:r>
              <a:rPr lang="en-US" dirty="0"/>
              <a:t>California: 2017</a:t>
            </a:r>
          </a:p>
          <a:p>
            <a:pPr marL="459486" lvl="2" indent="-285750"/>
            <a:r>
              <a:rPr lang="en-US" dirty="0"/>
              <a:t>Nevada: 2018</a:t>
            </a:r>
          </a:p>
          <a:p>
            <a:pPr marL="459486" lvl="2" indent="-285750"/>
            <a:r>
              <a:rPr lang="en-US" dirty="0"/>
              <a:t>Minnesota: 2018</a:t>
            </a:r>
          </a:p>
          <a:p>
            <a:pPr marL="459486" lvl="2" indent="-285750"/>
            <a:r>
              <a:rPr lang="en-US" dirty="0"/>
              <a:t>Colorado: 2019</a:t>
            </a:r>
          </a:p>
          <a:p>
            <a:pPr marL="459486" lvl="2" indent="-285750"/>
            <a:r>
              <a:rPr lang="en-US" dirty="0"/>
              <a:t>2021 and beyond?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Other?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842BE-F292-4A86-A1C4-822A3F827148}"/>
              </a:ext>
            </a:extLst>
          </p:cNvPr>
          <p:cNvSpPr/>
          <p:nvPr/>
        </p:nvSpPr>
        <p:spPr>
          <a:xfrm>
            <a:off x="4239656" y="624270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72C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https://sepapower.org/resource/2019-grid-integration-insights</a:t>
            </a:r>
            <a:r>
              <a:rPr lang="en-US" sz="1200" dirty="0">
                <a:solidFill>
                  <a:srgbClr val="0072CE"/>
                </a:solidFill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F5D002-D003-4B99-986E-B284F85E747A}"/>
              </a:ext>
            </a:extLst>
          </p:cNvPr>
          <p:cNvGrpSpPr/>
          <p:nvPr/>
        </p:nvGrpSpPr>
        <p:grpSpPr>
          <a:xfrm>
            <a:off x="4239656" y="1633350"/>
            <a:ext cx="4507992" cy="4407669"/>
            <a:chOff x="4876800" y="1447800"/>
            <a:chExt cx="4191000" cy="38859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B31B58-AE9D-45BB-9188-6C0C28986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800" y="1447800"/>
              <a:ext cx="3944547" cy="3885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D39D59-CAC0-4386-A6BC-53B504E30873}"/>
                </a:ext>
              </a:extLst>
            </p:cNvPr>
            <p:cNvSpPr/>
            <p:nvPr/>
          </p:nvSpPr>
          <p:spPr>
            <a:xfrm>
              <a:off x="5029200" y="2438400"/>
              <a:ext cx="4038600" cy="762000"/>
            </a:xfrm>
            <a:prstGeom prst="ellipse">
              <a:avLst/>
            </a:prstGeom>
            <a:noFill/>
            <a:ln w="25400">
              <a:solidFill>
                <a:srgbClr val="74BD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98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7F-F32C-4CB5-A702-7A51681B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SPIDER?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931A6-87F4-4F5D-967A-D8DF27B1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Flexibility &amp; Transparency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Scenario Analysis Capability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67CD58-DFBD-4936-8706-C07EFE30E925}"/>
              </a:ext>
            </a:extLst>
          </p:cNvPr>
          <p:cNvGrpSpPr>
            <a:grpSpLocks noChangeAspect="1"/>
          </p:cNvGrpSpPr>
          <p:nvPr/>
        </p:nvGrpSpPr>
        <p:grpSpPr>
          <a:xfrm>
            <a:off x="744363" y="2819448"/>
            <a:ext cx="7418126" cy="3666778"/>
            <a:chOff x="551415" y="2089604"/>
            <a:chExt cx="8044473" cy="39763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9A40FB-CA44-44B4-8334-986DDFFAD7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1415" y="2089604"/>
              <a:ext cx="8044473" cy="3976381"/>
              <a:chOff x="551415" y="2089604"/>
              <a:chExt cx="8044473" cy="397638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0D78E2E-8DF6-4DC6-80EA-43BE6E253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1415" y="2089604"/>
                <a:ext cx="8044473" cy="397638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F056C3-F649-4F97-A009-90FDC1285A0E}"/>
                  </a:ext>
                </a:extLst>
              </p:cNvPr>
              <p:cNvSpPr/>
              <p:nvPr/>
            </p:nvSpPr>
            <p:spPr>
              <a:xfrm>
                <a:off x="551415" y="2545403"/>
                <a:ext cx="7764446" cy="3159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672BB9D-1771-4397-A54F-E7EA630D3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244" y="2529871"/>
                <a:ext cx="3696865" cy="3229773"/>
              </a:xfrm>
              <a:prstGeom prst="rect">
                <a:avLst/>
              </a:prstGeom>
            </p:spPr>
          </p:pic>
          <p:pic>
            <p:nvPicPr>
              <p:cNvPr id="19" name="Picture 2" descr="https://uploads-ssl.webflow.com/5a8ecf122d6a5d0001695948/5be36e6d08f6a90c6b6d1469_Map.png">
                <a:extLst>
                  <a:ext uri="{FF2B5EF4-FFF2-40B4-BE49-F238E27FC236}">
                    <a16:creationId xmlns:a16="http://schemas.microsoft.com/office/drawing/2014/main" id="{1E9723F7-A3AE-4A76-9ECF-3D5D3BB6A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7676" y="2555038"/>
                <a:ext cx="1549770" cy="1403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0BACEFC-2266-4C8D-AC92-BDBB7BE69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4686" y="2643804"/>
              <a:ext cx="1861175" cy="122643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08A214E-9D7E-4A80-8A57-8E7EAF74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4558" y="4414808"/>
              <a:ext cx="1496006" cy="103034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6F27A4-6BF2-46D7-A269-FCC2423067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620" y="3573710"/>
              <a:ext cx="377506" cy="90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857EB7-5C30-4E97-A388-0351E8A4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3224" y="4407273"/>
              <a:ext cx="1644645" cy="106713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C7008F-7961-4949-B367-A4D993F11BC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6241409" y="3506372"/>
              <a:ext cx="1094138" cy="90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51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4C4F-53EA-47DB-9738-20F0B911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Input 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D31CE-9722-4D0D-B44A-EAD6BA90444C}"/>
              </a:ext>
            </a:extLst>
          </p:cNvPr>
          <p:cNvSpPr/>
          <p:nvPr/>
        </p:nvSpPr>
        <p:spPr>
          <a:xfrm>
            <a:off x="710951" y="1995435"/>
            <a:ext cx="3751991" cy="4221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13B6C-2F32-4DD7-9FD8-5E8CE949D657}"/>
              </a:ext>
            </a:extLst>
          </p:cNvPr>
          <p:cNvSpPr/>
          <p:nvPr/>
        </p:nvSpPr>
        <p:spPr>
          <a:xfrm>
            <a:off x="710950" y="1995435"/>
            <a:ext cx="3751991" cy="5354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Input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838633-CD69-4FB6-BA19-755CD5BA82AB}"/>
              </a:ext>
            </a:extLst>
          </p:cNvPr>
          <p:cNvSpPr txBox="1">
            <a:spLocks/>
          </p:cNvSpPr>
          <p:nvPr/>
        </p:nvSpPr>
        <p:spPr>
          <a:xfrm>
            <a:off x="710950" y="2679670"/>
            <a:ext cx="3750255" cy="3538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736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7472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4944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8680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Technology costs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Performance characteristics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Historical adoption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Load and generation shapes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Electric rates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Tax credits and incentives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Fuel prices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B2B813-B34D-4AA1-9373-206281468901}"/>
              </a:ext>
            </a:extLst>
          </p:cNvPr>
          <p:cNvSpPr/>
          <p:nvPr/>
        </p:nvSpPr>
        <p:spPr>
          <a:xfrm>
            <a:off x="4681061" y="1993145"/>
            <a:ext cx="3751991" cy="4221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D0B7A-F17B-49A0-BE71-A79E4647BCD1}"/>
              </a:ext>
            </a:extLst>
          </p:cNvPr>
          <p:cNvSpPr/>
          <p:nvPr/>
        </p:nvSpPr>
        <p:spPr>
          <a:xfrm>
            <a:off x="4681060" y="1993145"/>
            <a:ext cx="3751991" cy="5354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Output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526E24-DBA1-4813-AFCF-0DEADE884346}"/>
              </a:ext>
            </a:extLst>
          </p:cNvPr>
          <p:cNvSpPr txBox="1">
            <a:spLocks/>
          </p:cNvSpPr>
          <p:nvPr/>
        </p:nvSpPr>
        <p:spPr>
          <a:xfrm>
            <a:off x="4681060" y="2677380"/>
            <a:ext cx="3750255" cy="3538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736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7472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4944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8680" indent="-173736" algn="l" defTabSz="914400" rtl="0" eaLnBrk="1" latinLnBrk="0" hangingPunct="1">
              <a:lnSpc>
                <a:spcPct val="110000"/>
              </a:lnSpc>
              <a:spcBef>
                <a:spcPts val="526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System level or spatial adoption forecast </a:t>
            </a:r>
          </a:p>
          <a:p>
            <a:pPr marL="448056" lvl="3" indent="-182880">
              <a:lnSpc>
                <a:spcPct val="100000"/>
              </a:lnSpc>
            </a:pPr>
            <a:r>
              <a:rPr lang="en-US" sz="1700" dirty="0"/>
              <a:t>ZIP Codes, or feeders</a:t>
            </a:r>
          </a:p>
          <a:p>
            <a:pPr marL="448056" lvl="3" indent="-182880">
              <a:lnSpc>
                <a:spcPct val="100000"/>
              </a:lnSpc>
            </a:pPr>
            <a:r>
              <a:rPr lang="en-US" sz="1700" dirty="0"/>
              <a:t>Number of units, installed MW, etc.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700" dirty="0"/>
              <a:t>Hourly energy and peak demand impacts (hourly)</a:t>
            </a:r>
          </a:p>
          <a:p>
            <a:pPr marL="274320" lvl="2" indent="-182880">
              <a:lnSpc>
                <a:spcPct val="100000"/>
              </a:lnSpc>
            </a:pPr>
            <a:r>
              <a:rPr lang="en-US" sz="1800" dirty="0"/>
              <a:t>Optimal storage dispatch</a:t>
            </a:r>
          </a:p>
          <a:p>
            <a:pPr marL="274320" lvl="2" indent="-18288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651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8A607A-BE17-4800-97E9-8A2369232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79709"/>
              </p:ext>
            </p:extLst>
          </p:nvPr>
        </p:nvGraphicFramePr>
        <p:xfrm>
          <a:off x="268449" y="4202885"/>
          <a:ext cx="2790194" cy="2290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94234E-EEE3-46C8-B9F4-8A7D71B9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E562-9B8B-40CA-AB1C-10A61A6C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Calibrated to spatial adoption patterns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Out-performs “propensity” allocation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Rigorous economics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Discounted cash flow analysis of all system types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All components of bill savings &amp; avoided costs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Import or create any electric rate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Storage dispatch optimization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AF04D-CEC7-4D74-9EC5-790E04E9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24" y="1647824"/>
            <a:ext cx="2226352" cy="1822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F73DF4-30EC-4AD1-9A77-E179103F5CD5}"/>
              </a:ext>
            </a:extLst>
          </p:cNvPr>
          <p:cNvSpPr/>
          <p:nvPr/>
        </p:nvSpPr>
        <p:spPr>
          <a:xfrm>
            <a:off x="5837137" y="4487004"/>
            <a:ext cx="3032785" cy="1848904"/>
          </a:xfrm>
          <a:prstGeom prst="rect">
            <a:avLst/>
          </a:prstGeom>
          <a:solidFill>
            <a:schemeClr val="bg1"/>
          </a:solidFill>
          <a:ln>
            <a:solidFill>
              <a:srgbClr val="007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D7EEC9-EB9C-47B1-B318-536929B1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73" y="4458139"/>
            <a:ext cx="2707353" cy="1864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16A728-B8E8-4926-8DA0-C9B84673F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176" y="4500144"/>
            <a:ext cx="2808986" cy="182262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664B51-8D52-4898-B5D6-1331C7E2B2F6}"/>
              </a:ext>
            </a:extLst>
          </p:cNvPr>
          <p:cNvSpPr/>
          <p:nvPr/>
        </p:nvSpPr>
        <p:spPr>
          <a:xfrm>
            <a:off x="5837137" y="3120705"/>
            <a:ext cx="3038415" cy="1384183"/>
          </a:xfrm>
          <a:custGeom>
            <a:avLst/>
            <a:gdLst>
              <a:gd name="connsiteX0" fmla="*/ 2164359 w 3061981"/>
              <a:gd name="connsiteY0" fmla="*/ 0 h 1384183"/>
              <a:gd name="connsiteX1" fmla="*/ 0 w 3061981"/>
              <a:gd name="connsiteY1" fmla="*/ 1384183 h 1384183"/>
              <a:gd name="connsiteX2" fmla="*/ 3061981 w 3061981"/>
              <a:gd name="connsiteY2" fmla="*/ 1367405 h 1384183"/>
              <a:gd name="connsiteX3" fmla="*/ 2332139 w 3061981"/>
              <a:gd name="connsiteY3" fmla="*/ 16778 h 1384183"/>
              <a:gd name="connsiteX4" fmla="*/ 2164359 w 3061981"/>
              <a:gd name="connsiteY4" fmla="*/ 0 h 13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981" h="1384183">
                <a:moveTo>
                  <a:pt x="2164359" y="0"/>
                </a:moveTo>
                <a:lnTo>
                  <a:pt x="0" y="1384183"/>
                </a:lnTo>
                <a:lnTo>
                  <a:pt x="3061981" y="1367405"/>
                </a:lnTo>
                <a:lnTo>
                  <a:pt x="2332139" y="16778"/>
                </a:lnTo>
                <a:lnTo>
                  <a:pt x="2164359" y="0"/>
                </a:lnTo>
                <a:close/>
              </a:path>
            </a:pathLst>
          </a:custGeom>
          <a:solidFill>
            <a:srgbClr val="0072C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111CF-D14A-4358-AE4C-0A53677BCCF8}"/>
              </a:ext>
            </a:extLst>
          </p:cNvPr>
          <p:cNvSpPr txBox="1"/>
          <p:nvPr/>
        </p:nvSpPr>
        <p:spPr>
          <a:xfrm>
            <a:off x="989901" y="4832059"/>
            <a:ext cx="889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</a:t>
            </a:r>
            <a:r>
              <a:rPr lang="en-US" sz="900" baseline="30000" dirty="0"/>
              <a:t>2</a:t>
            </a:r>
            <a:r>
              <a:rPr lang="en-US" sz="900" dirty="0"/>
              <a:t>=0.92</a:t>
            </a:r>
          </a:p>
        </p:txBody>
      </p:sp>
    </p:spTree>
    <p:extLst>
      <p:ext uri="{BB962C8B-B14F-4D97-AF65-F5344CB8AC3E}">
        <p14:creationId xmlns:p14="http://schemas.microsoft.com/office/powerpoint/2010/main" val="28537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B25D7D-C7D4-45B1-B24F-40D77A747844}"/>
              </a:ext>
            </a:extLst>
          </p:cNvPr>
          <p:cNvGrpSpPr/>
          <p:nvPr/>
        </p:nvGrpSpPr>
        <p:grpSpPr>
          <a:xfrm>
            <a:off x="2306248" y="4225527"/>
            <a:ext cx="6259590" cy="2340473"/>
            <a:chOff x="2306248" y="4225527"/>
            <a:chExt cx="6259590" cy="2340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37BE8B-1E2C-40B2-9538-64BFB84D7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124"/>
            <a:stretch/>
          </p:blipFill>
          <p:spPr>
            <a:xfrm>
              <a:off x="2306248" y="4225527"/>
              <a:ext cx="6259590" cy="234047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1EB963-740F-4F3F-9D60-3945DB80F7ED}"/>
                </a:ext>
              </a:extLst>
            </p:cNvPr>
            <p:cNvSpPr/>
            <p:nvPr/>
          </p:nvSpPr>
          <p:spPr>
            <a:xfrm>
              <a:off x="2369200" y="4541684"/>
              <a:ext cx="96632" cy="766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4747004-14CB-40FE-9A7C-37D7A6F6F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957601"/>
              </p:ext>
            </p:extLst>
          </p:nvPr>
        </p:nvGraphicFramePr>
        <p:xfrm>
          <a:off x="2449915" y="1722472"/>
          <a:ext cx="6115923" cy="2288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BF46405-2496-4A26-B66E-9F16C266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7" y="640080"/>
            <a:ext cx="8354923" cy="912494"/>
          </a:xfrm>
        </p:spPr>
        <p:txBody>
          <a:bodyPr/>
          <a:lstStyle/>
          <a:p>
            <a:r>
              <a:rPr lang="en-US" dirty="0"/>
              <a:t>Accuracy: Forecast vs. Actuals, Residential PV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0FC75-C4C5-4E22-85FB-67DA63393DF5}"/>
              </a:ext>
            </a:extLst>
          </p:cNvPr>
          <p:cNvSpPr txBox="1"/>
          <p:nvPr/>
        </p:nvSpPr>
        <p:spPr>
          <a:xfrm>
            <a:off x="386999" y="4541684"/>
            <a:ext cx="14943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Other Firm’s </a:t>
            </a:r>
            <a:r>
              <a:rPr lang="en-US" sz="1500" dirty="0"/>
              <a:t>Allocation Approach </a:t>
            </a:r>
          </a:p>
          <a:p>
            <a:r>
              <a:rPr lang="en-US" sz="1500" dirty="0"/>
              <a:t>(e.g., machine learning, propensity,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182EE-8FE7-4801-833C-A78443BC0526}"/>
              </a:ext>
            </a:extLst>
          </p:cNvPr>
          <p:cNvSpPr txBox="1"/>
          <p:nvPr/>
        </p:nvSpPr>
        <p:spPr>
          <a:xfrm>
            <a:off x="3995681" y="4260745"/>
            <a:ext cx="4278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Higher Errors + Systematic Bias</a:t>
            </a:r>
          </a:p>
          <a:p>
            <a:r>
              <a:rPr lang="en-US" sz="1500" dirty="0"/>
              <a:t>R</a:t>
            </a:r>
            <a:r>
              <a:rPr lang="en-US" sz="1500" baseline="30000" dirty="0"/>
              <a:t>2</a:t>
            </a:r>
            <a:r>
              <a:rPr lang="en-US" sz="1500" dirty="0"/>
              <a:t> = ??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CB4E4C-7C4E-4191-98B2-84C29A9A326B}"/>
              </a:ext>
            </a:extLst>
          </p:cNvPr>
          <p:cNvSpPr/>
          <p:nvPr/>
        </p:nvSpPr>
        <p:spPr>
          <a:xfrm rot="1578449">
            <a:off x="2475961" y="5613041"/>
            <a:ext cx="1466192" cy="462903"/>
          </a:xfrm>
          <a:prstGeom prst="ellipse">
            <a:avLst/>
          </a:prstGeom>
          <a:noFill/>
          <a:ln w="25400">
            <a:solidFill>
              <a:srgbClr val="007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A2D990-E971-4CF1-9A26-A2A1752CEDDF}"/>
              </a:ext>
            </a:extLst>
          </p:cNvPr>
          <p:cNvSpPr/>
          <p:nvPr/>
        </p:nvSpPr>
        <p:spPr>
          <a:xfrm rot="196173">
            <a:off x="4084356" y="5704039"/>
            <a:ext cx="3183923" cy="232473"/>
          </a:xfrm>
          <a:prstGeom prst="ellipse">
            <a:avLst/>
          </a:prstGeom>
          <a:noFill/>
          <a:ln w="25400">
            <a:solidFill>
              <a:srgbClr val="007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D7346-8D21-442C-B8E8-10A00EDEFB18}"/>
              </a:ext>
            </a:extLst>
          </p:cNvPr>
          <p:cNvSpPr txBox="1"/>
          <p:nvPr/>
        </p:nvSpPr>
        <p:spPr>
          <a:xfrm>
            <a:off x="6803927" y="4890104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Forecast method 1 </a:t>
            </a:r>
            <a:r>
              <a:rPr lang="en-US" sz="1600" dirty="0">
                <a:solidFill>
                  <a:srgbClr val="C00000"/>
                </a:solidFill>
              </a:rPr>
              <a:t>----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876C0-3A4F-4900-9E39-EC4E4E114B09}"/>
              </a:ext>
            </a:extLst>
          </p:cNvPr>
          <p:cNvSpPr txBox="1"/>
          <p:nvPr/>
        </p:nvSpPr>
        <p:spPr>
          <a:xfrm>
            <a:off x="6803927" y="5104981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Forecast method 2 </a:t>
            </a:r>
            <a:r>
              <a:rPr lang="en-US" sz="1600" dirty="0">
                <a:solidFill>
                  <a:schemeClr val="accent1"/>
                </a:solidFill>
              </a:rPr>
              <a:t>----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76826D-058E-41E6-A996-76FB27B25EFD}"/>
              </a:ext>
            </a:extLst>
          </p:cNvPr>
          <p:cNvSpPr txBox="1"/>
          <p:nvPr/>
        </p:nvSpPr>
        <p:spPr>
          <a:xfrm>
            <a:off x="7443740" y="530817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Actuals </a:t>
            </a:r>
            <a:r>
              <a:rPr lang="en-US" sz="1600" dirty="0">
                <a:solidFill>
                  <a:srgbClr val="7030A0"/>
                </a:solidFill>
              </a:rPr>
              <a:t>----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A9976-1759-40CD-80E3-EE36EA2CC5B3}"/>
              </a:ext>
            </a:extLst>
          </p:cNvPr>
          <p:cNvSpPr txBox="1"/>
          <p:nvPr/>
        </p:nvSpPr>
        <p:spPr>
          <a:xfrm>
            <a:off x="388000" y="2219170"/>
            <a:ext cx="16162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(SPIDER)</a:t>
            </a:r>
          </a:p>
          <a:p>
            <a:r>
              <a:rPr lang="en-US" sz="1500" dirty="0"/>
              <a:t>Spatial Time-Series Calibration Approach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5428B-3809-4BED-800C-2104E2503988}"/>
              </a:ext>
            </a:extLst>
          </p:cNvPr>
          <p:cNvSpPr txBox="1"/>
          <p:nvPr/>
        </p:nvSpPr>
        <p:spPr>
          <a:xfrm>
            <a:off x="3995681" y="1791334"/>
            <a:ext cx="4811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Lower Errors + No Systematic Bias, </a:t>
            </a:r>
          </a:p>
          <a:p>
            <a:r>
              <a:rPr lang="en-US" sz="1500" dirty="0"/>
              <a:t>R</a:t>
            </a:r>
            <a:r>
              <a:rPr lang="en-US" sz="1500" baseline="30000" dirty="0"/>
              <a:t>2 </a:t>
            </a:r>
            <a:r>
              <a:rPr lang="en-US" sz="1500" dirty="0"/>
              <a:t>= 0.92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41B240-1130-41F9-8C50-AD15B7DC37E7}"/>
              </a:ext>
            </a:extLst>
          </p:cNvPr>
          <p:cNvCxnSpPr/>
          <p:nvPr/>
        </p:nvCxnSpPr>
        <p:spPr>
          <a:xfrm>
            <a:off x="120616" y="4135697"/>
            <a:ext cx="86330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51DF26-21B0-4D88-BD98-7374E6DD1913}"/>
              </a:ext>
            </a:extLst>
          </p:cNvPr>
          <p:cNvSpPr txBox="1"/>
          <p:nvPr/>
        </p:nvSpPr>
        <p:spPr>
          <a:xfrm rot="16200000">
            <a:off x="1316004" y="2521303"/>
            <a:ext cx="17678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% of MW Impact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D07385-6EA3-4471-9EC7-3ED1A3068DD5}"/>
              </a:ext>
            </a:extLst>
          </p:cNvPr>
          <p:cNvSpPr txBox="1"/>
          <p:nvPr/>
        </p:nvSpPr>
        <p:spPr>
          <a:xfrm rot="16200000">
            <a:off x="1289653" y="4975387"/>
            <a:ext cx="17678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% of MW Impact</a:t>
            </a:r>
          </a:p>
        </p:txBody>
      </p:sp>
    </p:spTree>
    <p:extLst>
      <p:ext uri="{BB962C8B-B14F-4D97-AF65-F5344CB8AC3E}">
        <p14:creationId xmlns:p14="http://schemas.microsoft.com/office/powerpoint/2010/main" val="233624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A63A9C-A447-4B5B-B107-F9584948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1" y="3383770"/>
            <a:ext cx="3672993" cy="32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6A6BB-17F8-4BE1-97CE-3F177C6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&amp; Transparent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BD22-A93A-4ED7-BC4C-9F179B15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" y="1647824"/>
            <a:ext cx="4292367" cy="444207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Rapid customization ability makes it easy to say “yes.”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Transparent user interface</a:t>
            </a:r>
          </a:p>
          <a:p>
            <a:pPr marL="459486" lvl="2" indent="-285750">
              <a:lnSpc>
                <a:spcPct val="100000"/>
              </a:lnSpc>
            </a:pPr>
            <a:r>
              <a:rPr lang="en-US" sz="1500" dirty="0"/>
              <a:t>Ready access to all model input assumptions and outputs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97CA66-403C-41FF-909C-5A8ED1677781}"/>
              </a:ext>
            </a:extLst>
          </p:cNvPr>
          <p:cNvSpPr/>
          <p:nvPr/>
        </p:nvSpPr>
        <p:spPr>
          <a:xfrm>
            <a:off x="3952009" y="1725673"/>
            <a:ext cx="1233351" cy="2738029"/>
          </a:xfrm>
          <a:custGeom>
            <a:avLst/>
            <a:gdLst>
              <a:gd name="connsiteX0" fmla="*/ 0 w 958850"/>
              <a:gd name="connsiteY0" fmla="*/ 2965450 h 3092450"/>
              <a:gd name="connsiteX1" fmla="*/ 958850 w 958850"/>
              <a:gd name="connsiteY1" fmla="*/ 0 h 3092450"/>
              <a:gd name="connsiteX2" fmla="*/ 946150 w 958850"/>
              <a:gd name="connsiteY2" fmla="*/ 2647950 h 3092450"/>
              <a:gd name="connsiteX3" fmla="*/ 6350 w 958850"/>
              <a:gd name="connsiteY3" fmla="*/ 3092450 h 3092450"/>
              <a:gd name="connsiteX4" fmla="*/ 0 w 958850"/>
              <a:gd name="connsiteY4" fmla="*/ 2965450 h 309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850" h="3092450">
                <a:moveTo>
                  <a:pt x="0" y="2965450"/>
                </a:moveTo>
                <a:lnTo>
                  <a:pt x="958850" y="0"/>
                </a:lnTo>
                <a:cubicBezTo>
                  <a:pt x="954617" y="882650"/>
                  <a:pt x="950383" y="1765300"/>
                  <a:pt x="946150" y="2647950"/>
                </a:cubicBezTo>
                <a:lnTo>
                  <a:pt x="6350" y="3092450"/>
                </a:lnTo>
                <a:lnTo>
                  <a:pt x="0" y="2965450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C8E00-9468-467A-BB11-E172C1F0B693}"/>
              </a:ext>
            </a:extLst>
          </p:cNvPr>
          <p:cNvSpPr/>
          <p:nvPr/>
        </p:nvSpPr>
        <p:spPr>
          <a:xfrm>
            <a:off x="3945659" y="4213470"/>
            <a:ext cx="1229187" cy="2281337"/>
          </a:xfrm>
          <a:custGeom>
            <a:avLst/>
            <a:gdLst>
              <a:gd name="connsiteX0" fmla="*/ 6350 w 946150"/>
              <a:gd name="connsiteY0" fmla="*/ 1866900 h 2508250"/>
              <a:gd name="connsiteX1" fmla="*/ 946150 w 946150"/>
              <a:gd name="connsiteY1" fmla="*/ 0 h 2508250"/>
              <a:gd name="connsiteX2" fmla="*/ 939800 w 946150"/>
              <a:gd name="connsiteY2" fmla="*/ 2508250 h 2508250"/>
              <a:gd name="connsiteX3" fmla="*/ 0 w 946150"/>
              <a:gd name="connsiteY3" fmla="*/ 1981200 h 2508250"/>
              <a:gd name="connsiteX4" fmla="*/ 6350 w 946150"/>
              <a:gd name="connsiteY4" fmla="*/ 1866900 h 250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50" h="2508250">
                <a:moveTo>
                  <a:pt x="6350" y="1866900"/>
                </a:moveTo>
                <a:lnTo>
                  <a:pt x="946150" y="0"/>
                </a:lnTo>
                <a:cubicBezTo>
                  <a:pt x="944033" y="836083"/>
                  <a:pt x="941917" y="1672167"/>
                  <a:pt x="939800" y="2508250"/>
                </a:cubicBezTo>
                <a:lnTo>
                  <a:pt x="0" y="1981200"/>
                </a:lnTo>
                <a:lnTo>
                  <a:pt x="6350" y="18669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66115-CB73-4B02-9E3E-2EDADBF3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57" y="1750258"/>
            <a:ext cx="2910257" cy="2318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630F4E-148F-4003-9AD6-5AF2C0CCD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798" y="4213470"/>
            <a:ext cx="2915574" cy="22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xant">
      <a:dk1>
        <a:srgbClr val="54585A"/>
      </a:dk1>
      <a:lt1>
        <a:srgbClr val="FFFFFF"/>
      </a:lt1>
      <a:dk2>
        <a:srgbClr val="97999B"/>
      </a:dk2>
      <a:lt2>
        <a:srgbClr val="D0D3D4"/>
      </a:lt2>
      <a:accent1>
        <a:srgbClr val="0072CE"/>
      </a:accent1>
      <a:accent2>
        <a:srgbClr val="78BE20"/>
      </a:accent2>
      <a:accent3>
        <a:srgbClr val="FF8200"/>
      </a:accent3>
      <a:accent4>
        <a:srgbClr val="00AEC7"/>
      </a:accent4>
      <a:accent5>
        <a:srgbClr val="00B388"/>
      </a:accent5>
      <a:accent6>
        <a:srgbClr val="994878"/>
      </a:accent6>
      <a:hlink>
        <a:srgbClr val="0072CE"/>
      </a:hlink>
      <a:folHlink>
        <a:srgbClr val="0072CE"/>
      </a:folHlink>
    </a:clrScheme>
    <a:fontScheme name="Nexa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xant-PPT-Template_standard_073119.potx" id="{883A03C3-D04C-4DFE-90AE-2DAA42DB9E7C}" vid="{4FB070EB-F2FC-4996-B4B4-86EB94FA5E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Nexant-PPT-Template_standard</Template>
  <TotalTime>8972</TotalTime>
  <Words>552</Words>
  <Application>Microsoft Office PowerPoint</Application>
  <PresentationFormat>On-screen Show (4:3)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Palatino Linotype</vt:lpstr>
      <vt:lpstr>Office Theme</vt:lpstr>
      <vt:lpstr>PowerPoint Presentation</vt:lpstr>
      <vt:lpstr>Agenda</vt:lpstr>
      <vt:lpstr>Introductions</vt:lpstr>
      <vt:lpstr>Why Forecast DERs (e.g., solar, storage, EVs)?</vt:lpstr>
      <vt:lpstr>Why SPIDER?</vt:lpstr>
      <vt:lpstr>Key Input and Output</vt:lpstr>
      <vt:lpstr>Accuracy</vt:lpstr>
      <vt:lpstr>Accuracy: Forecast vs. Actuals, Residential PV</vt:lpstr>
      <vt:lpstr>Flexible &amp; Transparent</vt:lpstr>
      <vt:lpstr>Extensive Scenario Analysis Ability</vt:lpstr>
      <vt:lpstr>How? Adoption approach</vt:lpstr>
      <vt:lpstr>How? Calibration</vt:lpstr>
      <vt:lpstr>How? Storage</vt:lpstr>
      <vt:lpstr>How? Electric Vehicles</vt:lpstr>
      <vt:lpstr>What? Demonstration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Fendrick</dc:creator>
  <cp:lastModifiedBy>Cory Welch</cp:lastModifiedBy>
  <cp:revision>23</cp:revision>
  <dcterms:created xsi:type="dcterms:W3CDTF">2020-05-14T18:33:29Z</dcterms:created>
  <dcterms:modified xsi:type="dcterms:W3CDTF">2021-01-04T17:24:34Z</dcterms:modified>
</cp:coreProperties>
</file>