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49C14-357F-0D70-D823-5A58A48B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6AFF17-34BD-B189-A771-240704D2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75D5D-E44F-2A03-9007-D970AB00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0A2D5-BA60-B5F2-3A78-FEA691CF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9C0102-A572-578F-6F26-2755077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B9B22-26BE-CDA6-2F69-BDFABA88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17492C-8852-E8DD-1EA4-47C97237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87866-7BE7-37BE-637C-306E1018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482BE-544F-B2BE-3CFC-66024AC0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C9A2F-F3B9-7386-2B55-2BBB6AB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8A50BA-8C7B-D082-B420-926D42765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8E2A5E-FFA9-C6FB-B0E3-C47122C45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AE9CF-2719-0A7A-9D01-F025699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C44C0-86C4-8F4E-9C5B-BB8C1323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2FA8D-6327-5E97-CF04-B0371700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E56A-64E2-40DB-EBE5-72D77909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73588-5550-AF37-90CE-A8D445AC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F8A97-A30D-0EEB-63A4-89D3373B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E3EF-5FBD-7617-5F8B-25B4520E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3D69F-23F9-820E-AFD2-4F57642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3E335-CA7F-4A2E-7E48-5EEA184C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07086D-84BF-3BFB-EECF-D8B01DAB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CE596-83A4-93C7-6F5B-FF8277C7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A4AAA-EF7B-0CCF-09A2-D0A7D02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E0326-4750-7B42-19EE-B7D6BF0B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16ED0-726C-E555-BE7B-44A86537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8C7EB-8B73-E31C-8ECE-E197B098B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D379AF-C3B4-259E-F759-D9DDE59B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2111D3-5F22-9984-5842-C74F65EC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151CA-A6DB-BF37-7A56-F4B84201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A78508-B0A1-3F17-42CB-F38FE971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67E02-ADB3-B351-3672-EABC360A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D66A4-BE83-1666-33E5-22B10E06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F2003C-D442-8647-50E9-6382E8D2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572032-22E1-90A5-067F-38A0DB1ED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7EDE66-63D7-73BA-EA76-1BD61CE6E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502A94-C6F1-D6BA-B046-1EA823B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F4DC16-3E6E-D197-4FBF-53F4962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A0CAFE-7EAB-0E8D-9210-692E7E3D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AEF5-9CC9-8D94-7808-A0A471A0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525738-EFA4-5D43-1ECF-B5B4137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EA538A-7C58-92DD-2DFD-77639068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E65ECA-A80E-B6E0-511A-CDC0C7C8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7F45BB-8354-17F0-47DE-99179F7B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2EB25A-689A-D043-607E-633CB15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6C98BF-8AA1-69A7-0E5D-097D9039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B2EC3-67E7-C554-264D-7586C035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A34AB-6802-3980-5A17-9A82D2DC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ADD55B-E5C8-2546-0F6D-E13B5FAE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8E81E-0A62-CC55-6A52-2BA195A6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D5B94B-ED4D-8D8B-A870-5EA0671D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C9A5A-1D2F-5BD7-9139-D250E211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66921-176A-647E-03A5-39606C02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7CCEE9-A363-6E8B-B43F-9511B8FDD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DEBCC-C4C7-57D3-A7C0-0C99FE27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6B3A1C-044F-01FB-AEDC-A35E87B8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F1257C-1479-5D3C-5226-6C2E003A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C3F4B-2596-E570-5972-4F248CA0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0282AA-DABD-1382-4121-68082A9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AF7EC9-F951-FA36-5FE1-B7547BD1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60E1F-6262-653A-EA4E-36B5C66C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CD2B-745B-4554-8EF3-A6A7DFDD609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C3449-BFA4-F316-EDDF-633C011AA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EED7A-9B87-E78E-2AD9-88D9EF60C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4320-428F-4A2D-81E9-0B062C8A4D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EF231-4AE1-1027-539F-EDEDB40D7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/>
              <a:t>Proyect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A56D3-91A1-F9D0-CB1B-F6F3DB837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A65F1-EC06-64FC-62C6-21FA8E55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8F402CA-D094-8C7C-12D5-900CA2C71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548" y="1690688"/>
            <a:ext cx="3553070" cy="4351338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445C940-8DA1-1510-CCE8-E25AE59F36FF}"/>
              </a:ext>
            </a:extLst>
          </p:cNvPr>
          <p:cNvSpPr txBox="1"/>
          <p:nvPr/>
        </p:nvSpPr>
        <p:spPr>
          <a:xfrm>
            <a:off x="7240555" y="1611437"/>
            <a:ext cx="440094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from </a:t>
            </a:r>
            <a:r>
              <a:rPr lang="en-US" sz="1050" dirty="0" err="1"/>
              <a:t>pyspark.ml.classification</a:t>
            </a:r>
            <a:r>
              <a:rPr lang="en-US" sz="1050" dirty="0"/>
              <a:t> import </a:t>
            </a:r>
            <a:r>
              <a:rPr lang="en-US" sz="1050" dirty="0" err="1"/>
              <a:t>DecisionTreeClassificationModel</a:t>
            </a:r>
            <a:endParaRPr lang="en-US" sz="1050" dirty="0"/>
          </a:p>
          <a:p>
            <a:r>
              <a:rPr lang="en-US" sz="1050" dirty="0"/>
              <a:t>from </a:t>
            </a:r>
            <a:r>
              <a:rPr lang="en-US" sz="1050" dirty="0" err="1"/>
              <a:t>graphviz</a:t>
            </a:r>
            <a:r>
              <a:rPr lang="en-US" sz="1050" dirty="0"/>
              <a:t> import Digraph</a:t>
            </a:r>
          </a:p>
          <a:p>
            <a:endParaRPr lang="en-US" sz="1050" dirty="0"/>
          </a:p>
          <a:p>
            <a:r>
              <a:rPr lang="en-US" sz="1050" dirty="0"/>
              <a:t>def </a:t>
            </a:r>
            <a:r>
              <a:rPr lang="en-US" sz="1050" dirty="0" err="1"/>
              <a:t>plot_tree</a:t>
            </a:r>
            <a:r>
              <a:rPr lang="en-US" sz="1050" dirty="0"/>
              <a:t>(</a:t>
            </a:r>
            <a:r>
              <a:rPr lang="en-US" sz="1050" dirty="0" err="1"/>
              <a:t>pipeline_model</a:t>
            </a:r>
            <a:r>
              <a:rPr lang="en-US" sz="1050" dirty="0"/>
              <a:t>, </a:t>
            </a:r>
            <a:r>
              <a:rPr lang="en-US" sz="1050" dirty="0" err="1"/>
              <a:t>dt_index</a:t>
            </a:r>
            <a:r>
              <a:rPr lang="en-US" sz="1050" dirty="0"/>
              <a:t>):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dt_model</a:t>
            </a:r>
            <a:r>
              <a:rPr lang="en-US" sz="1050" dirty="0"/>
              <a:t> = </a:t>
            </a:r>
            <a:r>
              <a:rPr lang="en-US" sz="1050" dirty="0" err="1"/>
              <a:t>pipeline_model.stages</a:t>
            </a:r>
            <a:r>
              <a:rPr lang="en-US" sz="1050" dirty="0"/>
              <a:t>[</a:t>
            </a:r>
            <a:r>
              <a:rPr lang="en-US" sz="1050" dirty="0" err="1"/>
              <a:t>dt_index</a:t>
            </a:r>
            <a:r>
              <a:rPr lang="en-US" sz="1050" dirty="0"/>
              <a:t>]</a:t>
            </a:r>
          </a:p>
          <a:p>
            <a:r>
              <a:rPr lang="en-US" sz="1050" dirty="0"/>
              <a:t>    dot = Digraph()</a:t>
            </a:r>
          </a:p>
          <a:p>
            <a:endParaRPr lang="en-US" sz="1050" dirty="0"/>
          </a:p>
          <a:p>
            <a:r>
              <a:rPr lang="en-US" sz="1050" dirty="0"/>
              <a:t>    def </a:t>
            </a:r>
            <a:r>
              <a:rPr lang="en-US" sz="1050" dirty="0" err="1"/>
              <a:t>build_subtree</a:t>
            </a:r>
            <a:r>
              <a:rPr lang="en-US" sz="1050" dirty="0"/>
              <a:t>(node, parent=None):</a:t>
            </a:r>
          </a:p>
          <a:p>
            <a:r>
              <a:rPr lang="en-US" sz="1050" dirty="0"/>
              <a:t>        if </a:t>
            </a:r>
            <a:r>
              <a:rPr lang="en-US" sz="1050" dirty="0" err="1"/>
              <a:t>node.numNodes</a:t>
            </a:r>
            <a:r>
              <a:rPr lang="en-US" sz="1050" dirty="0"/>
              <a:t> == 1: # leaf node</a:t>
            </a:r>
          </a:p>
          <a:p>
            <a:r>
              <a:rPr lang="en-US" sz="1050" dirty="0"/>
              <a:t>            label = </a:t>
            </a:r>
            <a:r>
              <a:rPr lang="en-US" sz="1050" dirty="0" err="1"/>
              <a:t>f"class</a:t>
            </a:r>
            <a:r>
              <a:rPr lang="en-US" sz="1050" dirty="0"/>
              <a:t>={</a:t>
            </a:r>
            <a:r>
              <a:rPr lang="en-US" sz="1050" dirty="0" err="1"/>
              <a:t>node.predictions.argmax</a:t>
            </a:r>
            <a:r>
              <a:rPr lang="en-US" sz="1050" dirty="0"/>
              <a:t>()}"</a:t>
            </a:r>
          </a:p>
          <a:p>
            <a:r>
              <a:rPr lang="en-US" sz="1050" dirty="0"/>
              <a:t>        else: # split node</a:t>
            </a:r>
          </a:p>
          <a:p>
            <a:r>
              <a:rPr lang="en-US" sz="1050" dirty="0"/>
              <a:t>            feature = </a:t>
            </a:r>
            <a:r>
              <a:rPr lang="en-US" sz="1050" dirty="0" err="1"/>
              <a:t>assembler.getInputCols</a:t>
            </a:r>
            <a:r>
              <a:rPr lang="en-US" sz="1050" dirty="0"/>
              <a:t>()[</a:t>
            </a:r>
            <a:r>
              <a:rPr lang="en-US" sz="1050" dirty="0" err="1"/>
              <a:t>node.split.featureIndex</a:t>
            </a:r>
            <a:r>
              <a:rPr lang="en-US" sz="1050" dirty="0"/>
              <a:t>]</a:t>
            </a:r>
          </a:p>
          <a:p>
            <a:r>
              <a:rPr lang="en-US" sz="1050" dirty="0"/>
              <a:t>           # threshold = </a:t>
            </a:r>
            <a:r>
              <a:rPr lang="en-US" sz="1050" dirty="0" err="1"/>
              <a:t>node.split.threshold</a:t>
            </a:r>
            <a:endParaRPr lang="en-US" sz="1050" dirty="0"/>
          </a:p>
          <a:p>
            <a:r>
              <a:rPr lang="en-US" sz="1050" dirty="0"/>
              <a:t>            threshold = </a:t>
            </a:r>
            <a:r>
              <a:rPr lang="en-US" sz="1050" dirty="0" err="1"/>
              <a:t>node.points.getNumPartitions.threshold</a:t>
            </a:r>
            <a:endParaRPr lang="en-US" sz="1050" dirty="0"/>
          </a:p>
          <a:p>
            <a:r>
              <a:rPr lang="en-US" sz="1050" dirty="0"/>
              <a:t>            label = f"{feature} &lt;= {threshold:.2f}"</a:t>
            </a:r>
          </a:p>
          <a:p>
            <a:r>
              <a:rPr lang="en-US" sz="1050" dirty="0"/>
              <a:t>            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build_subtree</a:t>
            </a:r>
            <a:r>
              <a:rPr lang="en-US" sz="1050" dirty="0"/>
              <a:t>(</a:t>
            </a:r>
            <a:r>
              <a:rPr lang="en-US" sz="1050" dirty="0" err="1"/>
              <a:t>node.leftChild</a:t>
            </a:r>
            <a:r>
              <a:rPr lang="en-US" sz="1050" dirty="0"/>
              <a:t>, parent=node.id)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build_subtree</a:t>
            </a:r>
            <a:r>
              <a:rPr lang="en-US" sz="1050" dirty="0"/>
              <a:t>(</a:t>
            </a:r>
            <a:r>
              <a:rPr lang="en-US" sz="1050" dirty="0" err="1"/>
              <a:t>node.rightChild</a:t>
            </a:r>
            <a:r>
              <a:rPr lang="en-US" sz="1050" dirty="0"/>
              <a:t>, parent=node.id)</a:t>
            </a:r>
          </a:p>
          <a:p>
            <a:r>
              <a:rPr lang="en-US" sz="1050" dirty="0"/>
              <a:t>        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dot.node</a:t>
            </a:r>
            <a:r>
              <a:rPr lang="en-US" sz="1050" dirty="0"/>
              <a:t>(str(node.id), label=label)</a:t>
            </a:r>
          </a:p>
          <a:p>
            <a:r>
              <a:rPr lang="en-US" sz="1050" dirty="0"/>
              <a:t>        if parent is not None: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dot.edge</a:t>
            </a:r>
            <a:r>
              <a:rPr lang="en-US" sz="1050" dirty="0"/>
              <a:t>(str(parent), str(node.id))</a:t>
            </a:r>
          </a:p>
          <a:p>
            <a:endParaRPr lang="en-US" sz="1050" dirty="0"/>
          </a:p>
          <a:p>
            <a:r>
              <a:rPr lang="en-US" sz="1050" dirty="0"/>
              <a:t>    </a:t>
            </a:r>
            <a:r>
              <a:rPr lang="en-US" sz="1050" dirty="0" err="1"/>
              <a:t>build_subtree</a:t>
            </a:r>
            <a:r>
              <a:rPr lang="en-US" sz="1050" dirty="0"/>
              <a:t>(dt_model._</a:t>
            </a:r>
            <a:r>
              <a:rPr lang="en-US" sz="1050" dirty="0" err="1"/>
              <a:t>call_java</a:t>
            </a:r>
            <a:r>
              <a:rPr lang="en-US" sz="1050" dirty="0"/>
              <a:t>("</a:t>
            </a:r>
            <a:r>
              <a:rPr lang="en-US" sz="1050" dirty="0" err="1"/>
              <a:t>rootNode</a:t>
            </a:r>
            <a:r>
              <a:rPr lang="en-US" sz="1050" dirty="0"/>
              <a:t>"))</a:t>
            </a:r>
          </a:p>
          <a:p>
            <a:r>
              <a:rPr lang="en-US" sz="1050" dirty="0"/>
              <a:t>    return dot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 err="1"/>
              <a:t>plot_tree</a:t>
            </a:r>
            <a:r>
              <a:rPr lang="en-US" sz="1050" dirty="0"/>
              <a:t>(</a:t>
            </a:r>
            <a:r>
              <a:rPr lang="en-US" sz="1050" dirty="0" err="1"/>
              <a:t>fit_model</a:t>
            </a:r>
            <a:r>
              <a:rPr lang="en-US" sz="1050" dirty="0"/>
              <a:t>, 2)</a:t>
            </a:r>
          </a:p>
        </p:txBody>
      </p:sp>
    </p:spTree>
    <p:extLst>
      <p:ext uri="{BB962C8B-B14F-4D97-AF65-F5344CB8AC3E}">
        <p14:creationId xmlns:p14="http://schemas.microsoft.com/office/powerpoint/2010/main" val="26333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0CE7-7E5C-03DB-EEED-4DDA31BD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7887AA-F0B3-A531-EE2A-850BE4B82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68" y="1690688"/>
            <a:ext cx="7183524" cy="4351338"/>
          </a:xfrm>
        </p:spPr>
      </p:pic>
    </p:spTree>
    <p:extLst>
      <p:ext uri="{BB962C8B-B14F-4D97-AF65-F5344CB8AC3E}">
        <p14:creationId xmlns:p14="http://schemas.microsoft.com/office/powerpoint/2010/main" val="31951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0CE7-7E5C-03DB-EEED-4DDA31BD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B3EA6F6-8A80-6301-824B-300C212B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396" y="1536376"/>
            <a:ext cx="4492431" cy="4351338"/>
          </a:xfrm>
        </p:spPr>
      </p:pic>
    </p:spTree>
    <p:extLst>
      <p:ext uri="{BB962C8B-B14F-4D97-AF65-F5344CB8AC3E}">
        <p14:creationId xmlns:p14="http://schemas.microsoft.com/office/powerpoint/2010/main" val="10846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8158-40BC-7AD8-E57B-5BFAA35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44AE38-8FB1-B8E0-4ECA-BE9046F66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885" y="1825625"/>
            <a:ext cx="6908230" cy="4351338"/>
          </a:xfrm>
        </p:spPr>
      </p:pic>
    </p:spTree>
    <p:extLst>
      <p:ext uri="{BB962C8B-B14F-4D97-AF65-F5344CB8AC3E}">
        <p14:creationId xmlns:p14="http://schemas.microsoft.com/office/powerpoint/2010/main" val="2214311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239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Final Proyect</vt:lpstr>
      <vt:lpstr>Decision Tree Classifier</vt:lpstr>
      <vt:lpstr>Random Forest</vt:lpstr>
      <vt:lpstr>Random Forest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Proyect</dc:title>
  <dc:creator>Francisco Reyes</dc:creator>
  <cp:lastModifiedBy>Francisco Reyes</cp:lastModifiedBy>
  <cp:revision>1</cp:revision>
  <dcterms:created xsi:type="dcterms:W3CDTF">2023-03-07T14:49:06Z</dcterms:created>
  <dcterms:modified xsi:type="dcterms:W3CDTF">2023-03-07T15:10:04Z</dcterms:modified>
</cp:coreProperties>
</file>