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0BD4-7B47-4D4E-AB60-DE698FEDA9C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8491B-6BE8-4777-85D2-ADD9233FF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1 component per file, there is rarely a need to introduce a variable for the module.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module creates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this should be done only once.</a:t>
            </a:r>
          </a:p>
          <a:p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Angular.modue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(‘app’) to get a module.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produces more readable code and avoids variable collisions or leaks.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named functions instead of passing an anonymous function in as a callback.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produces more readable code, is much easier to debug, and reduces the amount of nested callback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Controllers are constructed,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up, and provide a single new instance, and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syntax is closer to that of a JavaScript constructor than the classic $scope syntax.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 promotes the use of binding to a "dotted" object in the View (e.g. customer.name instead of name), which is more contextual, easier to read, and avoids any reference issues that may occur without "dotting".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Helps avoid using $parent calls in Views with nested controllers.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this keyword is contextual and when used within a function inside a controller may change its context. Capturing the context of this avoids encountering this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8491B-6BE8-4777-85D2-ADD9233FF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courses/play-by-play-learning-angularjs-ken-cenerelli-john-papa" TargetMode="External"/><Relationship Id="rId2" Type="http://schemas.openxmlformats.org/officeDocument/2006/relationships/hyperlink" Target="https://www.pluralsight.com/courses/play-by-play-papa-bel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papa/angular-style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gechev.github.io/angularjs-style-guide/" TargetMode="External"/><Relationship Id="rId2" Type="http://schemas.openxmlformats.org/officeDocument/2006/relationships/hyperlink" Target="https://github.com/toddmotto/angular-stylegui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John Papas AngularJS Coding Standards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Montgomery County Java User Group</a:t>
            </a:r>
          </a:p>
          <a:p>
            <a:endParaRPr lang="en-US" dirty="0"/>
          </a:p>
          <a:p>
            <a:r>
              <a:rPr lang="en-US" dirty="0"/>
              <a:t>Raghuveer Rao</a:t>
            </a:r>
          </a:p>
        </p:txBody>
      </p:sp>
    </p:spTree>
    <p:extLst>
      <p:ext uri="{BB962C8B-B14F-4D97-AF65-F5344CB8AC3E}">
        <p14:creationId xmlns:p14="http://schemas.microsoft.com/office/powerpoint/2010/main" val="213414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modules without a variable using the setter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avoid */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('app', [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ngAnimate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ngRoute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app.shared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app.dashboard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]);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.module('app', [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ngAnimate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ngRoute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app.shared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app.dashboard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2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using a variable and instead use chaining with the getter syntax.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avoid */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('app');</a:t>
            </a:r>
          </a:p>
          <a:p>
            <a:pPr marL="0" indent="0">
              <a:buNone/>
            </a:pP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SomeController</a:t>
            </a:r>
            <a:r>
              <a:rPr lang="en-US" dirty="0"/>
              <a:t>', </a:t>
            </a:r>
            <a:r>
              <a:rPr lang="en-US" dirty="0" err="1"/>
              <a:t>SomeController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SomeController</a:t>
            </a:r>
            <a:r>
              <a:rPr lang="en-US" dirty="0"/>
              <a:t>() {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.controller('</a:t>
            </a:r>
            <a:r>
              <a:rPr lang="en-US" dirty="0" err="1"/>
              <a:t>SomeController</a:t>
            </a:r>
            <a:r>
              <a:rPr lang="en-US" dirty="0"/>
              <a:t>', </a:t>
            </a:r>
            <a:r>
              <a:rPr lang="en-US" dirty="0" err="1"/>
              <a:t>SomeController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SomeController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vs Anonymous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avoid */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.controller('</a:t>
            </a:r>
            <a:r>
              <a:rPr lang="en-US" dirty="0" err="1"/>
              <a:t>DashboardController</a:t>
            </a:r>
            <a:r>
              <a:rPr lang="en-US" dirty="0"/>
              <a:t>', function() { })</a:t>
            </a:r>
          </a:p>
          <a:p>
            <a:pPr marL="0" indent="0">
              <a:buNone/>
            </a:pPr>
            <a:r>
              <a:rPr lang="en-US" dirty="0"/>
              <a:t>    .factory('logger', function() { });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dashboard.js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.controller('</a:t>
            </a:r>
            <a:r>
              <a:rPr lang="en-US" dirty="0" err="1"/>
              <a:t>DashboardController</a:t>
            </a:r>
            <a:r>
              <a:rPr lang="en-US" dirty="0"/>
              <a:t>', </a:t>
            </a:r>
            <a:r>
              <a:rPr lang="en-US" dirty="0" err="1"/>
              <a:t>DashboardController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DashboardController</a:t>
            </a:r>
            <a:r>
              <a:rPr lang="en-US" dirty="0"/>
              <a:t>() {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ControllerAs</a:t>
            </a:r>
            <a:r>
              <a:rPr lang="en-US" dirty="0"/>
              <a:t> Syntax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&lt;!-- avoid --&gt;</a:t>
            </a:r>
          </a:p>
          <a:p>
            <a:pPr marL="0" indent="0">
              <a:buNone/>
            </a:pPr>
            <a:r>
              <a:rPr lang="en-US" dirty="0"/>
              <a:t>&lt;div ng-controller="</a:t>
            </a:r>
            <a:r>
              <a:rPr lang="en-US" dirty="0" err="1"/>
              <a:t>CustomerController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{{ name }}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&lt;!-- recommended --&gt;</a:t>
            </a:r>
          </a:p>
          <a:p>
            <a:pPr marL="0" indent="0">
              <a:buNone/>
            </a:pPr>
            <a:r>
              <a:rPr lang="en-US" dirty="0"/>
              <a:t>&lt;div ng-controller="</a:t>
            </a:r>
            <a:r>
              <a:rPr lang="en-US" dirty="0" err="1"/>
              <a:t>CustomerController</a:t>
            </a:r>
            <a:r>
              <a:rPr lang="en-US" dirty="0"/>
              <a:t> as customer"&gt;</a:t>
            </a:r>
          </a:p>
          <a:p>
            <a:pPr marL="0" indent="0">
              <a:buNone/>
            </a:pPr>
            <a:r>
              <a:rPr lang="en-US" dirty="0"/>
              <a:t>    {{ customer.name }}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controllerAs</a:t>
            </a:r>
            <a:r>
              <a:rPr lang="en-US" b="1" dirty="0"/>
              <a:t> with </a:t>
            </a:r>
            <a:r>
              <a:rPr lang="en-US" b="1" dirty="0" err="1"/>
              <a:t>vm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avoid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CustomerController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this.name = {};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this.sendMessage</a:t>
            </a:r>
            <a:r>
              <a:rPr lang="en-US" dirty="0"/>
              <a:t> = function() {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CustomerController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= this;</a:t>
            </a:r>
          </a:p>
          <a:p>
            <a:pPr marL="0" indent="0">
              <a:buNone/>
            </a:pPr>
            <a:r>
              <a:rPr lang="en-US" dirty="0"/>
              <a:t>    vm.name = {};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vm.sendMessage</a:t>
            </a:r>
            <a:r>
              <a:rPr lang="en-US" dirty="0"/>
              <a:t> = function() {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63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Bindable</a:t>
            </a:r>
            <a:r>
              <a:rPr lang="en-US" b="1" dirty="0"/>
              <a:t> Members Up Top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167618"/>
            <a:ext cx="4184035" cy="5690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/* avoid */</a:t>
            </a:r>
          </a:p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SessionsController</a:t>
            </a:r>
            <a:r>
              <a:rPr lang="en-US" sz="1200" dirty="0"/>
              <a:t>() 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vm</a:t>
            </a:r>
            <a:r>
              <a:rPr lang="en-US" sz="1200" dirty="0"/>
              <a:t> = this;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vm.gotoSession</a:t>
            </a:r>
            <a:r>
              <a:rPr lang="en-US" sz="1200" dirty="0"/>
              <a:t> = function() {</a:t>
            </a:r>
          </a:p>
          <a:p>
            <a:pPr marL="0" indent="0">
              <a:buNone/>
            </a:pPr>
            <a:r>
              <a:rPr lang="en-US" sz="1200" dirty="0"/>
              <a:t>      /* ... */</a:t>
            </a:r>
          </a:p>
          <a:p>
            <a:pPr marL="0" indent="0">
              <a:buNone/>
            </a:pPr>
            <a:r>
              <a:rPr lang="en-US" sz="1200" dirty="0"/>
              <a:t>    };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vm.refresh</a:t>
            </a:r>
            <a:r>
              <a:rPr lang="en-US" sz="1200" dirty="0"/>
              <a:t> = function() {</a:t>
            </a:r>
          </a:p>
          <a:p>
            <a:pPr marL="0" indent="0">
              <a:buNone/>
            </a:pPr>
            <a:r>
              <a:rPr lang="en-US" sz="1200" dirty="0"/>
              <a:t>      /* ... */</a:t>
            </a:r>
          </a:p>
          <a:p>
            <a:pPr marL="0" indent="0">
              <a:buNone/>
            </a:pPr>
            <a:r>
              <a:rPr lang="en-US" sz="1200" dirty="0"/>
              <a:t>    };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vm.search</a:t>
            </a:r>
            <a:r>
              <a:rPr lang="en-US" sz="1200" dirty="0"/>
              <a:t> = function() {</a:t>
            </a:r>
          </a:p>
          <a:p>
            <a:pPr marL="0" indent="0">
              <a:buNone/>
            </a:pPr>
            <a:r>
              <a:rPr lang="en-US" sz="1200" dirty="0"/>
              <a:t>      /* ... */</a:t>
            </a:r>
          </a:p>
          <a:p>
            <a:pPr marL="0" indent="0">
              <a:buNone/>
            </a:pPr>
            <a:r>
              <a:rPr lang="en-US" sz="1200" dirty="0"/>
              <a:t>    };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vm.sessions</a:t>
            </a:r>
            <a:r>
              <a:rPr lang="en-US" sz="1200" dirty="0"/>
              <a:t> = [];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vm.title</a:t>
            </a:r>
            <a:r>
              <a:rPr lang="en-US" sz="1200" dirty="0"/>
              <a:t> = 'Sessions';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167618"/>
            <a:ext cx="4184034" cy="569038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/*</a:t>
            </a:r>
            <a:r>
              <a:rPr lang="en-US" sz="3700" dirty="0"/>
              <a:t>recommended */</a:t>
            </a:r>
          </a:p>
          <a:p>
            <a:pPr marL="0" indent="0">
              <a:buNone/>
            </a:pPr>
            <a:r>
              <a:rPr lang="en-US" sz="3700" dirty="0"/>
              <a:t>function </a:t>
            </a:r>
            <a:r>
              <a:rPr lang="en-US" sz="3700" dirty="0" err="1"/>
              <a:t>SessionsController</a:t>
            </a:r>
            <a:r>
              <a:rPr lang="en-US" sz="3700" dirty="0"/>
              <a:t>() {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var</a:t>
            </a:r>
            <a:r>
              <a:rPr lang="en-US" sz="3700" dirty="0"/>
              <a:t> </a:t>
            </a:r>
            <a:r>
              <a:rPr lang="en-US" sz="3700" dirty="0" err="1"/>
              <a:t>vm</a:t>
            </a:r>
            <a:r>
              <a:rPr lang="en-US" sz="3700" dirty="0"/>
              <a:t> = this;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vm.gotoSession</a:t>
            </a:r>
            <a:r>
              <a:rPr lang="en-US" sz="3700" dirty="0"/>
              <a:t> = </a:t>
            </a:r>
            <a:r>
              <a:rPr lang="en-US" sz="3700" dirty="0" err="1"/>
              <a:t>gotoSession</a:t>
            </a:r>
            <a:r>
              <a:rPr lang="en-US" sz="3700" dirty="0"/>
              <a:t>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vm.refresh</a:t>
            </a:r>
            <a:r>
              <a:rPr lang="en-US" sz="3700" dirty="0"/>
              <a:t> = refresh;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vm.search</a:t>
            </a:r>
            <a:r>
              <a:rPr lang="en-US" sz="3700" dirty="0"/>
              <a:t> = search;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vm.sessions</a:t>
            </a:r>
            <a:r>
              <a:rPr lang="en-US" sz="3700" dirty="0"/>
              <a:t> = [];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vm.title</a:t>
            </a:r>
            <a:r>
              <a:rPr lang="en-US" sz="3700" dirty="0"/>
              <a:t> = 'Sessions';</a:t>
            </a:r>
          </a:p>
          <a:p>
            <a:pPr marL="0" indent="0">
              <a:buNone/>
            </a:pPr>
            <a:r>
              <a:rPr lang="en-US" sz="3700" dirty="0"/>
              <a:t>    /////////</a:t>
            </a:r>
          </a:p>
          <a:p>
            <a:pPr marL="0" indent="0">
              <a:buNone/>
            </a:pPr>
            <a:r>
              <a:rPr lang="en-US" sz="3700" dirty="0"/>
              <a:t>    function </a:t>
            </a:r>
            <a:r>
              <a:rPr lang="en-US" sz="3700" dirty="0" err="1"/>
              <a:t>gotoSession</a:t>
            </a:r>
            <a:r>
              <a:rPr lang="en-US" sz="3700" dirty="0"/>
              <a:t>() {</a:t>
            </a:r>
          </a:p>
          <a:p>
            <a:pPr marL="0" indent="0">
              <a:buNone/>
            </a:pPr>
            <a:r>
              <a:rPr lang="en-US" sz="3700" dirty="0"/>
              <a:t>      /* */</a:t>
            </a:r>
          </a:p>
          <a:p>
            <a:pPr marL="0" indent="0">
              <a:buNone/>
            </a:pPr>
            <a:r>
              <a:rPr lang="en-US" sz="3700" dirty="0"/>
              <a:t>    }</a:t>
            </a:r>
          </a:p>
          <a:p>
            <a:pPr marL="0" indent="0">
              <a:buNone/>
            </a:pPr>
            <a:r>
              <a:rPr lang="en-US" sz="3700" dirty="0"/>
              <a:t>    function refresh() {</a:t>
            </a:r>
          </a:p>
          <a:p>
            <a:pPr marL="0" indent="0">
              <a:buNone/>
            </a:pPr>
            <a:r>
              <a:rPr lang="en-US" sz="3700" dirty="0"/>
              <a:t>      /* */</a:t>
            </a:r>
          </a:p>
          <a:p>
            <a:pPr marL="0" indent="0">
              <a:buNone/>
            </a:pPr>
            <a:r>
              <a:rPr lang="en-US" sz="3700" dirty="0"/>
              <a:t>    }</a:t>
            </a:r>
          </a:p>
          <a:p>
            <a:pPr marL="0" indent="0">
              <a:buNone/>
            </a:pPr>
            <a:r>
              <a:rPr lang="en-US" sz="3700" dirty="0"/>
              <a:t>    function search() {</a:t>
            </a:r>
          </a:p>
          <a:p>
            <a:pPr marL="0" indent="0">
              <a:buNone/>
            </a:pPr>
            <a:r>
              <a:rPr lang="en-US" sz="3700" dirty="0"/>
              <a:t>      /* */</a:t>
            </a:r>
          </a:p>
          <a:p>
            <a:pPr marL="0" indent="0">
              <a:buNone/>
            </a:pPr>
            <a:r>
              <a:rPr lang="en-US" sz="3700" dirty="0"/>
              <a:t>    }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Declarations to Hide Implementation Details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function declarations to hide implementation details. Keep your </a:t>
            </a:r>
            <a:r>
              <a:rPr lang="en-US" dirty="0" err="1"/>
              <a:t>bindable</a:t>
            </a:r>
            <a:r>
              <a:rPr lang="en-US" dirty="0"/>
              <a:t> members up top. </a:t>
            </a:r>
          </a:p>
          <a:p>
            <a:r>
              <a:rPr lang="en-US" dirty="0"/>
              <a:t>Placing </a:t>
            </a:r>
            <a:r>
              <a:rPr lang="en-US" dirty="0" err="1"/>
              <a:t>bindable</a:t>
            </a:r>
            <a:r>
              <a:rPr lang="en-US" dirty="0"/>
              <a:t> members at the top makes it easy to read and helps you instantly identify which members of the controller can be bound and used in the View. </a:t>
            </a:r>
          </a:p>
          <a:p>
            <a:r>
              <a:rPr lang="en-US" dirty="0"/>
              <a:t>Placing the implementation details of a function later in the file moves that complexity out of view so you can see the important stuff up top.</a:t>
            </a:r>
          </a:p>
          <a:p>
            <a:r>
              <a:rPr lang="en-US" dirty="0"/>
              <a:t>Function declaration are hoisted so there are no concerns over using a function before it is defined (as there would be with function expressions).</a:t>
            </a:r>
          </a:p>
          <a:p>
            <a:r>
              <a:rPr lang="en-US" dirty="0"/>
              <a:t> You never have to worry with function declarations that moving </a:t>
            </a:r>
            <a:r>
              <a:rPr lang="en-US" dirty="0" err="1"/>
              <a:t>var</a:t>
            </a:r>
            <a:r>
              <a:rPr lang="en-US" dirty="0"/>
              <a:t> a before </a:t>
            </a:r>
            <a:r>
              <a:rPr lang="en-US" dirty="0" err="1"/>
              <a:t>var</a:t>
            </a:r>
            <a:r>
              <a:rPr lang="en-US" dirty="0"/>
              <a:t> b will break your code because a depends on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4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angular services are singletons</a:t>
            </a:r>
          </a:p>
          <a:p>
            <a:r>
              <a:rPr lang="en-US" dirty="0"/>
              <a:t>Services are similar to factories, so use always use factories for consistency</a:t>
            </a:r>
          </a:p>
          <a:p>
            <a:pPr marL="0" indent="0">
              <a:buNone/>
            </a:pPr>
            <a:r>
              <a:rPr lang="en-US" dirty="0"/>
              <a:t> // service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.service('logger', logger);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logger()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this.logError</a:t>
            </a:r>
            <a:r>
              <a:rPr lang="en-US" dirty="0"/>
              <a:t> = function(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/*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logic for making data operations and interacting with data to a factory</a:t>
            </a:r>
          </a:p>
          <a:p>
            <a:r>
              <a:rPr lang="en-US" dirty="0"/>
              <a:t>Data services are responsible for XHR calls, local storage</a:t>
            </a:r>
          </a:p>
          <a:p>
            <a:r>
              <a:rPr lang="en-US" dirty="0"/>
              <a:t>The controllers responsibility is to collect information for the view, It should not care on how it gets its data.</a:t>
            </a:r>
          </a:p>
          <a:p>
            <a:r>
              <a:rPr lang="en-US" dirty="0"/>
              <a:t>Data services are easier to mock</a:t>
            </a:r>
          </a:p>
          <a:p>
            <a:r>
              <a:rPr lang="en-US" dirty="0"/>
              <a:t>The handling of headers and $http related code is moved to data services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 Promise from Data Calls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77334" y="1322363"/>
            <a:ext cx="4184035" cy="53316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activate();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activate() {</a:t>
            </a:r>
          </a:p>
          <a:p>
            <a:pPr marL="0" indent="0">
              <a:buNone/>
            </a:pPr>
            <a:r>
              <a:rPr lang="en-US" dirty="0"/>
              <a:t>    /**</a:t>
            </a:r>
          </a:p>
          <a:p>
            <a:pPr marL="0" indent="0">
              <a:buNone/>
            </a:pPr>
            <a:r>
              <a:rPr lang="en-US" dirty="0"/>
              <a:t>     * Step 1</a:t>
            </a:r>
          </a:p>
          <a:p>
            <a:pPr marL="0" indent="0">
              <a:buNone/>
            </a:pPr>
            <a:r>
              <a:rPr lang="en-US" dirty="0"/>
              <a:t>     * Ask the </a:t>
            </a:r>
            <a:r>
              <a:rPr lang="en-US" dirty="0" err="1"/>
              <a:t>getAvengers</a:t>
            </a:r>
            <a:r>
              <a:rPr lang="en-US" dirty="0"/>
              <a:t> function for the</a:t>
            </a:r>
          </a:p>
          <a:p>
            <a:pPr marL="0" indent="0">
              <a:buNone/>
            </a:pPr>
            <a:r>
              <a:rPr lang="en-US" dirty="0"/>
              <a:t>     * avenger data and wait for the promise</a:t>
            </a:r>
          </a:p>
          <a:p>
            <a:pPr marL="0" indent="0">
              <a:buNone/>
            </a:pPr>
            <a:r>
              <a:rPr lang="en-US" dirty="0"/>
              <a:t>     */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getAvengers</a:t>
            </a:r>
            <a:r>
              <a:rPr lang="en-US" dirty="0"/>
              <a:t>().then(function() {</a:t>
            </a:r>
          </a:p>
          <a:p>
            <a:pPr marL="0" indent="0">
              <a:buNone/>
            </a:pPr>
            <a:r>
              <a:rPr lang="en-US" dirty="0"/>
              <a:t>        /**</a:t>
            </a:r>
          </a:p>
          <a:p>
            <a:pPr marL="0" indent="0">
              <a:buNone/>
            </a:pPr>
            <a:r>
              <a:rPr lang="en-US" dirty="0"/>
              <a:t>         * Step 4</a:t>
            </a:r>
          </a:p>
          <a:p>
            <a:pPr marL="0" indent="0">
              <a:buNone/>
            </a:pPr>
            <a:r>
              <a:rPr lang="en-US" dirty="0"/>
              <a:t>         * Perform an action on resolve of final promise</a:t>
            </a:r>
          </a:p>
          <a:p>
            <a:pPr marL="0" indent="0">
              <a:buNone/>
            </a:pPr>
            <a:r>
              <a:rPr lang="en-US" dirty="0"/>
              <a:t>         */</a:t>
            </a:r>
          </a:p>
          <a:p>
            <a:pPr marL="0" indent="0">
              <a:buNone/>
            </a:pPr>
            <a:r>
              <a:rPr lang="en-US" dirty="0"/>
              <a:t>        logger.info('Activated Avengers View');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322363"/>
            <a:ext cx="4184034" cy="5134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getAvengers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/**</a:t>
            </a:r>
          </a:p>
          <a:p>
            <a:pPr marL="0" indent="0">
              <a:buNone/>
            </a:pPr>
            <a:r>
              <a:rPr lang="en-US" dirty="0"/>
              <a:t>       * Step 2</a:t>
            </a:r>
          </a:p>
          <a:p>
            <a:pPr marL="0" indent="0">
              <a:buNone/>
            </a:pPr>
            <a:r>
              <a:rPr lang="en-US" dirty="0"/>
              <a:t>       * Ask the data service for the data and wait</a:t>
            </a:r>
          </a:p>
          <a:p>
            <a:pPr marL="0" indent="0">
              <a:buNone/>
            </a:pPr>
            <a:r>
              <a:rPr lang="en-US" dirty="0"/>
              <a:t>       * for the promise</a:t>
            </a:r>
          </a:p>
          <a:p>
            <a:pPr marL="0" indent="0">
              <a:buNone/>
            </a:pPr>
            <a:r>
              <a:rPr lang="en-US" dirty="0"/>
              <a:t>       */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dataservice.getAvengers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.then(function(data) {</a:t>
            </a:r>
          </a:p>
          <a:p>
            <a:pPr marL="0" indent="0">
              <a:buNone/>
            </a:pPr>
            <a:r>
              <a:rPr lang="en-US" dirty="0"/>
              <a:t>              /**</a:t>
            </a:r>
          </a:p>
          <a:p>
            <a:pPr marL="0" indent="0">
              <a:buNone/>
            </a:pPr>
            <a:r>
              <a:rPr lang="en-US" dirty="0"/>
              <a:t>               * Step 3</a:t>
            </a:r>
          </a:p>
          <a:p>
            <a:pPr marL="0" indent="0">
              <a:buNone/>
            </a:pPr>
            <a:r>
              <a:rPr lang="en-US" dirty="0"/>
              <a:t>               * set the data and resolve the promise</a:t>
            </a:r>
          </a:p>
          <a:p>
            <a:pPr marL="0" indent="0">
              <a:buNone/>
            </a:pPr>
            <a:r>
              <a:rPr lang="en-US" dirty="0"/>
              <a:t>               */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vm.avengers</a:t>
            </a:r>
            <a:r>
              <a:rPr lang="en-US" dirty="0"/>
              <a:t> = data;</a:t>
            </a:r>
          </a:p>
          <a:p>
            <a:pPr marL="0" indent="0">
              <a:buNone/>
            </a:pPr>
            <a:r>
              <a:rPr lang="en-US" dirty="0"/>
              <a:t>              return </a:t>
            </a:r>
            <a:r>
              <a:rPr lang="en-US" dirty="0" err="1"/>
              <a:t>vm.avengers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497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John Papa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Google Developer Expert</a:t>
            </a:r>
          </a:p>
          <a:p>
            <a:r>
              <a:rPr lang="en-US" dirty="0"/>
              <a:t>Microsoft MVP </a:t>
            </a:r>
          </a:p>
          <a:p>
            <a:r>
              <a:rPr lang="en-US" dirty="0"/>
              <a:t>http://johnpapa.net/</a:t>
            </a:r>
          </a:p>
          <a:p>
            <a:r>
              <a:rPr lang="en-US" dirty="0"/>
              <a:t>Popular on the talk circuit</a:t>
            </a:r>
          </a:p>
          <a:p>
            <a:r>
              <a:rPr lang="en-US" dirty="0"/>
              <a:t>Runs the popular angular </a:t>
            </a:r>
            <a:r>
              <a:rPr lang="en-US" dirty="0" err="1"/>
              <a:t>js</a:t>
            </a:r>
            <a:r>
              <a:rPr lang="en-US" dirty="0"/>
              <a:t> training course on </a:t>
            </a:r>
            <a:r>
              <a:rPr lang="en-US" dirty="0" err="1"/>
              <a:t>pluralsight</a:t>
            </a:r>
            <a:endParaRPr lang="en-US" dirty="0"/>
          </a:p>
          <a:p>
            <a:r>
              <a:rPr lang="en-US" dirty="0">
                <a:hlinkClick r:id="rId2"/>
              </a:rPr>
              <a:t>https://www.pluralsight.com/courses/play-by-play-papa-bell</a:t>
            </a:r>
            <a:endParaRPr lang="en-US" dirty="0"/>
          </a:p>
          <a:p>
            <a:r>
              <a:rPr lang="en-US" dirty="0">
                <a:hlinkClick r:id="rId3"/>
              </a:rPr>
              <a:t>https://www.pluralsight.com/courses/play-by-play-learning-angularjs-ken-cenerelli-john-papa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johnpapa.net/wp-content/uploads/2007/12/JPBW-150x150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08" y="2160589"/>
            <a:ext cx="3034862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752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directive per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/>
              <a:t>One directive per files makes directives easy to maintain</a:t>
            </a:r>
          </a:p>
          <a:p>
            <a:r>
              <a:rPr lang="en-US" sz="2100" dirty="0"/>
              <a:t>Makes directive easier to share between modules / apps / local only to a module</a:t>
            </a:r>
          </a:p>
          <a:p>
            <a:r>
              <a:rPr lang="en-US" sz="2100" dirty="0"/>
              <a:t>When manipulating the DOM directly, use a directive.</a:t>
            </a:r>
          </a:p>
          <a:p>
            <a:r>
              <a:rPr lang="en-US" sz="2100" dirty="0"/>
              <a:t>Provide a unique directive prefix</a:t>
            </a:r>
          </a:p>
          <a:p>
            <a:r>
              <a:rPr lang="en-US" sz="2100" dirty="0"/>
              <a:t>Avoid ng- </a:t>
            </a:r>
            <a:r>
              <a:rPr lang="en-US" sz="2100" dirty="0" err="1"/>
              <a:t>ui</a:t>
            </a:r>
            <a:r>
              <a:rPr lang="en-US" sz="2100" dirty="0"/>
              <a:t>- prefix</a:t>
            </a:r>
          </a:p>
          <a:p>
            <a:r>
              <a:rPr lang="en-US" sz="2100" dirty="0"/>
              <a:t>Restrict directives to 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153551"/>
            <a:ext cx="4184034" cy="5303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/* customer-info.directive.js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/**</a:t>
            </a:r>
          </a:p>
          <a:p>
            <a:pPr marL="0" indent="0">
              <a:buNone/>
            </a:pPr>
            <a:r>
              <a:rPr lang="en-US" dirty="0"/>
              <a:t>* @</a:t>
            </a:r>
            <a:r>
              <a:rPr lang="en-US" dirty="0" err="1"/>
              <a:t>desc</a:t>
            </a:r>
            <a:r>
              <a:rPr lang="en-US" dirty="0"/>
              <a:t> sales directive that can be used anywhere across the sales app at a company named Acme</a:t>
            </a:r>
          </a:p>
          <a:p>
            <a:pPr marL="0" indent="0">
              <a:buNone/>
            </a:pPr>
            <a:r>
              <a:rPr lang="en-US" dirty="0"/>
              <a:t>* @example &lt;div acme-sales-customer-info&gt;&lt;/div&gt;</a:t>
            </a:r>
          </a:p>
          <a:p>
            <a:pPr marL="0" indent="0">
              <a:buNone/>
            </a:pP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</a:t>
            </a:r>
            <a:r>
              <a:rPr lang="en-US" dirty="0" err="1"/>
              <a:t>sales.widgets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.directive('</a:t>
            </a:r>
            <a:r>
              <a:rPr lang="en-US" dirty="0" err="1"/>
              <a:t>acmeSalesCustomerInfo</a:t>
            </a:r>
            <a:r>
              <a:rPr lang="en-US" dirty="0"/>
              <a:t>', </a:t>
            </a:r>
            <a:r>
              <a:rPr lang="en-US" dirty="0" err="1"/>
              <a:t>salesCustomerInfo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salesCustomerInfo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/* implementation details */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5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start-up logic for a controller in an activate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730326"/>
            <a:ext cx="8596668" cy="47548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AvengersController</a:t>
            </a:r>
            <a:r>
              <a:rPr lang="en-US" dirty="0"/>
              <a:t>(</a:t>
            </a:r>
            <a:r>
              <a:rPr lang="en-US" dirty="0" err="1"/>
              <a:t>dataservice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= this;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vm.avengers</a:t>
            </a:r>
            <a:r>
              <a:rPr lang="en-US" dirty="0"/>
              <a:t> = [];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vm.title</a:t>
            </a:r>
            <a:r>
              <a:rPr lang="en-US" dirty="0"/>
              <a:t> = 'Avengers';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activate();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////////////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activate()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dataservice.getAvengers</a:t>
            </a:r>
            <a:r>
              <a:rPr lang="en-US" dirty="0"/>
              <a:t>().then(function(data)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vm.avengers</a:t>
            </a:r>
            <a:r>
              <a:rPr lang="en-US" dirty="0"/>
              <a:t> = data;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vm.avengers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911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Resolve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controller depends on a promise to be resolved before the controller is activated, resolve those dependencies in the $</a:t>
            </a:r>
            <a:r>
              <a:rPr lang="en-US" dirty="0" err="1"/>
              <a:t>routeProvider</a:t>
            </a:r>
            <a:r>
              <a:rPr lang="en-US" dirty="0"/>
              <a:t> before the controller logic is executed.</a:t>
            </a:r>
          </a:p>
          <a:p>
            <a:r>
              <a:rPr lang="en-US" dirty="0"/>
              <a:t>A controller may require data before it loads. That data may come from a promise via a custom factory or $http. Using a route resolve allows the promise to resolve before the controller logic executes, so it might take action based on that data from the promise.</a:t>
            </a:r>
          </a:p>
          <a:p>
            <a:r>
              <a:rPr lang="en-US" dirty="0"/>
              <a:t>The code executes after the route and in the controller’s activate function. The View starts to load right away. Data binding kicks in when the activate promise resolves. A “busy” animation can be shown during the view transition (via ng-view or </a:t>
            </a:r>
            <a:r>
              <a:rPr lang="en-US" dirty="0" err="1"/>
              <a:t>ui</a:t>
            </a:r>
            <a:r>
              <a:rPr lang="en-US" dirty="0"/>
              <a:t>-view)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09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1195754"/>
            <a:ext cx="4184035" cy="55004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route-config.js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</a:t>
            </a:r>
            <a:r>
              <a:rPr lang="en-US" dirty="0" err="1"/>
              <a:t>config</a:t>
            </a:r>
            <a:r>
              <a:rPr lang="en-US" dirty="0"/>
              <a:t>(</a:t>
            </a:r>
            <a:r>
              <a:rPr lang="en-US" dirty="0" err="1"/>
              <a:t>config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config</a:t>
            </a:r>
            <a:r>
              <a:rPr lang="en-US" dirty="0"/>
              <a:t>($</a:t>
            </a:r>
            <a:r>
              <a:rPr lang="en-US" dirty="0" err="1"/>
              <a:t>routeProvider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routeProvider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.when('/avengers',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templateUrl</a:t>
            </a:r>
            <a:r>
              <a:rPr lang="en-US" dirty="0"/>
              <a:t>: 'avengers.html',</a:t>
            </a:r>
          </a:p>
          <a:p>
            <a:pPr marL="0" indent="0">
              <a:buNone/>
            </a:pPr>
            <a:r>
              <a:rPr lang="en-US" dirty="0"/>
              <a:t>            controller: '</a:t>
            </a:r>
            <a:r>
              <a:rPr lang="en-US" dirty="0" err="1"/>
              <a:t>AvengersController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controllerAs</a:t>
            </a:r>
            <a:r>
              <a:rPr lang="en-US" dirty="0"/>
              <a:t>: '</a:t>
            </a:r>
            <a:r>
              <a:rPr lang="en-US" dirty="0" err="1"/>
              <a:t>vm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resolve: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moviesPrepService</a:t>
            </a:r>
            <a:r>
              <a:rPr lang="en-US" dirty="0"/>
              <a:t>: </a:t>
            </a:r>
            <a:r>
              <a:rPr lang="en-US" dirty="0" err="1"/>
              <a:t>moviesPrepService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moviesPrepService</a:t>
            </a:r>
            <a:r>
              <a:rPr lang="en-US" dirty="0"/>
              <a:t>(</a:t>
            </a:r>
            <a:r>
              <a:rPr lang="en-US" dirty="0" err="1"/>
              <a:t>movieService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movieService.getMovies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1195754"/>
            <a:ext cx="4184034" cy="53035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avengers.js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.controller('</a:t>
            </a:r>
            <a:r>
              <a:rPr lang="en-US" dirty="0" err="1"/>
              <a:t>AvengersController</a:t>
            </a:r>
            <a:r>
              <a:rPr lang="en-US" dirty="0"/>
              <a:t>', </a:t>
            </a:r>
            <a:r>
              <a:rPr lang="en-US" dirty="0" err="1"/>
              <a:t>AvengersController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AvengersController</a:t>
            </a:r>
            <a:r>
              <a:rPr lang="en-US" dirty="0"/>
              <a:t>.$inject = ['</a:t>
            </a:r>
            <a:r>
              <a:rPr lang="en-US" dirty="0" err="1"/>
              <a:t>moviesPrepService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AvengersController</a:t>
            </a:r>
            <a:r>
              <a:rPr lang="en-US" dirty="0"/>
              <a:t>(</a:t>
            </a:r>
            <a:r>
              <a:rPr lang="en-US" dirty="0" err="1"/>
              <a:t>moviesPrepService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= this;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vm.movies</a:t>
            </a:r>
            <a:r>
              <a:rPr lang="en-US" dirty="0"/>
              <a:t> = </a:t>
            </a:r>
            <a:r>
              <a:rPr lang="en-US" dirty="0" err="1"/>
              <a:t>moviesPrepService.movies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3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 with a promise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36431"/>
            <a:ext cx="8596668" cy="55215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getCustomer</a:t>
            </a:r>
            <a:r>
              <a:rPr lang="en-US" dirty="0"/>
              <a:t>(id) {</a:t>
            </a:r>
          </a:p>
          <a:p>
            <a:pPr marL="0" indent="0">
              <a:buNone/>
            </a:pPr>
            <a:r>
              <a:rPr lang="en-US" dirty="0"/>
              <a:t>    return $</a:t>
            </a:r>
            <a:r>
              <a:rPr lang="en-US" dirty="0" err="1"/>
              <a:t>http.get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/customer/' + id)</a:t>
            </a:r>
          </a:p>
          <a:p>
            <a:pPr marL="0" indent="0">
              <a:buNone/>
            </a:pPr>
            <a:r>
              <a:rPr lang="en-US" dirty="0"/>
              <a:t>        .then(</a:t>
            </a:r>
            <a:r>
              <a:rPr lang="en-US" dirty="0" err="1"/>
              <a:t>getCustomerComplete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.catch(</a:t>
            </a:r>
            <a:r>
              <a:rPr lang="en-US" dirty="0" err="1"/>
              <a:t>getCustomerFailed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</a:t>
            </a:r>
            <a:r>
              <a:rPr lang="en-US" dirty="0" err="1"/>
              <a:t>getCustomerComplete</a:t>
            </a:r>
            <a:r>
              <a:rPr lang="en-US" dirty="0"/>
              <a:t>(data, status, headers, </a:t>
            </a:r>
            <a:r>
              <a:rPr lang="en-US" dirty="0" err="1"/>
              <a:t>config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data.data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function </a:t>
            </a:r>
            <a:r>
              <a:rPr lang="en-US" dirty="0" err="1"/>
              <a:t>getCustomerFailed</a:t>
            </a:r>
            <a:r>
              <a:rPr lang="en-US" dirty="0"/>
              <a:t>(e)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newMessage</a:t>
            </a:r>
            <a:r>
              <a:rPr lang="en-US" dirty="0"/>
              <a:t> = 'XHR Failed for </a:t>
            </a:r>
            <a:r>
              <a:rPr lang="en-US" dirty="0" err="1"/>
              <a:t>getCustomer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e.data</a:t>
            </a:r>
            <a:r>
              <a:rPr lang="en-US" dirty="0"/>
              <a:t> &amp;&amp; </a:t>
            </a:r>
            <a:r>
              <a:rPr lang="en-US" dirty="0" err="1"/>
              <a:t>e.data.description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newMessage</a:t>
            </a:r>
            <a:r>
              <a:rPr lang="en-US" dirty="0"/>
              <a:t> = </a:t>
            </a:r>
            <a:r>
              <a:rPr lang="en-US" dirty="0" err="1"/>
              <a:t>newMessage</a:t>
            </a:r>
            <a:r>
              <a:rPr lang="en-US" dirty="0"/>
              <a:t> + '\n' + </a:t>
            </a:r>
            <a:r>
              <a:rPr lang="en-US" dirty="0" err="1"/>
              <a:t>e.data.description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e.data.description</a:t>
            </a:r>
            <a:r>
              <a:rPr lang="en-US" dirty="0"/>
              <a:t> = </a:t>
            </a:r>
            <a:r>
              <a:rPr lang="en-US" dirty="0" err="1"/>
              <a:t>newMessage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logger.error</a:t>
            </a:r>
            <a:r>
              <a:rPr lang="en-US" dirty="0"/>
              <a:t>(</a:t>
            </a:r>
            <a:r>
              <a:rPr lang="en-US" dirty="0" err="1"/>
              <a:t>newMessage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return $</a:t>
            </a:r>
            <a:r>
              <a:rPr lang="en-US" dirty="0" err="1"/>
              <a:t>q.reject</a:t>
            </a:r>
            <a:r>
              <a:rPr lang="en-US" dirty="0"/>
              <a:t>(e);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4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Inject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8973"/>
            <a:ext cx="8596668" cy="5022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/* recommended */</a:t>
            </a:r>
          </a:p>
          <a:p>
            <a:pPr marL="0" indent="0">
              <a:buNone/>
            </a:pPr>
            <a:r>
              <a:rPr lang="en-US" dirty="0"/>
              <a:t>angular</a:t>
            </a:r>
          </a:p>
          <a:p>
            <a:pPr marL="0" indent="0">
              <a:buNone/>
            </a:pPr>
            <a:r>
              <a:rPr lang="en-US" dirty="0"/>
              <a:t>    .module('app')</a:t>
            </a:r>
          </a:p>
          <a:p>
            <a:pPr marL="0" indent="0">
              <a:buNone/>
            </a:pPr>
            <a:r>
              <a:rPr lang="en-US" dirty="0"/>
              <a:t>    .controller('</a:t>
            </a:r>
            <a:r>
              <a:rPr lang="en-US" dirty="0" err="1"/>
              <a:t>DashboardController</a:t>
            </a:r>
            <a:r>
              <a:rPr lang="en-US" dirty="0"/>
              <a:t>', </a:t>
            </a:r>
            <a:r>
              <a:rPr lang="en-US" dirty="0" err="1"/>
              <a:t>DashboardController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DashboardController</a:t>
            </a:r>
            <a:r>
              <a:rPr lang="en-US" dirty="0"/>
              <a:t>.$inject = ['$location', '$</a:t>
            </a:r>
            <a:r>
              <a:rPr lang="en-US" dirty="0" err="1"/>
              <a:t>routeParams</a:t>
            </a:r>
            <a:r>
              <a:rPr lang="en-US" dirty="0"/>
              <a:t>', 'common', '</a:t>
            </a:r>
            <a:r>
              <a:rPr lang="en-US" dirty="0" err="1"/>
              <a:t>dataservice</a:t>
            </a:r>
            <a:r>
              <a:rPr lang="en-US" dirty="0"/>
              <a:t>'];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DashboardController</a:t>
            </a:r>
            <a:r>
              <a:rPr lang="en-US" dirty="0"/>
              <a:t>($location, $</a:t>
            </a:r>
            <a:r>
              <a:rPr lang="en-US" dirty="0" err="1"/>
              <a:t>routeParams</a:t>
            </a:r>
            <a:r>
              <a:rPr lang="en-US" dirty="0"/>
              <a:t>, common, </a:t>
            </a:r>
            <a:r>
              <a:rPr lang="en-US" dirty="0" err="1"/>
              <a:t>dataservice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6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  <a:p>
            <a:pPr lvl="1"/>
            <a:r>
              <a:rPr lang="en-US" dirty="0"/>
              <a:t>Angular JS – Clean code at </a:t>
            </a:r>
            <a:r>
              <a:rPr lang="en-US" dirty="0" err="1"/>
              <a:t>prural</a:t>
            </a:r>
            <a:r>
              <a:rPr lang="en-US" dirty="0"/>
              <a:t> sight.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https://github.com/johnpapa/angular-styleguide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2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Tod Motto Angular style guide </a:t>
            </a:r>
            <a:r>
              <a:rPr lang="en-US" sz="2400" dirty="0">
                <a:hlinkClick r:id="rId2"/>
              </a:rPr>
              <a:t>https://github.com/toddmotto/angular-styleguide</a:t>
            </a:r>
            <a:endParaRPr lang="en-US" sz="2400" dirty="0"/>
          </a:p>
          <a:p>
            <a:r>
              <a:rPr lang="en-US" sz="2400" dirty="0"/>
              <a:t>Community-driven set of best practices for AngularJS application development </a:t>
            </a:r>
            <a:r>
              <a:rPr lang="en-US" sz="2400" dirty="0">
                <a:hlinkClick r:id="rId3"/>
              </a:rPr>
              <a:t>https://mgechev.github.io/angularjs-style-guide/</a:t>
            </a:r>
            <a:endParaRPr lang="en-US" sz="2400" dirty="0"/>
          </a:p>
          <a:p>
            <a:r>
              <a:rPr lang="en-US" sz="2400" b="1" dirty="0"/>
              <a:t>An AngularJS Style Guide for Closure Users at Google </a:t>
            </a:r>
            <a:r>
              <a:rPr lang="en-US" sz="2400" dirty="0"/>
              <a:t>https://google.github.io/styleguide/angularjs-google-style.html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7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organize your structure is up to you. There are many </a:t>
            </a:r>
            <a:r>
              <a:rPr lang="en-US" b="1" dirty="0"/>
              <a:t>right </a:t>
            </a:r>
            <a:r>
              <a:rPr lang="en-US" b="1" dirty="0" err="1"/>
              <a:t>ways</a:t>
            </a:r>
            <a:r>
              <a:rPr lang="en-US" dirty="0" err="1"/>
              <a:t>of</a:t>
            </a:r>
            <a:r>
              <a:rPr lang="en-US" dirty="0"/>
              <a:t> doing this, and consistency in your project is key.</a:t>
            </a:r>
          </a:p>
          <a:p>
            <a:r>
              <a:rPr lang="en-US" dirty="0"/>
              <a:t>The LIFT Guidelines</a:t>
            </a:r>
          </a:p>
          <a:p>
            <a:pPr lvl="1"/>
            <a:r>
              <a:rPr lang="en-US" dirty="0"/>
              <a:t>Locating our code is easy</a:t>
            </a:r>
          </a:p>
          <a:p>
            <a:pPr lvl="1"/>
            <a:r>
              <a:rPr lang="en-US" dirty="0"/>
              <a:t>Identify code at a glance</a:t>
            </a:r>
          </a:p>
          <a:p>
            <a:pPr lvl="1"/>
            <a:r>
              <a:rPr lang="en-US" dirty="0"/>
              <a:t>Flat structure as long as we can</a:t>
            </a:r>
          </a:p>
          <a:p>
            <a:pPr lvl="1"/>
            <a:r>
              <a:rPr lang="en-US" dirty="0"/>
              <a:t>Try to stay DRY (Don't Repeat Yourself) or T-DRY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1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17812"/>
            <a:ext cx="4184035" cy="53519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app/</a:t>
            </a:r>
          </a:p>
          <a:p>
            <a:pPr marL="0" indent="0">
              <a:buNone/>
            </a:pPr>
            <a:r>
              <a:rPr lang="en-US" dirty="0"/>
              <a:t>    app.module.js</a:t>
            </a:r>
          </a:p>
          <a:p>
            <a:pPr marL="0" indent="0">
              <a:buNone/>
            </a:pPr>
            <a:r>
              <a:rPr lang="en-US" dirty="0"/>
              <a:t>    app.config.js</a:t>
            </a:r>
          </a:p>
          <a:p>
            <a:pPr marL="0" indent="0">
              <a:buNone/>
            </a:pPr>
            <a:r>
              <a:rPr lang="en-US" dirty="0"/>
              <a:t>    app.routes.js</a:t>
            </a:r>
          </a:p>
          <a:p>
            <a:pPr marL="0" indent="0">
              <a:buNone/>
            </a:pPr>
            <a:r>
              <a:rPr lang="en-US" dirty="0"/>
              <a:t>    directives.js</a:t>
            </a:r>
          </a:p>
          <a:p>
            <a:pPr marL="0" indent="0">
              <a:buNone/>
            </a:pPr>
            <a:r>
              <a:rPr lang="en-US" dirty="0"/>
              <a:t>    layout/</a:t>
            </a:r>
          </a:p>
          <a:p>
            <a:pPr marL="0" indent="0">
              <a:buNone/>
            </a:pPr>
            <a:r>
              <a:rPr lang="en-US" dirty="0"/>
              <a:t>        shell.html      </a:t>
            </a:r>
          </a:p>
          <a:p>
            <a:pPr marL="0" indent="0">
              <a:buNone/>
            </a:pPr>
            <a:r>
              <a:rPr lang="en-US" dirty="0"/>
              <a:t>        shell.controller.js</a:t>
            </a:r>
          </a:p>
          <a:p>
            <a:pPr marL="0" indent="0">
              <a:buNone/>
            </a:pPr>
            <a:r>
              <a:rPr lang="en-US" dirty="0"/>
              <a:t>        topnav.html      </a:t>
            </a:r>
          </a:p>
          <a:p>
            <a:pPr marL="0" indent="0">
              <a:buNone/>
            </a:pPr>
            <a:r>
              <a:rPr lang="en-US" dirty="0"/>
              <a:t>        topnav.controller.js       </a:t>
            </a:r>
          </a:p>
          <a:p>
            <a:pPr marL="0" indent="0">
              <a:buNone/>
            </a:pPr>
            <a:r>
              <a:rPr lang="en-US" dirty="0"/>
              <a:t>    people/</a:t>
            </a:r>
          </a:p>
          <a:p>
            <a:pPr marL="0" indent="0">
              <a:buNone/>
            </a:pPr>
            <a:r>
              <a:rPr lang="en-US" dirty="0"/>
              <a:t>        attendees.html</a:t>
            </a:r>
          </a:p>
          <a:p>
            <a:pPr marL="0" indent="0">
              <a:buNone/>
            </a:pPr>
            <a:r>
              <a:rPr lang="en-US" dirty="0"/>
              <a:t>        attendees.controller.js  </a:t>
            </a:r>
          </a:p>
          <a:p>
            <a:pPr marL="0" indent="0">
              <a:buNone/>
            </a:pPr>
            <a:r>
              <a:rPr lang="en-US" dirty="0"/>
              <a:t>        speakers.html</a:t>
            </a:r>
          </a:p>
          <a:p>
            <a:pPr marL="0" indent="0">
              <a:buNone/>
            </a:pPr>
            <a:r>
              <a:rPr lang="en-US" dirty="0"/>
              <a:t>        speakers.controller.js</a:t>
            </a:r>
          </a:p>
          <a:p>
            <a:pPr marL="0" indent="0">
              <a:buNone/>
            </a:pPr>
            <a:r>
              <a:rPr lang="en-US" dirty="0"/>
              <a:t>        speaker-detail.html</a:t>
            </a:r>
          </a:p>
          <a:p>
            <a:pPr marL="0" indent="0">
              <a:buNone/>
            </a:pPr>
            <a:r>
              <a:rPr lang="en-US" dirty="0"/>
              <a:t>        speaker-detail.controller.js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1317813"/>
            <a:ext cx="4184034" cy="47235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sessions/</a:t>
            </a:r>
          </a:p>
          <a:p>
            <a:pPr marL="0" indent="0">
              <a:buNone/>
            </a:pPr>
            <a:r>
              <a:rPr lang="en-US" dirty="0"/>
              <a:t>        sessions.html      </a:t>
            </a:r>
          </a:p>
          <a:p>
            <a:pPr marL="0" indent="0">
              <a:buNone/>
            </a:pPr>
            <a:r>
              <a:rPr lang="en-US" dirty="0"/>
              <a:t>        sessions.controller.js</a:t>
            </a:r>
          </a:p>
          <a:p>
            <a:pPr marL="0" indent="0">
              <a:buNone/>
            </a:pPr>
            <a:r>
              <a:rPr lang="en-US" dirty="0"/>
              <a:t>        session-detail.html</a:t>
            </a:r>
          </a:p>
          <a:p>
            <a:pPr marL="0" indent="0">
              <a:buNone/>
            </a:pPr>
            <a:r>
              <a:rPr lang="en-US" dirty="0"/>
              <a:t>        session-detail.controller.js  </a:t>
            </a:r>
          </a:p>
          <a:p>
            <a:pPr marL="0" indent="0">
              <a:buNone/>
            </a:pPr>
            <a:r>
              <a:rPr lang="en-US" dirty="0"/>
              <a:t>    services/       </a:t>
            </a:r>
          </a:p>
          <a:p>
            <a:pPr marL="0" indent="0">
              <a:buNone/>
            </a:pPr>
            <a:r>
              <a:rPr lang="en-US" dirty="0"/>
              <a:t>        data.service.js  </a:t>
            </a:r>
          </a:p>
          <a:p>
            <a:pPr marL="0" indent="0">
              <a:buNone/>
            </a:pPr>
            <a:r>
              <a:rPr lang="en-US" dirty="0"/>
              <a:t>        localstorage.service.js</a:t>
            </a:r>
          </a:p>
          <a:p>
            <a:pPr marL="0" indent="0">
              <a:buNone/>
            </a:pPr>
            <a:r>
              <a:rPr lang="en-US" dirty="0"/>
              <a:t>        logger.service.js   </a:t>
            </a:r>
          </a:p>
          <a:p>
            <a:pPr marL="0" indent="0">
              <a:buNone/>
            </a:pPr>
            <a:r>
              <a:rPr lang="en-US" dirty="0"/>
              <a:t>        spinner.service.js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2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Define 1 component per file, recommended to be less than 400 lines of code.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promotes easier unit testing and mocking.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makes it far easier to read, maintain, and avoid collisions with teams in source control.</a:t>
            </a:r>
          </a:p>
          <a:p>
            <a:pPr lvl="1"/>
            <a:r>
              <a:rPr lang="en-US" sz="2000" i="1" dirty="0"/>
              <a:t>Why?</a:t>
            </a:r>
            <a:r>
              <a:rPr lang="en-US" sz="2000" dirty="0"/>
              <a:t>: One component per file avoids hidden bugs that often arise when combining components in a file where they may share variables, create unwanted closures, or unwanted coupling with dependencies.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– Immediately Invoked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Wrap each files content in a function</a:t>
            </a:r>
          </a:p>
          <a:p>
            <a:pPr marL="400050" lvl="1" indent="0">
              <a:buNone/>
            </a:pPr>
            <a:r>
              <a:rPr lang="en-US" dirty="0"/>
              <a:t>// logger.js</a:t>
            </a:r>
          </a:p>
          <a:p>
            <a:pPr marL="400050" lvl="1" indent="0">
              <a:buNone/>
            </a:pPr>
            <a:r>
              <a:rPr lang="en-US" dirty="0"/>
              <a:t>(function() {</a:t>
            </a:r>
          </a:p>
          <a:p>
            <a:pPr marL="400050" lvl="1" indent="0">
              <a:buNone/>
            </a:pPr>
            <a:r>
              <a:rPr lang="en-US" dirty="0"/>
              <a:t>    'use strict';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    angular</a:t>
            </a:r>
          </a:p>
          <a:p>
            <a:pPr marL="400050" lvl="1" indent="0">
              <a:buNone/>
            </a:pPr>
            <a:r>
              <a:rPr lang="en-US" dirty="0"/>
              <a:t>        .module('app')</a:t>
            </a:r>
          </a:p>
          <a:p>
            <a:pPr marL="400050" lvl="1" indent="0">
              <a:buNone/>
            </a:pPr>
            <a:r>
              <a:rPr lang="en-US" dirty="0"/>
              <a:t>        .factory('logger', logger);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    function logger() { }</a:t>
            </a:r>
          </a:p>
          <a:p>
            <a:pPr marL="400050" lvl="1" indent="0">
              <a:buNone/>
            </a:pPr>
            <a:r>
              <a:rPr lang="en-US" dirty="0"/>
              <a:t>})();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Each files contents are placed in a separate scope.</a:t>
            </a:r>
          </a:p>
          <a:p>
            <a:r>
              <a:rPr lang="en-US" sz="2000" i="1" dirty="0"/>
              <a:t>Why?</a:t>
            </a:r>
            <a:r>
              <a:rPr lang="en-US" sz="2000" dirty="0"/>
              <a:t>: An IIFE removes variables from the global scope. This helps prevent variables and function declarations from living longer than expected in the global scope, which also helps avoid variable collisions.</a:t>
            </a:r>
          </a:p>
          <a:p>
            <a:r>
              <a:rPr lang="en-US" sz="2000" i="1" dirty="0"/>
              <a:t>Why?</a:t>
            </a:r>
            <a:r>
              <a:rPr lang="en-US" sz="2000" dirty="0"/>
              <a:t>: When your code is minified and bundled into a single file for deployment to a production server, you could have collisions of variables and many global variables. An IIFE protects you against both of these by providing variable scope for each file.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Naming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unique naming conventions with separators for sub-modules.</a:t>
            </a:r>
          </a:p>
          <a:p>
            <a:pPr lvl="1"/>
            <a:r>
              <a:rPr lang="en-US" sz="2400" dirty="0"/>
              <a:t>Unique names help avoid module name collisions. </a:t>
            </a:r>
          </a:p>
          <a:p>
            <a:pPr lvl="1"/>
            <a:r>
              <a:rPr lang="en-US" sz="2400" dirty="0"/>
              <a:t>Separators help define modules and their submodule hierarchy. </a:t>
            </a:r>
          </a:p>
          <a:p>
            <a:pPr lvl="1"/>
            <a:r>
              <a:rPr lang="en-US" sz="2400" dirty="0"/>
              <a:t>For example app may be your root module while </a:t>
            </a:r>
            <a:r>
              <a:rPr lang="en-US" sz="2400" dirty="0" err="1"/>
              <a:t>app.dashboard</a:t>
            </a:r>
            <a:r>
              <a:rPr lang="en-US" sz="2400" dirty="0"/>
              <a:t> and </a:t>
            </a:r>
            <a:r>
              <a:rPr lang="en-US" sz="2400" dirty="0" err="1"/>
              <a:t>app.users</a:t>
            </a:r>
            <a:r>
              <a:rPr lang="en-US" sz="2400" dirty="0"/>
              <a:t> may be modules that are used as dependencies of app.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2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9107</TotalTime>
  <Words>1897</Words>
  <Application>Microsoft Office PowerPoint</Application>
  <PresentationFormat>Widescreen</PresentationFormat>
  <Paragraphs>368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John Papas AngularJS Coding Standards </vt:lpstr>
      <vt:lpstr>Who is John Papa ?</vt:lpstr>
      <vt:lpstr>Alternatives</vt:lpstr>
      <vt:lpstr>Directory Structure</vt:lpstr>
      <vt:lpstr>Project Structure</vt:lpstr>
      <vt:lpstr>Single Responsibility</vt:lpstr>
      <vt:lpstr>IIFE – Immediately Invoked function expression</vt:lpstr>
      <vt:lpstr>IIFE</vt:lpstr>
      <vt:lpstr>Avoid Naming collisions</vt:lpstr>
      <vt:lpstr>Declare modules without a variable using the setter syntax</vt:lpstr>
      <vt:lpstr>Avoid using a variable and instead use chaining with the getter syntax.</vt:lpstr>
      <vt:lpstr>Named vs Anonymous Functions</vt:lpstr>
      <vt:lpstr>ControllerAs Syntax</vt:lpstr>
      <vt:lpstr>controllerAs with vm  </vt:lpstr>
      <vt:lpstr>Bindable Members Up Top  </vt:lpstr>
      <vt:lpstr>Function Declarations to Hide Implementation Details  </vt:lpstr>
      <vt:lpstr>Services</vt:lpstr>
      <vt:lpstr>Data Services</vt:lpstr>
      <vt:lpstr>Return a Promise from Data Calls</vt:lpstr>
      <vt:lpstr>One directive per file</vt:lpstr>
      <vt:lpstr>Resolve start-up logic for a controller in an activate function</vt:lpstr>
      <vt:lpstr>Route Resolve Promises</vt:lpstr>
      <vt:lpstr>Resolve</vt:lpstr>
      <vt:lpstr>Handling Exception with a promise</vt:lpstr>
      <vt:lpstr>Manually Inject Dependencies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Papas AngularJS Coding Standards</dc:title>
  <dc:creator>raghuveer rao</dc:creator>
  <cp:lastModifiedBy>raghuveer rao</cp:lastModifiedBy>
  <cp:revision>36</cp:revision>
  <dcterms:created xsi:type="dcterms:W3CDTF">2016-04-11T18:55:17Z</dcterms:created>
  <dcterms:modified xsi:type="dcterms:W3CDTF">2016-04-20T21:46:43Z</dcterms:modified>
</cp:coreProperties>
</file>