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5" r:id="rId4"/>
    <p:sldId id="291" r:id="rId5"/>
    <p:sldId id="292" r:id="rId6"/>
    <p:sldId id="29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9" r:id="rId20"/>
    <p:sldId id="272" r:id="rId21"/>
    <p:sldId id="273" r:id="rId22"/>
    <p:sldId id="281" r:id="rId23"/>
    <p:sldId id="286" r:id="rId24"/>
    <p:sldId id="288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0BD4-7B47-4D4E-AB60-DE698FEDA9C7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491B-6BE8-4777-85D2-ADD9233F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1 component per file, there is rarely a need to introduce a variable for the module.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module creates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this should be done only once.</a:t>
            </a: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Angular.modue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(‘app’) to get a module.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produces more readable code and avoids variable collisions or leaks.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named functions instead of passing an anonymous function in as a callback.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produces more readable code, is much easier to debug, and reduces the amount of nested callback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Controllers are constructed,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up, and provide a single new instance, and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is closer to that of a JavaScript constructor than the classic $scope syntax.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 promotes the use of binding to a "dotted" object in the View (e.g. customer.name instead of name), which is more contextual, easier to read, and avoids any reference issues that may occur without "dotting".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Helps avoid using $parent calls in Views with nested controllers.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this keyword is contextual and when used within a function inside a controller may change its context. Capturing the context of this avoids encountering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ddmotto/angular-stylegui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with Typescript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Montgomery County Java User Group</a:t>
            </a:r>
          </a:p>
          <a:p>
            <a:endParaRPr lang="en-US" sz="1100" dirty="0"/>
          </a:p>
          <a:p>
            <a:r>
              <a:rPr lang="en-US" sz="1100" dirty="0"/>
              <a:t>Chris Elrod</a:t>
            </a:r>
          </a:p>
          <a:p>
            <a:r>
              <a:rPr lang="en-US" sz="1100" dirty="0"/>
              <a:t>Slides Shout Out to: </a:t>
            </a:r>
            <a:r>
              <a:rPr lang="en-US" sz="1100" dirty="0" err="1"/>
              <a:t>Raghuveer</a:t>
            </a:r>
            <a:r>
              <a:rPr lang="en-US" sz="1100" dirty="0"/>
              <a:t> Rao </a:t>
            </a:r>
          </a:p>
        </p:txBody>
      </p:sp>
    </p:spTree>
    <p:extLst>
      <p:ext uri="{BB962C8B-B14F-4D97-AF65-F5344CB8AC3E}">
        <p14:creationId xmlns:p14="http://schemas.microsoft.com/office/powerpoint/2010/main" val="21341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Each files contents are placed in a separate scope.</a:t>
            </a:r>
          </a:p>
          <a:p>
            <a:r>
              <a:rPr lang="en-US" sz="2000" i="1" dirty="0"/>
              <a:t>Why?</a:t>
            </a:r>
            <a:r>
              <a:rPr lang="en-US" sz="2000" dirty="0"/>
              <a:t>: An IIFE removes variables from the global scope. This helps prevent variables and function declarations from living longer than expected in the global scope, which also helps avoid variable collisions.</a:t>
            </a:r>
          </a:p>
          <a:p>
            <a:r>
              <a:rPr lang="en-US" sz="2000" i="1" dirty="0"/>
              <a:t>Why?</a:t>
            </a:r>
            <a:r>
              <a:rPr lang="en-US" sz="2000" dirty="0"/>
              <a:t>: When your code is minified and bundled into a single file for deployment to a production server, you could have collisions of variables and many global variables. An IIFE protects you against both of these by providing variable scope for each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2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Naming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unique naming conventions with separators for sub-modules.</a:t>
            </a:r>
          </a:p>
          <a:p>
            <a:pPr lvl="1"/>
            <a:r>
              <a:rPr lang="en-US" sz="2400" dirty="0"/>
              <a:t>Unique names help avoid module name collisions. </a:t>
            </a:r>
          </a:p>
          <a:p>
            <a:pPr lvl="1"/>
            <a:r>
              <a:rPr lang="en-US" sz="2400" dirty="0"/>
              <a:t>Separators help define modules and their submodule hierarchy. </a:t>
            </a:r>
          </a:p>
          <a:p>
            <a:pPr lvl="1"/>
            <a:r>
              <a:rPr lang="en-US" sz="2400" dirty="0"/>
              <a:t>For example app may be your root module while </a:t>
            </a:r>
            <a:r>
              <a:rPr lang="en-US" sz="2400" dirty="0" err="1"/>
              <a:t>app.dashboard</a:t>
            </a:r>
            <a:r>
              <a:rPr lang="en-US" sz="2400" dirty="0"/>
              <a:t> and </a:t>
            </a:r>
            <a:r>
              <a:rPr lang="en-US" sz="2400" dirty="0" err="1"/>
              <a:t>app.users</a:t>
            </a:r>
            <a:r>
              <a:rPr lang="en-US" sz="2400" dirty="0"/>
              <a:t> may be modules that are used as dependencies of app.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modules without a variable using the setter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('app', [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ngAnimate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ngRoute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app.shared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app.dashboard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]);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.module('app', [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ngAnimate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ngRoute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app.shared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app.dashboard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2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using a variable and instead use chaining with the getter syntax.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('app');</a:t>
            </a:r>
          </a:p>
          <a:p>
            <a:pPr marL="0" indent="0">
              <a:buNone/>
            </a:pP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SomeController</a:t>
            </a:r>
            <a:r>
              <a:rPr lang="en-US" dirty="0"/>
              <a:t>', </a:t>
            </a:r>
            <a:r>
              <a:rPr lang="en-US" dirty="0" err="1"/>
              <a:t>SomeController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SomeController</a:t>
            </a:r>
            <a:r>
              <a:rPr lang="en-US" dirty="0"/>
              <a:t>() {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SomeController</a:t>
            </a:r>
            <a:r>
              <a:rPr lang="en-US" dirty="0"/>
              <a:t>', </a:t>
            </a:r>
            <a:r>
              <a:rPr lang="en-US" dirty="0" err="1"/>
              <a:t>SomeController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SomeController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9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vs Anonymous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DashboardController</a:t>
            </a:r>
            <a:r>
              <a:rPr lang="en-US" dirty="0"/>
              <a:t>', function() { })</a:t>
            </a:r>
          </a:p>
          <a:p>
            <a:pPr marL="0" indent="0">
              <a:buNone/>
            </a:pPr>
            <a:r>
              <a:rPr lang="en-US" dirty="0"/>
              <a:t>    .factory('logger', function() { });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dashboard.js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DashboardController</a:t>
            </a:r>
            <a:r>
              <a:rPr lang="en-US" dirty="0"/>
              <a:t>', </a:t>
            </a:r>
            <a:r>
              <a:rPr lang="en-US" dirty="0" err="1"/>
              <a:t>DashboardController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DashboardController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ControllerAs</a:t>
            </a:r>
            <a:r>
              <a:rPr lang="en-US" dirty="0"/>
              <a:t>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&lt;!-- avoid --&gt;</a:t>
            </a:r>
          </a:p>
          <a:p>
            <a:pPr marL="0" indent="0">
              <a:buNone/>
            </a:pPr>
            <a:r>
              <a:rPr lang="en-US" dirty="0"/>
              <a:t>&lt;div ng-controller="</a:t>
            </a:r>
            <a:r>
              <a:rPr lang="en-US" dirty="0" err="1"/>
              <a:t>CustomerController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{{ name }}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&lt;!-- recommended --&gt;</a:t>
            </a:r>
          </a:p>
          <a:p>
            <a:pPr marL="0" indent="0">
              <a:buNone/>
            </a:pPr>
            <a:r>
              <a:rPr lang="en-US" dirty="0"/>
              <a:t>&lt;div ng-controller="</a:t>
            </a:r>
            <a:r>
              <a:rPr lang="en-US" dirty="0" err="1"/>
              <a:t>CustomerController</a:t>
            </a:r>
            <a:r>
              <a:rPr lang="en-US" dirty="0"/>
              <a:t> as customer"&gt;</a:t>
            </a:r>
          </a:p>
          <a:p>
            <a:pPr marL="0" indent="0">
              <a:buNone/>
            </a:pPr>
            <a:r>
              <a:rPr lang="en-US" dirty="0"/>
              <a:t>    {{ customer.name }}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controllerAs</a:t>
            </a:r>
            <a:r>
              <a:rPr lang="en-US" b="1" dirty="0"/>
              <a:t> with </a:t>
            </a:r>
            <a:r>
              <a:rPr lang="en-US" b="1" dirty="0" err="1"/>
              <a:t>vm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CustomerController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this.name = {};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this.sendMessage</a:t>
            </a:r>
            <a:r>
              <a:rPr lang="en-US" dirty="0"/>
              <a:t> = function() {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CustomerController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= this;</a:t>
            </a:r>
          </a:p>
          <a:p>
            <a:pPr marL="0" indent="0">
              <a:buNone/>
            </a:pPr>
            <a:r>
              <a:rPr lang="en-US" dirty="0"/>
              <a:t>    vm.name = {};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vm.sendMessage</a:t>
            </a:r>
            <a:r>
              <a:rPr lang="en-US" dirty="0"/>
              <a:t> = function() {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63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Bindable</a:t>
            </a:r>
            <a:r>
              <a:rPr lang="en-US" b="1" dirty="0"/>
              <a:t> Members Up Top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167618"/>
            <a:ext cx="4184035" cy="5690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/* avoid */</a:t>
            </a:r>
          </a:p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SessionsController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vm</a:t>
            </a:r>
            <a:r>
              <a:rPr lang="en-US" sz="1200" dirty="0"/>
              <a:t> = this;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vm.gotoSession</a:t>
            </a:r>
            <a:r>
              <a:rPr lang="en-US" sz="1200" dirty="0"/>
              <a:t> = function() {</a:t>
            </a:r>
          </a:p>
          <a:p>
            <a:pPr marL="0" indent="0">
              <a:buNone/>
            </a:pPr>
            <a:r>
              <a:rPr lang="en-US" sz="1200" dirty="0"/>
              <a:t>      /* ... */</a:t>
            </a:r>
          </a:p>
          <a:p>
            <a:pPr marL="0" indent="0">
              <a:buNone/>
            </a:pPr>
            <a:r>
              <a:rPr lang="en-US" sz="1200" dirty="0"/>
              <a:t>    };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vm.refresh</a:t>
            </a:r>
            <a:r>
              <a:rPr lang="en-US" sz="1200" dirty="0"/>
              <a:t> = function() {</a:t>
            </a:r>
          </a:p>
          <a:p>
            <a:pPr marL="0" indent="0">
              <a:buNone/>
            </a:pPr>
            <a:r>
              <a:rPr lang="en-US" sz="1200" dirty="0"/>
              <a:t>      /* ... */</a:t>
            </a:r>
          </a:p>
          <a:p>
            <a:pPr marL="0" indent="0">
              <a:buNone/>
            </a:pPr>
            <a:r>
              <a:rPr lang="en-US" sz="1200" dirty="0"/>
              <a:t>    };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vm.search</a:t>
            </a:r>
            <a:r>
              <a:rPr lang="en-US" sz="1200" dirty="0"/>
              <a:t> = function() {</a:t>
            </a:r>
          </a:p>
          <a:p>
            <a:pPr marL="0" indent="0">
              <a:buNone/>
            </a:pPr>
            <a:r>
              <a:rPr lang="en-US" sz="1200" dirty="0"/>
              <a:t>      /* ... */</a:t>
            </a:r>
          </a:p>
          <a:p>
            <a:pPr marL="0" indent="0">
              <a:buNone/>
            </a:pPr>
            <a:r>
              <a:rPr lang="en-US" sz="1200" dirty="0"/>
              <a:t>    };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vm.sessions</a:t>
            </a:r>
            <a:r>
              <a:rPr lang="en-US" sz="1200" dirty="0"/>
              <a:t> = [];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vm.title</a:t>
            </a:r>
            <a:r>
              <a:rPr lang="en-US" sz="1200" dirty="0"/>
              <a:t> = 'Sessions';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167618"/>
            <a:ext cx="4184034" cy="569038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/*</a:t>
            </a:r>
            <a:r>
              <a:rPr lang="en-US" sz="3700" dirty="0"/>
              <a:t>recommended */</a:t>
            </a:r>
          </a:p>
          <a:p>
            <a:pPr marL="0" indent="0">
              <a:buNone/>
            </a:pPr>
            <a:r>
              <a:rPr lang="en-US" sz="3700" dirty="0"/>
              <a:t>function </a:t>
            </a:r>
            <a:r>
              <a:rPr lang="en-US" sz="3700" dirty="0" err="1"/>
              <a:t>SessionsController</a:t>
            </a:r>
            <a:r>
              <a:rPr lang="en-US" sz="3700" dirty="0"/>
              <a:t>() {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var</a:t>
            </a:r>
            <a:r>
              <a:rPr lang="en-US" sz="3700" dirty="0"/>
              <a:t> </a:t>
            </a:r>
            <a:r>
              <a:rPr lang="en-US" sz="3700" dirty="0" err="1"/>
              <a:t>vm</a:t>
            </a:r>
            <a:r>
              <a:rPr lang="en-US" sz="3700" dirty="0"/>
              <a:t> = this;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vm.gotoSession</a:t>
            </a:r>
            <a:r>
              <a:rPr lang="en-US" sz="3700" dirty="0"/>
              <a:t> = </a:t>
            </a:r>
            <a:r>
              <a:rPr lang="en-US" sz="3700" dirty="0" err="1"/>
              <a:t>gotoSession</a:t>
            </a:r>
            <a:r>
              <a:rPr lang="en-US" sz="3700" dirty="0"/>
              <a:t>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vm.refresh</a:t>
            </a:r>
            <a:r>
              <a:rPr lang="en-US" sz="3700" dirty="0"/>
              <a:t> = refresh;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vm.search</a:t>
            </a:r>
            <a:r>
              <a:rPr lang="en-US" sz="3700" dirty="0"/>
              <a:t> = search;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vm.sessions</a:t>
            </a:r>
            <a:r>
              <a:rPr lang="en-US" sz="3700" dirty="0"/>
              <a:t> = [];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vm.title</a:t>
            </a:r>
            <a:r>
              <a:rPr lang="en-US" sz="3700" dirty="0"/>
              <a:t> = 'Sessions';</a:t>
            </a:r>
          </a:p>
          <a:p>
            <a:pPr marL="0" indent="0">
              <a:buNone/>
            </a:pPr>
            <a:r>
              <a:rPr lang="en-US" sz="3700" dirty="0"/>
              <a:t>    /////////</a:t>
            </a:r>
          </a:p>
          <a:p>
            <a:pPr marL="0" indent="0">
              <a:buNone/>
            </a:pPr>
            <a:r>
              <a:rPr lang="en-US" sz="3700" dirty="0"/>
              <a:t>    function </a:t>
            </a:r>
            <a:r>
              <a:rPr lang="en-US" sz="3700" dirty="0" err="1"/>
              <a:t>gotoSession</a:t>
            </a:r>
            <a:r>
              <a:rPr lang="en-US" sz="3700" dirty="0"/>
              <a:t>() {</a:t>
            </a:r>
          </a:p>
          <a:p>
            <a:pPr marL="0" indent="0">
              <a:buNone/>
            </a:pPr>
            <a:r>
              <a:rPr lang="en-US" sz="3700" dirty="0"/>
              <a:t>      /* */</a:t>
            </a:r>
          </a:p>
          <a:p>
            <a:pPr marL="0" indent="0">
              <a:buNone/>
            </a:pPr>
            <a:r>
              <a:rPr lang="en-US" sz="3700" dirty="0"/>
              <a:t>    }</a:t>
            </a:r>
          </a:p>
          <a:p>
            <a:pPr marL="0" indent="0">
              <a:buNone/>
            </a:pPr>
            <a:r>
              <a:rPr lang="en-US" sz="3700" dirty="0"/>
              <a:t>    function refresh() {</a:t>
            </a:r>
          </a:p>
          <a:p>
            <a:pPr marL="0" indent="0">
              <a:buNone/>
            </a:pPr>
            <a:r>
              <a:rPr lang="en-US" sz="3700" dirty="0"/>
              <a:t>      /* */</a:t>
            </a:r>
          </a:p>
          <a:p>
            <a:pPr marL="0" indent="0">
              <a:buNone/>
            </a:pPr>
            <a:r>
              <a:rPr lang="en-US" sz="3700" dirty="0"/>
              <a:t>    }</a:t>
            </a:r>
          </a:p>
          <a:p>
            <a:pPr marL="0" indent="0">
              <a:buNone/>
            </a:pPr>
            <a:r>
              <a:rPr lang="en-US" sz="3700" dirty="0"/>
              <a:t>    function search() {</a:t>
            </a:r>
          </a:p>
          <a:p>
            <a:pPr marL="0" indent="0">
              <a:buNone/>
            </a:pPr>
            <a:r>
              <a:rPr lang="en-US" sz="3700" dirty="0"/>
              <a:t>      /* */</a:t>
            </a:r>
          </a:p>
          <a:p>
            <a:pPr marL="0" indent="0">
              <a:buNone/>
            </a:pPr>
            <a:r>
              <a:rPr lang="en-US" sz="3700" dirty="0"/>
              <a:t>    }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Declarations to Hide Implementation Details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function declarations to hide implementation details. Keep your </a:t>
            </a:r>
            <a:r>
              <a:rPr lang="en-US" dirty="0" err="1"/>
              <a:t>bindable</a:t>
            </a:r>
            <a:r>
              <a:rPr lang="en-US" dirty="0"/>
              <a:t> members up top. </a:t>
            </a:r>
          </a:p>
          <a:p>
            <a:r>
              <a:rPr lang="en-US" dirty="0"/>
              <a:t>Placing </a:t>
            </a:r>
            <a:r>
              <a:rPr lang="en-US" dirty="0" err="1"/>
              <a:t>bindable</a:t>
            </a:r>
            <a:r>
              <a:rPr lang="en-US" dirty="0"/>
              <a:t> members at the top makes it easy to read and helps you instantly identify which members of the controller can be bound and used in the View. </a:t>
            </a:r>
          </a:p>
          <a:p>
            <a:r>
              <a:rPr lang="en-US" dirty="0"/>
              <a:t>Placing the implementation details of a function later in the file moves that complexity out of view so you can see the important stuff up top.</a:t>
            </a:r>
          </a:p>
          <a:p>
            <a:r>
              <a:rPr lang="en-US" dirty="0"/>
              <a:t>Function declaration are hoisted so there are no concerns over using a function before it is defined (as there would be with function expressions).</a:t>
            </a:r>
          </a:p>
          <a:p>
            <a:r>
              <a:rPr lang="en-US" dirty="0"/>
              <a:t> You never have to worry with function declarations that moving </a:t>
            </a:r>
            <a:r>
              <a:rPr lang="en-US" dirty="0" err="1"/>
              <a:t>var</a:t>
            </a:r>
            <a:r>
              <a:rPr lang="en-US" dirty="0"/>
              <a:t> a before </a:t>
            </a:r>
            <a:r>
              <a:rPr lang="en-US" dirty="0" err="1"/>
              <a:t>var</a:t>
            </a:r>
            <a:r>
              <a:rPr lang="en-US" dirty="0"/>
              <a:t> b will break your code because a depends on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JavaScript still as live as ever, just being hardened </a:t>
            </a:r>
            <a:r>
              <a:rPr lang="en-US" dirty="0" err="1"/>
              <a:t>alittle</a:t>
            </a:r>
            <a:r>
              <a:rPr lang="en-US" dirty="0"/>
              <a:t>.</a:t>
            </a:r>
          </a:p>
          <a:p>
            <a:r>
              <a:rPr lang="en-US" dirty="0"/>
              <a:t>TDD out-of-box Unit Testing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angular services are singletons</a:t>
            </a:r>
          </a:p>
          <a:p>
            <a:r>
              <a:rPr lang="en-US" dirty="0"/>
              <a:t>Services are similar to factories, so use always use factories for consistency</a:t>
            </a:r>
          </a:p>
          <a:p>
            <a:pPr marL="0" indent="0">
              <a:buNone/>
            </a:pPr>
            <a:r>
              <a:rPr lang="en-US" dirty="0"/>
              <a:t> // service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.service('logger', logger);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logger()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this.logError</a:t>
            </a:r>
            <a:r>
              <a:rPr lang="en-US" dirty="0"/>
              <a:t> =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/*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Data Services </a:t>
            </a:r>
            <a:r>
              <a:rPr lang="en-US" sz="1200" dirty="0"/>
              <a:t>(still applicable spring demo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logic for making data operations and interacting with data to a factory</a:t>
            </a:r>
          </a:p>
          <a:p>
            <a:r>
              <a:rPr lang="en-US" dirty="0"/>
              <a:t>Data services are responsible for XHR calls, local storage</a:t>
            </a:r>
          </a:p>
          <a:p>
            <a:r>
              <a:rPr lang="en-US" dirty="0"/>
              <a:t>The controllers responsibility is to collect information for the view, It should not care on how it gets its data.</a:t>
            </a:r>
          </a:p>
          <a:p>
            <a:r>
              <a:rPr lang="en-US" dirty="0"/>
              <a:t>Data services are easier to mock</a:t>
            </a:r>
          </a:p>
          <a:p>
            <a:r>
              <a:rPr lang="en-US" dirty="0"/>
              <a:t>The handling of headers and $http related code is moved to data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grease may be misleading, barking up wrong tree.  Lots of past things unrelated to Angular 2, mixed with new Angular 2.</a:t>
            </a:r>
          </a:p>
          <a:p>
            <a:r>
              <a:rPr lang="en-US" dirty="0"/>
              <a:t>Can start with NPM and Node most straightforward.</a:t>
            </a:r>
          </a:p>
          <a:p>
            <a:pPr lvl="1"/>
            <a:r>
              <a:rPr lang="en-US" dirty="0"/>
              <a:t>Senior and new developers seem to love the terminal…</a:t>
            </a:r>
          </a:p>
          <a:p>
            <a:pPr lvl="2"/>
            <a:r>
              <a:rPr lang="en-US" dirty="0"/>
              <a:t>Throw back for experienced, and “cutting edge” for new developers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Opensource</a:t>
            </a:r>
            <a:endParaRPr lang="en-US" dirty="0"/>
          </a:p>
          <a:p>
            <a:r>
              <a:rPr lang="en-US" dirty="0"/>
              <a:t>Embraced by tech companies </a:t>
            </a:r>
          </a:p>
          <a:p>
            <a:r>
              <a:rPr lang="en-US" dirty="0"/>
              <a:t>ECMA 6 and </a:t>
            </a:r>
            <a:r>
              <a:rPr lang="en-US" dirty="0" err="1"/>
              <a:t>transpilation</a:t>
            </a:r>
            <a:r>
              <a:rPr lang="en-US" dirty="0"/>
              <a:t> allows to </a:t>
            </a:r>
            <a:r>
              <a:rPr lang="en-US" dirty="0" err="1"/>
              <a:t>transpile</a:t>
            </a:r>
            <a:r>
              <a:rPr lang="en-US" dirty="0"/>
              <a:t> to ECMA 5 and 4 (I think)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9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HUD </a:t>
            </a:r>
            <a:r>
              <a:rPr lang="en-US" sz="1200" dirty="0"/>
              <a:t>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HUD we are using on Greenfield with new team developers.</a:t>
            </a:r>
          </a:p>
          <a:p>
            <a:r>
              <a:rPr lang="en-US" dirty="0"/>
              <a:t>Very enthusiastic response from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Business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Silverlight apps becoming out of service (deprecated technology).</a:t>
            </a:r>
          </a:p>
          <a:p>
            <a:r>
              <a:rPr lang="en-US" dirty="0"/>
              <a:t>Greenfield project</a:t>
            </a:r>
          </a:p>
          <a:p>
            <a:r>
              <a:rPr lang="en-US" dirty="0"/>
              <a:t>Project with new developers</a:t>
            </a:r>
          </a:p>
          <a:p>
            <a:r>
              <a:rPr lang="en-US" dirty="0"/>
              <a:t>Move more to browser, from server.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DevChat.tv – Adventures in Angular </a:t>
            </a:r>
          </a:p>
          <a:p>
            <a:r>
              <a:rPr lang="en-US" dirty="0"/>
              <a:t>YouTube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Manning Book: Angular 2 </a:t>
            </a:r>
            <a:r>
              <a:rPr lang="en-US" u="sng" dirty="0"/>
              <a:t>Development with Typescript</a:t>
            </a:r>
            <a:r>
              <a:rPr lang="en-US" dirty="0"/>
              <a:t>; </a:t>
            </a:r>
            <a:r>
              <a:rPr lang="en-US" dirty="0" err="1"/>
              <a:t>Yakov</a:t>
            </a:r>
            <a:r>
              <a:rPr lang="en-US" dirty="0"/>
              <a:t> Fain and Anton </a:t>
            </a:r>
            <a:r>
              <a:rPr lang="en-US" dirty="0" err="1"/>
              <a:t>Moiseev</a:t>
            </a:r>
            <a:r>
              <a:rPr lang="en-US" dirty="0"/>
              <a:t>.</a:t>
            </a:r>
          </a:p>
          <a:p>
            <a:r>
              <a:rPr lang="en-US" dirty="0"/>
              <a:t>Tod Motto Angular style guide </a:t>
            </a:r>
            <a:r>
              <a:rPr lang="en-US" dirty="0">
                <a:hlinkClick r:id="rId4"/>
              </a:rPr>
              <a:t>https://github.com/toddmotto/angular-styleguide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  <a:p>
            <a:pPr lvl="1"/>
            <a:r>
              <a:rPr lang="en-US" dirty="0"/>
              <a:t>Templates</a:t>
            </a:r>
          </a:p>
          <a:p>
            <a:r>
              <a:rPr lang="en-US" dirty="0"/>
              <a:t>More coupling of UI (HTML) with JS (Typescript </a:t>
            </a:r>
            <a:r>
              <a:rPr lang="en-US" dirty="0" err="1"/>
              <a:t>transpiler</a:t>
            </a:r>
            <a:r>
              <a:rPr lang="en-US" dirty="0"/>
              <a:t> created </a:t>
            </a:r>
            <a:r>
              <a:rPr lang="en-US" dirty="0" err="1"/>
              <a:t>js</a:t>
            </a:r>
            <a:r>
              <a:rPr lang="en-US" dirty="0"/>
              <a:t>) for </a:t>
            </a:r>
            <a:r>
              <a:rPr lang="en-US" dirty="0" err="1"/>
              <a:t>performace</a:t>
            </a:r>
            <a:endParaRPr lang="en-US" dirty="0"/>
          </a:p>
          <a:p>
            <a:r>
              <a:rPr lang="en-US" dirty="0"/>
              <a:t>Typescript – </a:t>
            </a:r>
            <a:r>
              <a:rPr lang="en-US" dirty="0" err="1"/>
              <a:t>transpiling</a:t>
            </a:r>
            <a:endParaRPr lang="en-US" dirty="0"/>
          </a:p>
          <a:p>
            <a:r>
              <a:rPr lang="en-US" dirty="0"/>
              <a:t>One way binding</a:t>
            </a:r>
          </a:p>
          <a:p>
            <a:r>
              <a:rPr lang="en-US" dirty="0"/>
              <a:t>MS is now your friend</a:t>
            </a:r>
          </a:p>
          <a:p>
            <a:r>
              <a:rPr lang="en-US" dirty="0"/>
              <a:t>Material Design (the </a:t>
            </a:r>
            <a:r>
              <a:rPr lang="en-US" dirty="0" err="1"/>
              <a:t>Angulars</a:t>
            </a:r>
            <a:r>
              <a:rPr lang="en-US" dirty="0"/>
              <a:t> team Bootstrap alternative!!!)</a:t>
            </a:r>
          </a:p>
          <a:p>
            <a:r>
              <a:rPr lang="en-US" dirty="0"/>
              <a:t>Scaffolding with CLI (new for Angular) lets see CLI! </a:t>
            </a:r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r>
              <a:rPr lang="en-US" sz="1200" dirty="0"/>
              <a:t> (selling points) ref Fain and </a:t>
            </a:r>
            <a:r>
              <a:rPr lang="en-US" sz="1200" dirty="0" err="1"/>
              <a:t>Moiseev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supports types. This allows the </a:t>
            </a:r>
            <a:r>
              <a:rPr lang="en-US" dirty="0" err="1"/>
              <a:t>TypeScript</a:t>
            </a:r>
            <a:r>
              <a:rPr lang="en-US" dirty="0"/>
              <a:t> compiler to help developers by finding and fixing lots of errors during development before even running the app. </a:t>
            </a:r>
          </a:p>
          <a:p>
            <a:r>
              <a:rPr lang="en-US" dirty="0"/>
              <a:t>Great IDE support is one of </a:t>
            </a:r>
            <a:r>
              <a:rPr lang="en-US" dirty="0" err="1"/>
              <a:t>TypeScript’s</a:t>
            </a:r>
            <a:r>
              <a:rPr lang="en-US" dirty="0"/>
              <a:t> main advantages. If you make a mistake in a function or a variable name, it’s displayed in red. If you pass the wrong number of parameters (or wrong types) to a function, the wrong ones show in red. IDEs also offer great context-sensitive help. </a:t>
            </a:r>
            <a:r>
              <a:rPr lang="en-US" dirty="0" err="1"/>
              <a:t>TypeScript</a:t>
            </a:r>
            <a:r>
              <a:rPr lang="en-US" dirty="0"/>
              <a:t> code can be refactored by IDEs, whereas JavaScript has to be refactored manually. If you need to explore a new library, just install its type definitions file, and the IDE will prompt you with available APIs, so you don’t need to read its documentation elsewhere. </a:t>
            </a:r>
          </a:p>
          <a:p>
            <a:r>
              <a:rPr lang="en-US" dirty="0"/>
              <a:t>Angular is bundled with type definitions files, so IDEs perform type checking while using the Angular API and they offer context-sensitive help right out of the box. </a:t>
            </a:r>
          </a:p>
          <a:p>
            <a:r>
              <a:rPr lang="en-US" dirty="0" err="1"/>
              <a:t>TypeScript</a:t>
            </a:r>
            <a:r>
              <a:rPr lang="en-US" dirty="0"/>
              <a:t> follows the ECMAScript 6 standard and adds to it types, interfaces, decorators, class member variables (fields), generics, and the keywords public and private. Future releases of </a:t>
            </a:r>
            <a:r>
              <a:rPr lang="en-US" dirty="0" err="1"/>
              <a:t>TypeScript</a:t>
            </a:r>
            <a:r>
              <a:rPr lang="en-US" dirty="0"/>
              <a:t> will support the missing ES6 features and implement the features of ES7 (see the </a:t>
            </a:r>
            <a:r>
              <a:rPr lang="en-US" dirty="0" err="1"/>
              <a:t>TypeScript</a:t>
            </a:r>
            <a:r>
              <a:rPr lang="en-US" dirty="0"/>
              <a:t> “Roadmap” on GitHub at http://mng.bz/Ri29). </a:t>
            </a:r>
          </a:p>
          <a:p>
            <a:r>
              <a:rPr lang="en-US" dirty="0" err="1"/>
              <a:t>TypeScript</a:t>
            </a:r>
            <a:r>
              <a:rPr lang="en-US" dirty="0"/>
              <a:t> interfaces allow you to declare custom types that will be used in your application. Interfaces help in preventing compile-time errors caused by using objects of the wrong types in your application. The generated JavaScript code is easy to read, and it looks like hand-written code. </a:t>
            </a:r>
          </a:p>
          <a:p>
            <a:r>
              <a:rPr lang="en-US" dirty="0"/>
              <a:t>Most of the code samples in code samples in the Angular documentation are given in </a:t>
            </a:r>
            <a:r>
              <a:rPr lang="en-US" dirty="0" err="1"/>
              <a:t>TypeScript</a:t>
            </a:r>
            <a:r>
              <a:rPr lang="en-US" dirty="0"/>
              <a:t> (see https://angular.io/docs).</a:t>
            </a:r>
          </a:p>
        </p:txBody>
      </p:sp>
    </p:spTree>
    <p:extLst>
      <p:ext uri="{BB962C8B-B14F-4D97-AF65-F5344CB8AC3E}">
        <p14:creationId xmlns:p14="http://schemas.microsoft.com/office/powerpoint/2010/main" val="26233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WebStorm</a:t>
            </a:r>
            <a:r>
              <a:rPr lang="en-US" dirty="0"/>
              <a:t> ( personal favorite, really geared towards job) </a:t>
            </a:r>
          </a:p>
          <a:p>
            <a:pPr lvl="1"/>
            <a:r>
              <a:rPr lang="en-US" dirty="0"/>
              <a:t>Probably best one to use for starting out (so 30 day trial worth it)</a:t>
            </a:r>
          </a:p>
          <a:p>
            <a:r>
              <a:rPr lang="en-US" dirty="0"/>
              <a:t>Atoms with plugins works well.</a:t>
            </a:r>
          </a:p>
          <a:p>
            <a:pPr lvl="1"/>
            <a:r>
              <a:rPr lang="en-US" dirty="0"/>
              <a:t>https://denisvuyka.github.io/2016/05/29/angular2-atom-quickstart.html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Protractor (testing in actual browser)</a:t>
            </a:r>
          </a:p>
          <a:p>
            <a:pPr lvl="1"/>
            <a:r>
              <a:rPr lang="en-US" dirty="0" err="1"/>
              <a:t>PhantomJS</a:t>
            </a:r>
            <a:r>
              <a:rPr lang="en-US" dirty="0"/>
              <a:t> (super cool, but based on version on </a:t>
            </a:r>
            <a:r>
              <a:rPr lang="en-US" dirty="0" err="1"/>
              <a:t>Webkit</a:t>
            </a:r>
            <a:r>
              <a:rPr lang="en-US" dirty="0"/>
              <a:t> that cannot </a:t>
            </a:r>
            <a:r>
              <a:rPr lang="en-US" dirty="0" err="1"/>
              <a:t>polyfill</a:t>
            </a:r>
            <a:r>
              <a:rPr lang="en-US" dirty="0"/>
              <a:t> for web components)</a:t>
            </a:r>
          </a:p>
          <a:p>
            <a:r>
              <a:rPr lang="en-US" dirty="0"/>
              <a:t>Standard Mocha, Jasmine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</a:t>
            </a:r>
            <a:r>
              <a:rPr lang="en-US" sz="1200" dirty="0"/>
              <a:t>(still applicable spring demo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organize your structure is up to you. There are many </a:t>
            </a:r>
            <a:r>
              <a:rPr lang="en-US" b="1" dirty="0"/>
              <a:t>right </a:t>
            </a:r>
            <a:r>
              <a:rPr lang="en-US" b="1" dirty="0" err="1"/>
              <a:t>ways</a:t>
            </a:r>
            <a:r>
              <a:rPr lang="en-US" dirty="0" err="1"/>
              <a:t>of</a:t>
            </a:r>
            <a:r>
              <a:rPr lang="en-US" dirty="0"/>
              <a:t> doing this, and consistency in your project is key.</a:t>
            </a:r>
          </a:p>
          <a:p>
            <a:r>
              <a:rPr lang="en-US" dirty="0"/>
              <a:t>The LIFT Guidelines</a:t>
            </a:r>
          </a:p>
          <a:p>
            <a:pPr lvl="1"/>
            <a:r>
              <a:rPr lang="en-US" dirty="0"/>
              <a:t>Locating our code is easy</a:t>
            </a:r>
          </a:p>
          <a:p>
            <a:pPr lvl="1"/>
            <a:r>
              <a:rPr lang="en-US" dirty="0"/>
              <a:t>Identify code at a glance</a:t>
            </a:r>
          </a:p>
          <a:p>
            <a:pPr lvl="1"/>
            <a:r>
              <a:rPr lang="en-US" dirty="0"/>
              <a:t>Flat structure as long as we can</a:t>
            </a:r>
          </a:p>
          <a:p>
            <a:pPr lvl="1"/>
            <a:r>
              <a:rPr lang="en-US" dirty="0"/>
              <a:t>Try to stay DRY (Don't Repeat Yourself) or T-DRY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Define 1 component per file, recommended to be less than 400 lines of code.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promotes easier unit testing and mocking.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makes it far easier to read, maintain, and avoid collisions with teams in source control.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avoids hidden bugs that often arise when combining components in a file where they may share variables, create unwanted closures, or unwanted coupling with dependencies.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– Immediately Invoked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Wrap each files content in a function</a:t>
            </a:r>
          </a:p>
          <a:p>
            <a:pPr marL="400050" lvl="1" indent="0">
              <a:buNone/>
            </a:pPr>
            <a:r>
              <a:rPr lang="en-US" dirty="0"/>
              <a:t>// logger.js</a:t>
            </a:r>
          </a:p>
          <a:p>
            <a:pPr marL="400050" lvl="1" indent="0">
              <a:buNone/>
            </a:pPr>
            <a:r>
              <a:rPr lang="en-US" dirty="0"/>
              <a:t>(function() {</a:t>
            </a:r>
          </a:p>
          <a:p>
            <a:pPr marL="400050" lvl="1" indent="0">
              <a:buNone/>
            </a:pPr>
            <a:r>
              <a:rPr lang="en-US" dirty="0"/>
              <a:t>    'use strict';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    angular</a:t>
            </a:r>
          </a:p>
          <a:p>
            <a:pPr marL="400050" lvl="1" indent="0">
              <a:buNone/>
            </a:pPr>
            <a:r>
              <a:rPr lang="en-US" dirty="0"/>
              <a:t>        .module('app')</a:t>
            </a:r>
          </a:p>
          <a:p>
            <a:pPr marL="400050" lvl="1" indent="0">
              <a:buNone/>
            </a:pPr>
            <a:r>
              <a:rPr lang="en-US" dirty="0"/>
              <a:t>        .factory('logger', logger);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    function logger() { }</a:t>
            </a:r>
          </a:p>
          <a:p>
            <a:pPr marL="400050" lvl="1" indent="0">
              <a:buNone/>
            </a:pPr>
            <a:r>
              <a:rPr lang="en-US" dirty="0"/>
              <a:t>})();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3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9209</TotalTime>
  <Words>1723</Words>
  <Application>Microsoft Office PowerPoint</Application>
  <PresentationFormat>Widescreen</PresentationFormat>
  <Paragraphs>245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Angular 2 with Typescript </vt:lpstr>
      <vt:lpstr>Same Concepts</vt:lpstr>
      <vt:lpstr>New Concepts</vt:lpstr>
      <vt:lpstr>Typescript (selling points) ref Fain and Moiseev</vt:lpstr>
      <vt:lpstr>IDEs</vt:lpstr>
      <vt:lpstr>Testing</vt:lpstr>
      <vt:lpstr>Directory Structure (still applicable spring demo slide)</vt:lpstr>
      <vt:lpstr>Single Responsibility (still applicable spring demo slide – can breeze)</vt:lpstr>
      <vt:lpstr>IIFE – Immediately Invoked function expression</vt:lpstr>
      <vt:lpstr>IIFE</vt:lpstr>
      <vt:lpstr>Avoid Naming collisions</vt:lpstr>
      <vt:lpstr>Declare modules without a variable using the setter syntax</vt:lpstr>
      <vt:lpstr>Avoid using a variable and instead use chaining with the getter syntax.</vt:lpstr>
      <vt:lpstr>Named vs Anonymous Functions</vt:lpstr>
      <vt:lpstr>ControllerAs Syntax</vt:lpstr>
      <vt:lpstr>controllerAs with vm  </vt:lpstr>
      <vt:lpstr>Bindable Members Up Top  </vt:lpstr>
      <vt:lpstr>Function Declarations to Hide Implementation Details  </vt:lpstr>
      <vt:lpstr>Components</vt:lpstr>
      <vt:lpstr>Services</vt:lpstr>
      <vt:lpstr>Data Services (still applicable spring demo slide)</vt:lpstr>
      <vt:lpstr>Starting Challenge</vt:lpstr>
      <vt:lpstr>Sales points</vt:lpstr>
      <vt:lpstr>At HUD (example)</vt:lpstr>
      <vt:lpstr>Possible Business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Papas AngularJS Coding Standards</dc:title>
  <dc:creator>raghuveer rao</dc:creator>
  <cp:lastModifiedBy>Telework</cp:lastModifiedBy>
  <cp:revision>75</cp:revision>
  <dcterms:created xsi:type="dcterms:W3CDTF">2016-04-11T18:55:17Z</dcterms:created>
  <dcterms:modified xsi:type="dcterms:W3CDTF">2016-11-13T14:27:11Z</dcterms:modified>
</cp:coreProperties>
</file>