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2e295ddc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2e295ddc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2e295ddc6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2e295ddc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2e295ddc6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2e295ddc6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2e295ddc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2e295ddc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Explore-Cast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3182338"/>
            <a:ext cx="81231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interactive application that shows local events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weather data at the user’s location.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Wireframe Mockup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visual layout was created to show what the application should look like upon completion.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(image of mockup)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006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Bulma Framework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65125" y="2175450"/>
            <a:ext cx="764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Bulma is the open source framework that was used to style the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351350"/>
            <a:ext cx="85206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API’s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918975"/>
            <a:ext cx="85206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OpenWeather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Meetup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SeatGeek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Ticketmaster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Additional Resources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48775" y="1906100"/>
            <a:ext cx="85206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Facebook Events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Related Images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Maps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