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4691f524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4691f524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4691f524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4691f524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4691f524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4691f524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0fa6b76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0fa6b76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4691f524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4691f524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wen13/explore-cast" TargetMode="External"/><Relationship Id="rId4" Type="http://schemas.openxmlformats.org/officeDocument/2006/relationships/hyperlink" Target="https://www.facebook.com/events/" TargetMode="External"/><Relationship Id="rId5" Type="http://schemas.openxmlformats.org/officeDocument/2006/relationships/hyperlink" Target="https://www.google.com/maps/@41.5544015,-81.482819,15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024775" y="22075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Explore-Cast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Have you ever been out of town and wanted to know what activities were available in your area?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Have you wanted to plan a weekend outing with the family?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359400"/>
            <a:ext cx="7038900" cy="21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Like many people we’ve experienced this too.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So we’ve created an </a:t>
            </a:r>
            <a:r>
              <a:rPr lang="en" sz="1800"/>
              <a:t>application</a:t>
            </a:r>
            <a:r>
              <a:rPr lang="en" sz="1800"/>
              <a:t> that can help.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With Explore-Cast, you can get a local weather report  and event </a:t>
            </a:r>
            <a:r>
              <a:rPr lang="en" sz="1800"/>
              <a:t>iteneraries</a:t>
            </a:r>
            <a:r>
              <a:rPr lang="en" sz="1800"/>
              <a:t> for multiple venues within seconds.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2007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a collective we chose an application that can help a broad audience.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User Story: As a traveler I WANT a web page that shows me events and weather in the area SO THAT I can plan an </a:t>
            </a:r>
            <a:r>
              <a:rPr lang="en" sz="1800"/>
              <a:t>itinerary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Technologies used:</a:t>
            </a:r>
            <a:endParaRPr sz="1800" u="sng"/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Bulma Framework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OpenWeather API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Ticket Master API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Seat Geek API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Facebook Events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Google Maps</a:t>
            </a:r>
            <a:endParaRPr sz="1700"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00" y="1567550"/>
            <a:ext cx="34032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Assigned Duties:</a:t>
            </a:r>
            <a:endParaRPr sz="1800"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Cody (</a:t>
            </a:r>
            <a:r>
              <a:rPr lang="en" sz="1800">
                <a:solidFill>
                  <a:srgbClr val="FFFF00"/>
                </a:solidFill>
              </a:rPr>
              <a:t>Project Mgr</a:t>
            </a:r>
            <a:r>
              <a:rPr lang="en" sz="1800"/>
              <a:t>)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Framework 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ReadMe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Seat Geek API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Ticket Master API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Adonte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Ticket Master API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Zach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OpenWeather API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Seat Geek API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Jeremy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Footer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Framework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Demonstration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Page the user is greeted with: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Page after generating the user’s input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31140" l="50000" r="0" t="7267"/>
          <a:stretch/>
        </p:blipFill>
        <p:spPr>
          <a:xfrm>
            <a:off x="670300" y="1934425"/>
            <a:ext cx="3541873" cy="226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8788" l="50492" r="0" t="7114"/>
          <a:stretch/>
        </p:blipFill>
        <p:spPr>
          <a:xfrm>
            <a:off x="4572487" y="1934425"/>
            <a:ext cx="4124677" cy="226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336800" y="1567550"/>
            <a:ext cx="69603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Explore-Cast Repo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Facebook Events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Google Maps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1297500" y="3767375"/>
            <a:ext cx="70389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