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256032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512064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768096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024128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1280160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1536192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1792224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2048256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23E99"/>
    <a:srgbClr val="512698"/>
    <a:srgbClr val="FFCC00"/>
    <a:srgbClr val="9E5ECE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90929"/>
  </p:normalViewPr>
  <p:slideViewPr>
    <p:cSldViewPr>
      <p:cViewPr varScale="1">
        <p:scale>
          <a:sx n="11" d="100"/>
          <a:sy n="11" d="100"/>
        </p:scale>
        <p:origin x="1843" y="156"/>
      </p:cViewPr>
      <p:guideLst>
        <p:guide orient="horz" pos="1209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54-4058-8EB0-36C14C09D7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54-4058-8EB0-36C14C09D7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54-4058-8EB0-36C14C09D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28288"/>
        <c:axId val="78830208"/>
      </c:barChart>
      <c:catAx>
        <c:axId val="7882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8830208"/>
        <c:crosses val="autoZero"/>
        <c:auto val="1"/>
        <c:lblAlgn val="ctr"/>
        <c:lblOffset val="100"/>
        <c:noMultiLvlLbl val="0"/>
      </c:catAx>
      <c:valAx>
        <c:axId val="7883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8282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750D08-D442-422E-A1E4-D61E6E384C79}" type="datetime1">
              <a:rPr lang="en-US"/>
              <a:pPr/>
              <a:t>5/5/2016</a:t>
            </a:fld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719138"/>
            <a:ext cx="41163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1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7B06B7-A316-4216-BE45-3FC35F7F3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5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1pPr>
    <a:lvl2pPr marL="256032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2pPr>
    <a:lvl3pPr marL="512064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3pPr>
    <a:lvl4pPr marL="768096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4pPr>
    <a:lvl5pPr marL="1024128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5pPr>
    <a:lvl6pPr marL="1280160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0200" y="719138"/>
            <a:ext cx="4116388" cy="3600450"/>
          </a:xfrm>
          <a:ln/>
        </p:spPr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1930383"/>
            <a:ext cx="3730752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1762720"/>
            <a:ext cx="30723840" cy="9814560"/>
          </a:xfrm>
        </p:spPr>
        <p:txBody>
          <a:bodyPr/>
          <a:lstStyle>
            <a:lvl1pPr marL="0" indent="0" algn="ctr">
              <a:buNone/>
              <a:defRPr/>
            </a:lvl1pPr>
            <a:lvl2pPr marL="2560320" indent="0" algn="ctr">
              <a:buNone/>
              <a:defRPr/>
            </a:lvl2pPr>
            <a:lvl3pPr marL="5120640" indent="0" algn="ctr">
              <a:buNone/>
              <a:defRPr/>
            </a:lvl3pPr>
            <a:lvl4pPr marL="7680960" indent="0" algn="ctr">
              <a:buNone/>
              <a:defRPr/>
            </a:lvl4pPr>
            <a:lvl5pPr marL="10241280" indent="0" algn="ctr">
              <a:buNone/>
              <a:defRPr/>
            </a:lvl5pPr>
            <a:lvl6pPr marL="12801600" indent="0" algn="ctr">
              <a:buNone/>
              <a:defRPr/>
            </a:lvl6pPr>
            <a:lvl7pPr marL="15361920" indent="0" algn="ctr">
              <a:buNone/>
              <a:defRPr/>
            </a:lvl7pPr>
            <a:lvl8pPr marL="17922240" indent="0" algn="ctr">
              <a:buNone/>
              <a:defRPr/>
            </a:lvl8pPr>
            <a:lvl9pPr marL="2048256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112C8-4BFC-49F2-8639-E56F272661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F5E7F-0815-46AE-A91A-A7FAFDECC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480" y="3413760"/>
            <a:ext cx="9326880" cy="30723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840" y="3413760"/>
            <a:ext cx="27249120" cy="30723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57F7C-6B98-4BF1-908D-0692C6340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17FAF-71D9-4035-B63D-D19C94184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4678643"/>
            <a:ext cx="3730752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6277598"/>
            <a:ext cx="37307520" cy="8401047"/>
          </a:xfrm>
        </p:spPr>
        <p:txBody>
          <a:bodyPr anchor="b"/>
          <a:lstStyle>
            <a:lvl1pPr marL="0" indent="0">
              <a:buNone/>
              <a:defRPr sz="11200"/>
            </a:lvl1pPr>
            <a:lvl2pPr marL="2560320" indent="0">
              <a:buNone/>
              <a:defRPr sz="10100"/>
            </a:lvl2pPr>
            <a:lvl3pPr marL="5120640" indent="0">
              <a:buNone/>
              <a:defRPr sz="9000"/>
            </a:lvl3pPr>
            <a:lvl4pPr marL="7680960" indent="0">
              <a:buNone/>
              <a:defRPr sz="7800"/>
            </a:lvl4pPr>
            <a:lvl5pPr marL="10241280" indent="0">
              <a:buNone/>
              <a:defRPr sz="7800"/>
            </a:lvl5pPr>
            <a:lvl6pPr marL="12801600" indent="0">
              <a:buNone/>
              <a:defRPr sz="7800"/>
            </a:lvl6pPr>
            <a:lvl7pPr marL="15361920" indent="0">
              <a:buNone/>
              <a:defRPr sz="7800"/>
            </a:lvl7pPr>
            <a:lvl8pPr marL="17922240" indent="0">
              <a:buNone/>
              <a:defRPr sz="7800"/>
            </a:lvl8pPr>
            <a:lvl9pPr marL="20482560" indent="0">
              <a:buNone/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52983-1562-4BFC-832B-1B6F645320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1094720"/>
            <a:ext cx="18288000" cy="2304288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1094720"/>
            <a:ext cx="18288000" cy="2304288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3614D-495A-4245-9C59-538A14DEB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537973"/>
            <a:ext cx="3950208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8596635"/>
            <a:ext cx="1939290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2179302"/>
            <a:ext cx="1939290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8596635"/>
            <a:ext cx="1940052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2179302"/>
            <a:ext cx="1940052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F50A1-6A73-423A-9059-A0AB7AF76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18878-15D2-4738-BBF7-3D25E657B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E22FA-70B3-42E7-A467-D7C37AD715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529080"/>
            <a:ext cx="1443990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529085"/>
            <a:ext cx="245364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8036565"/>
            <a:ext cx="1443990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6D01D-7700-4F50-94ED-B22963B6F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6883362"/>
            <a:ext cx="2633472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431540"/>
            <a:ext cx="2633472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0057095"/>
            <a:ext cx="2633472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54A35-ACE4-4642-A539-951D826E5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840" y="3413760"/>
            <a:ext cx="3730752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840" y="11094720"/>
            <a:ext cx="37307520" cy="2304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840" y="3499104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>
              <a:defRPr sz="7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160" y="34991040"/>
            <a:ext cx="1389888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 algn="ctr">
              <a:defRPr sz="7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360" y="3499104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 algn="r">
              <a:defRPr sz="7800"/>
            </a:lvl1pPr>
          </a:lstStyle>
          <a:p>
            <a:fld id="{26CF4D89-5C91-403A-8DB5-43FC2B8CFA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256032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512064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768096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024128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920240" indent="-1920240" algn="l" rtl="0" eaLnBrk="0" fontAlgn="base" hangingPunct="0">
        <a:spcBef>
          <a:spcPct val="20000"/>
        </a:spcBef>
        <a:spcAft>
          <a:spcPct val="0"/>
        </a:spcAft>
        <a:buChar char="•"/>
        <a:defRPr sz="179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rtl="0" eaLnBrk="0" fontAlgn="base" hangingPunct="0">
        <a:spcBef>
          <a:spcPct val="20000"/>
        </a:spcBef>
        <a:spcAft>
          <a:spcPct val="0"/>
        </a:spcAft>
        <a:buChar char="–"/>
        <a:defRPr sz="15700">
          <a:solidFill>
            <a:schemeClr val="tx1"/>
          </a:solidFill>
          <a:latin typeface="+mn-lt"/>
          <a:ea typeface="+mn-ea"/>
        </a:defRPr>
      </a:lvl2pPr>
      <a:lvl3pPr marL="6400800" indent="-1280160" algn="l" rtl="0" eaLnBrk="0" fontAlgn="base" hangingPunct="0">
        <a:spcBef>
          <a:spcPct val="20000"/>
        </a:spcBef>
        <a:spcAft>
          <a:spcPct val="0"/>
        </a:spcAft>
        <a:buChar char="•"/>
        <a:defRPr sz="13400">
          <a:solidFill>
            <a:schemeClr val="tx1"/>
          </a:solidFill>
          <a:latin typeface="+mn-lt"/>
          <a:ea typeface="+mn-ea"/>
        </a:defRPr>
      </a:lvl3pPr>
      <a:lvl4pPr marL="8961120" indent="-1280160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+mn-ea"/>
        </a:defRPr>
      </a:lvl4pPr>
      <a:lvl5pPr marL="11521440" indent="-1280160" algn="l" rtl="0" eaLnBrk="0" fontAlgn="base" hangingPunct="0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5pPr>
      <a:lvl6pPr marL="1408176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6pPr>
      <a:lvl7pPr marL="1664208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7pPr>
      <a:lvl8pPr marL="1920240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8pPr>
      <a:lvl9pPr marL="2176272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-banner-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"/>
            <a:ext cx="43891200" cy="2657856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 bwMode="auto">
          <a:xfrm>
            <a:off x="0" y="2667000"/>
            <a:ext cx="43891200" cy="6934200"/>
          </a:xfrm>
          <a:prstGeom prst="flowChartProcess">
            <a:avLst/>
          </a:prstGeom>
          <a:solidFill>
            <a:srgbClr val="FFC000"/>
          </a:solidFill>
          <a:ln w="177800" cap="flat" cmpd="thickThin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48600" y="3134797"/>
            <a:ext cx="27813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135313">
              <a:spcBef>
                <a:spcPct val="50000"/>
              </a:spcBef>
            </a:pPr>
            <a:r>
              <a:rPr lang="en-US" sz="11500" b="1" dirty="0">
                <a:solidFill>
                  <a:srgbClr val="512698"/>
                </a:solidFill>
                <a:latin typeface="Calibri" pitchFamily="34" charset="0"/>
              </a:rPr>
              <a:t>This is the Title in </a:t>
            </a:r>
            <a:br>
              <a:rPr lang="en-US" sz="11500" b="1" dirty="0">
                <a:solidFill>
                  <a:srgbClr val="512698"/>
                </a:solidFill>
                <a:latin typeface="Calibri" pitchFamily="34" charset="0"/>
              </a:rPr>
            </a:br>
            <a:r>
              <a:rPr lang="en-US" sz="11500" b="1" dirty="0">
                <a:solidFill>
                  <a:srgbClr val="512698"/>
                </a:solidFill>
                <a:latin typeface="Calibri" pitchFamily="34" charset="0"/>
              </a:rPr>
              <a:t>115-Point Bold Font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76937" y="6766560"/>
            <a:ext cx="2766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3135313">
              <a:spcBef>
                <a:spcPct val="50000"/>
              </a:spcBef>
            </a:pPr>
            <a:r>
              <a:rPr lang="en-US" sz="7200" b="1" dirty="0">
                <a:latin typeface="Calibri" pitchFamily="34" charset="0"/>
              </a:rPr>
              <a:t>These are the Authors names in 72-Point Bold Font</a:t>
            </a:r>
            <a:br>
              <a:rPr lang="en-US" sz="7200" b="1" dirty="0">
                <a:latin typeface="Calibri" pitchFamily="34" charset="0"/>
              </a:rPr>
            </a:br>
            <a:r>
              <a:rPr lang="en-US" sz="7200" b="1" dirty="0">
                <a:latin typeface="Calibri" pitchFamily="34" charset="0"/>
              </a:rPr>
              <a:t>Faculty Sponsor: Craig A. Wendorf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85800" y="10210800"/>
            <a:ext cx="9829800" cy="1200329"/>
          </a:xfrm>
          <a:prstGeom prst="rect">
            <a:avLst/>
          </a:prstGeom>
          <a:solidFill>
            <a:srgbClr val="512698"/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FFCC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1582400" y="10210800"/>
            <a:ext cx="9829800" cy="1200329"/>
          </a:xfrm>
          <a:prstGeom prst="rect">
            <a:avLst/>
          </a:prstGeom>
          <a:solidFill>
            <a:srgbClr val="512698"/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FFCC00"/>
                </a:solidFill>
                <a:latin typeface="Calibri" pitchFamily="34" charset="0"/>
              </a:rPr>
              <a:t>METHOD</a:t>
            </a: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685800" y="18440400"/>
            <a:ext cx="9829800" cy="1200329"/>
          </a:xfrm>
          <a:prstGeom prst="rect">
            <a:avLst/>
          </a:prstGeom>
          <a:solidFill>
            <a:srgbClr val="512698"/>
          </a:solidFill>
          <a:ln w="63500">
            <a:noFill/>
            <a:miter lim="800000"/>
            <a:headEnd/>
            <a:tailEnd/>
          </a:ln>
        </p:spPr>
        <p:txBody>
          <a:bodyPr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FFCC00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33147000" y="10210800"/>
            <a:ext cx="9829800" cy="1200329"/>
          </a:xfrm>
          <a:prstGeom prst="rect">
            <a:avLst/>
          </a:prstGeom>
          <a:solidFill>
            <a:srgbClr val="512698"/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FFCC00"/>
                </a:solidFill>
                <a:latin typeface="Calibri" pitchFamily="34" charset="0"/>
              </a:rPr>
              <a:t>DISCUSSION</a:t>
            </a:r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33147000" y="28270200"/>
            <a:ext cx="9829800" cy="1200329"/>
          </a:xfrm>
          <a:prstGeom prst="rect">
            <a:avLst/>
          </a:prstGeom>
          <a:solidFill>
            <a:srgbClr val="512698"/>
          </a:solidFill>
          <a:ln w="63500">
            <a:noFill/>
            <a:miter lim="800000"/>
            <a:headEnd/>
            <a:tailEnd/>
          </a:ln>
        </p:spPr>
        <p:txBody>
          <a:bodyPr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FFCC00"/>
                </a:solidFill>
                <a:latin typeface="Calibri" pitchFamily="34" charset="0"/>
              </a:rPr>
              <a:t>REFERENCES</a:t>
            </a:r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33147000" y="29470528"/>
            <a:ext cx="9829800" cy="7867471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marL="471488" indent="-471488" defTabSz="3762375">
              <a:spcBef>
                <a:spcPct val="15000"/>
              </a:spcBef>
              <a:spcAft>
                <a:spcPct val="15000"/>
              </a:spcAft>
            </a:pPr>
            <a:r>
              <a:rPr lang="en-US" sz="3200" dirty="0">
                <a:latin typeface="Calibri" pitchFamily="34" charset="0"/>
              </a:rPr>
              <a:t>This is the list of References. The text here is in 32-point font. References have a hanging indent as specified by APA style.</a:t>
            </a:r>
          </a:p>
          <a:p>
            <a:pPr marL="471488" indent="-471488" defTabSz="3762375">
              <a:spcBef>
                <a:spcPct val="15000"/>
              </a:spcBef>
              <a:spcAft>
                <a:spcPct val="15000"/>
              </a:spcAft>
            </a:pPr>
            <a:r>
              <a:rPr lang="en-US" sz="3200" dirty="0">
                <a:latin typeface="Calibri" pitchFamily="34" charset="0"/>
              </a:rPr>
              <a:t>References can be scaled to fit the section.</a:t>
            </a:r>
          </a:p>
          <a:p>
            <a:endParaRPr lang="en-US" sz="2400" dirty="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33147000" y="11411128"/>
            <a:ext cx="9829800" cy="16249472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Conclusion 1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Discussion.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  <a:endParaRPr lang="en-US" sz="3600" dirty="0">
              <a:latin typeface="Calibri" pitchFamily="34" charset="0"/>
            </a:endParaRPr>
          </a:p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Conclusion 2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section also includes sub-sections as necessary to separate the different  conclusions.</a:t>
            </a:r>
          </a:p>
        </p:txBody>
      </p:sp>
      <p:sp>
        <p:nvSpPr>
          <p:cNvPr id="15" name="Text Box 173"/>
          <p:cNvSpPr txBox="1">
            <a:spLocks noChangeArrowheads="1"/>
          </p:cNvSpPr>
          <p:nvPr/>
        </p:nvSpPr>
        <p:spPr bwMode="auto">
          <a:xfrm>
            <a:off x="22479000" y="11411128"/>
            <a:ext cx="9829800" cy="25926871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Analysis 1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Results section.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</a:p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Analysis 2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section also includes sub-sections as necessary to separate the different analyses conducted.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Tables and Figures may be added within the box to aid in presentation of the Results.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685800" y="11411128"/>
            <a:ext cx="9829800" cy="6572072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algn="just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This is the text of the abstract. The text here is in 48-point bold font.</a:t>
            </a:r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22479000" y="10210800"/>
            <a:ext cx="9829800" cy="1200329"/>
          </a:xfrm>
          <a:prstGeom prst="rect">
            <a:avLst/>
          </a:prstGeom>
          <a:solidFill>
            <a:srgbClr val="512698"/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FFCC00"/>
                </a:solidFill>
                <a:latin typeface="Calibri" pitchFamily="34" charset="0"/>
              </a:rPr>
              <a:t>RESULTS</a:t>
            </a:r>
          </a:p>
        </p:txBody>
      </p: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685800" y="19640728"/>
            <a:ext cx="9829800" cy="17697271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introduction.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8950" lvl="1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8950" lvl="1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</a:t>
            </a:r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11582400" y="11411128"/>
            <a:ext cx="9829800" cy="25926872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Participants</a:t>
            </a:r>
            <a:endParaRPr lang="en-US" sz="5400" b="1" dirty="0">
              <a:latin typeface="Calibri" pitchFamily="34" charset="0"/>
            </a:endParaRP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method section.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</a:p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Procedure</a:t>
            </a:r>
            <a:endParaRPr lang="en-US" sz="5400" b="1" dirty="0">
              <a:latin typeface="Calibri" pitchFamily="34" charset="0"/>
            </a:endParaRP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section also includes sub-sections as determined by APA style.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Tables and Figures may be added within the box to aid in presentation of survey questions.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42200" y="398954"/>
            <a:ext cx="10439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623E99"/>
                </a:solidFill>
                <a:latin typeface="Palatino Linotype" pitchFamily="18" charset="0"/>
              </a:rPr>
              <a:t>Psychology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38429"/>
              </p:ext>
            </p:extLst>
          </p:nvPr>
        </p:nvGraphicFramePr>
        <p:xfrm>
          <a:off x="11839575" y="26837640"/>
          <a:ext cx="9315450" cy="2804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Column</a:t>
                      </a:r>
                      <a:r>
                        <a:rPr lang="en-US" sz="4000" baseline="0" dirty="0"/>
                        <a:t> 1</a:t>
                      </a:r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Column 2</a:t>
                      </a:r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Column 3</a:t>
                      </a:r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9058763"/>
              </p:ext>
            </p:extLst>
          </p:nvPr>
        </p:nvGraphicFramePr>
        <p:xfrm>
          <a:off x="22802850" y="26670001"/>
          <a:ext cx="9182100" cy="57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368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Palatino Linotype</vt:lpstr>
      <vt:lpstr>Wingdings</vt:lpstr>
      <vt:lpstr>Blank Presentation</vt:lpstr>
      <vt:lpstr>PowerPoint Presentation</vt:lpstr>
    </vt:vector>
  </TitlesOfParts>
  <Company>UWSP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UWSP IT</dc:creator>
  <cp:lastModifiedBy>Craig Wendorf</cp:lastModifiedBy>
  <cp:revision>69</cp:revision>
  <dcterms:created xsi:type="dcterms:W3CDTF">2010-04-19T21:33:48Z</dcterms:created>
  <dcterms:modified xsi:type="dcterms:W3CDTF">2016-05-05T10:27:06Z</dcterms:modified>
</cp:coreProperties>
</file>