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84048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3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1pPr>
    <a:lvl2pPr marL="2560320" algn="l" rtl="0" eaLnBrk="0" fontAlgn="base" hangingPunct="0">
      <a:spcBef>
        <a:spcPct val="0"/>
      </a:spcBef>
      <a:spcAft>
        <a:spcPct val="0"/>
      </a:spcAft>
      <a:defRPr sz="13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2pPr>
    <a:lvl3pPr marL="5120640" algn="l" rtl="0" eaLnBrk="0" fontAlgn="base" hangingPunct="0">
      <a:spcBef>
        <a:spcPct val="0"/>
      </a:spcBef>
      <a:spcAft>
        <a:spcPct val="0"/>
      </a:spcAft>
      <a:defRPr sz="13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3pPr>
    <a:lvl4pPr marL="7680960" algn="l" rtl="0" eaLnBrk="0" fontAlgn="base" hangingPunct="0">
      <a:spcBef>
        <a:spcPct val="0"/>
      </a:spcBef>
      <a:spcAft>
        <a:spcPct val="0"/>
      </a:spcAft>
      <a:defRPr sz="13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4pPr>
    <a:lvl5pPr marL="10241280" algn="l" rtl="0" eaLnBrk="0" fontAlgn="base" hangingPunct="0">
      <a:spcBef>
        <a:spcPct val="0"/>
      </a:spcBef>
      <a:spcAft>
        <a:spcPct val="0"/>
      </a:spcAft>
      <a:defRPr sz="13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5pPr>
    <a:lvl6pPr marL="12801600" algn="l" defTabSz="5120640" rtl="0" eaLnBrk="1" latinLnBrk="0" hangingPunct="1">
      <a:defRPr sz="13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6pPr>
    <a:lvl7pPr marL="15361920" algn="l" defTabSz="5120640" rtl="0" eaLnBrk="1" latinLnBrk="0" hangingPunct="1">
      <a:defRPr sz="13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7pPr>
    <a:lvl8pPr marL="17922240" algn="l" defTabSz="5120640" rtl="0" eaLnBrk="1" latinLnBrk="0" hangingPunct="1">
      <a:defRPr sz="13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8pPr>
    <a:lvl9pPr marL="20482560" algn="l" defTabSz="5120640" rtl="0" eaLnBrk="1" latinLnBrk="0" hangingPunct="1">
      <a:defRPr sz="13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96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623E99"/>
    <a:srgbClr val="FFCC00"/>
    <a:srgbClr val="FFDD71"/>
    <a:srgbClr val="A0A0E6"/>
    <a:srgbClr val="552698"/>
    <a:srgbClr val="642DB5"/>
    <a:srgbClr val="642FBB"/>
    <a:srgbClr val="BDA2E8"/>
    <a:srgbClr val="8757D5"/>
    <a:srgbClr val="9E5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8" autoAdjust="0"/>
    <p:restoredTop sz="90929"/>
  </p:normalViewPr>
  <p:slideViewPr>
    <p:cSldViewPr>
      <p:cViewPr varScale="1">
        <p:scale>
          <a:sx n="11" d="100"/>
          <a:sy n="11" d="100"/>
        </p:scale>
        <p:origin x="1843" y="79"/>
      </p:cViewPr>
      <p:guideLst>
        <p:guide orient="horz" pos="12096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E6-450C-88A8-271DA29136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E6-450C-88A8-271DA29136B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E6-450C-88A8-271DA29136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8828288"/>
        <c:axId val="78830208"/>
      </c:barChart>
      <c:catAx>
        <c:axId val="788282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78830208"/>
        <c:crosses val="autoZero"/>
        <c:auto val="1"/>
        <c:lblAlgn val="ctr"/>
        <c:lblOffset val="100"/>
        <c:noMultiLvlLbl val="0"/>
      </c:catAx>
      <c:valAx>
        <c:axId val="788302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882828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185" tIns="47591" rIns="95185" bIns="4759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33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185" tIns="47591" rIns="95185" bIns="4759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750D08-D442-422E-A1E4-D61E6E384C79}" type="datetime1">
              <a:rPr lang="en-US"/>
              <a:pPr/>
              <a:t>5/5/2016</a:t>
            </a:fld>
            <a:endParaRPr lang="en-US"/>
          </a:p>
        </p:txBody>
      </p:sp>
      <p:sp>
        <p:nvSpPr>
          <p:cNvPr id="1434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00200" y="719138"/>
            <a:ext cx="41163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34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1"/>
            <a:ext cx="536448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185" tIns="47591" rIns="95185" bIns="475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185" tIns="47591" rIns="95185" bIns="4759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34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185" tIns="47591" rIns="95185" bIns="4759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17B06B7-A316-4216-BE45-3FC35F7F3C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554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2560320" rtl="0" fontAlgn="base">
      <a:spcBef>
        <a:spcPct val="30000"/>
      </a:spcBef>
      <a:spcAft>
        <a:spcPct val="0"/>
      </a:spcAft>
      <a:defRPr sz="6700" kern="1200">
        <a:solidFill>
          <a:schemeClr val="tx1"/>
        </a:solidFill>
        <a:latin typeface="Calibri" pitchFamily="-128" charset="0"/>
        <a:ea typeface="ＭＳ Ｐゴシック" pitchFamily="-128" charset="-128"/>
        <a:cs typeface="+mn-cs"/>
      </a:defRPr>
    </a:lvl1pPr>
    <a:lvl2pPr marL="2560320" algn="l" defTabSz="2560320" rtl="0" fontAlgn="base">
      <a:spcBef>
        <a:spcPct val="30000"/>
      </a:spcBef>
      <a:spcAft>
        <a:spcPct val="0"/>
      </a:spcAft>
      <a:defRPr sz="6700" kern="1200">
        <a:solidFill>
          <a:schemeClr val="tx1"/>
        </a:solidFill>
        <a:latin typeface="Calibri" pitchFamily="-128" charset="0"/>
        <a:ea typeface="ＭＳ Ｐゴシック" pitchFamily="-128" charset="-128"/>
        <a:cs typeface="+mn-cs"/>
      </a:defRPr>
    </a:lvl2pPr>
    <a:lvl3pPr marL="5120640" algn="l" defTabSz="2560320" rtl="0" fontAlgn="base">
      <a:spcBef>
        <a:spcPct val="30000"/>
      </a:spcBef>
      <a:spcAft>
        <a:spcPct val="0"/>
      </a:spcAft>
      <a:defRPr sz="6700" kern="1200">
        <a:solidFill>
          <a:schemeClr val="tx1"/>
        </a:solidFill>
        <a:latin typeface="Calibri" pitchFamily="-128" charset="0"/>
        <a:ea typeface="ＭＳ Ｐゴシック" pitchFamily="-128" charset="-128"/>
        <a:cs typeface="+mn-cs"/>
      </a:defRPr>
    </a:lvl3pPr>
    <a:lvl4pPr marL="7680960" algn="l" defTabSz="2560320" rtl="0" fontAlgn="base">
      <a:spcBef>
        <a:spcPct val="30000"/>
      </a:spcBef>
      <a:spcAft>
        <a:spcPct val="0"/>
      </a:spcAft>
      <a:defRPr sz="6700" kern="1200">
        <a:solidFill>
          <a:schemeClr val="tx1"/>
        </a:solidFill>
        <a:latin typeface="Calibri" pitchFamily="-128" charset="0"/>
        <a:ea typeface="ＭＳ Ｐゴシック" pitchFamily="-128" charset="-128"/>
        <a:cs typeface="+mn-cs"/>
      </a:defRPr>
    </a:lvl4pPr>
    <a:lvl5pPr marL="10241280" algn="l" defTabSz="2560320" rtl="0" fontAlgn="base">
      <a:spcBef>
        <a:spcPct val="30000"/>
      </a:spcBef>
      <a:spcAft>
        <a:spcPct val="0"/>
      </a:spcAft>
      <a:defRPr sz="6700" kern="1200">
        <a:solidFill>
          <a:schemeClr val="tx1"/>
        </a:solidFill>
        <a:latin typeface="Calibri" pitchFamily="-128" charset="0"/>
        <a:ea typeface="ＭＳ Ｐゴシック" pitchFamily="-128" charset="-128"/>
        <a:cs typeface="+mn-cs"/>
      </a:defRPr>
    </a:lvl5pPr>
    <a:lvl6pPr marL="12801600" algn="l" defTabSz="5120640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6pPr>
    <a:lvl7pPr marL="15361920" algn="l" defTabSz="5120640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7pPr>
    <a:lvl8pPr marL="17922240" algn="l" defTabSz="5120640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8pPr>
    <a:lvl9pPr marL="20482560" algn="l" defTabSz="5120640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00200" y="719138"/>
            <a:ext cx="4116388" cy="3600450"/>
          </a:xfrm>
          <a:ln/>
        </p:spPr>
      </p:sp>
      <p:sp>
        <p:nvSpPr>
          <p:cNvPr id="153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1930383"/>
            <a:ext cx="37307520" cy="82321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21762720"/>
            <a:ext cx="30723840" cy="9814560"/>
          </a:xfrm>
        </p:spPr>
        <p:txBody>
          <a:bodyPr/>
          <a:lstStyle>
            <a:lvl1pPr marL="0" indent="0" algn="ctr">
              <a:buNone/>
              <a:defRPr/>
            </a:lvl1pPr>
            <a:lvl2pPr marL="2560320" indent="0" algn="ctr">
              <a:buNone/>
              <a:defRPr/>
            </a:lvl2pPr>
            <a:lvl3pPr marL="5120640" indent="0" algn="ctr">
              <a:buNone/>
              <a:defRPr/>
            </a:lvl3pPr>
            <a:lvl4pPr marL="7680960" indent="0" algn="ctr">
              <a:buNone/>
              <a:defRPr/>
            </a:lvl4pPr>
            <a:lvl5pPr marL="10241280" indent="0" algn="ctr">
              <a:buNone/>
              <a:defRPr/>
            </a:lvl5pPr>
            <a:lvl6pPr marL="12801600" indent="0" algn="ctr">
              <a:buNone/>
              <a:defRPr/>
            </a:lvl6pPr>
            <a:lvl7pPr marL="15361920" indent="0" algn="ctr">
              <a:buNone/>
              <a:defRPr/>
            </a:lvl7pPr>
            <a:lvl8pPr marL="17922240" indent="0" algn="ctr">
              <a:buNone/>
              <a:defRPr/>
            </a:lvl8pPr>
            <a:lvl9pPr marL="2048256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3112C8-4BFC-49F2-8639-E56F272661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F5E7F-0815-46AE-A91A-A7FAFDECC5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72480" y="3413760"/>
            <a:ext cx="9326880" cy="307238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1840" y="3413760"/>
            <a:ext cx="27249120" cy="307238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657F7C-6B98-4BF1-908D-0692C6340B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317FAF-71D9-4035-B63D-D19C941842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4678643"/>
            <a:ext cx="37307520" cy="7627620"/>
          </a:xfrm>
        </p:spPr>
        <p:txBody>
          <a:bodyPr anchor="t"/>
          <a:lstStyle>
            <a:lvl1pPr algn="l">
              <a:defRPr sz="22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6277598"/>
            <a:ext cx="37307520" cy="8401047"/>
          </a:xfrm>
        </p:spPr>
        <p:txBody>
          <a:bodyPr anchor="b"/>
          <a:lstStyle>
            <a:lvl1pPr marL="0" indent="0">
              <a:buNone/>
              <a:defRPr sz="11200"/>
            </a:lvl1pPr>
            <a:lvl2pPr marL="2560320" indent="0">
              <a:buNone/>
              <a:defRPr sz="10100"/>
            </a:lvl2pPr>
            <a:lvl3pPr marL="5120640" indent="0">
              <a:buNone/>
              <a:defRPr sz="9000"/>
            </a:lvl3pPr>
            <a:lvl4pPr marL="7680960" indent="0">
              <a:buNone/>
              <a:defRPr sz="7800"/>
            </a:lvl4pPr>
            <a:lvl5pPr marL="10241280" indent="0">
              <a:buNone/>
              <a:defRPr sz="7800"/>
            </a:lvl5pPr>
            <a:lvl6pPr marL="12801600" indent="0">
              <a:buNone/>
              <a:defRPr sz="7800"/>
            </a:lvl6pPr>
            <a:lvl7pPr marL="15361920" indent="0">
              <a:buNone/>
              <a:defRPr sz="7800"/>
            </a:lvl7pPr>
            <a:lvl8pPr marL="17922240" indent="0">
              <a:buNone/>
              <a:defRPr sz="7800"/>
            </a:lvl8pPr>
            <a:lvl9pPr marL="20482560" indent="0">
              <a:buNone/>
              <a:defRPr sz="7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52983-1562-4BFC-832B-1B6F645320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1840" y="11094720"/>
            <a:ext cx="18288000" cy="23042880"/>
          </a:xfrm>
        </p:spPr>
        <p:txBody>
          <a:bodyPr/>
          <a:lstStyle>
            <a:lvl1pPr>
              <a:defRPr sz="15700"/>
            </a:lvl1pPr>
            <a:lvl2pPr>
              <a:defRPr sz="13400"/>
            </a:lvl2pPr>
            <a:lvl3pPr>
              <a:defRPr sz="11200"/>
            </a:lvl3pPr>
            <a:lvl4pPr>
              <a:defRPr sz="10100"/>
            </a:lvl4pPr>
            <a:lvl5pPr>
              <a:defRPr sz="10100"/>
            </a:lvl5pPr>
            <a:lvl6pPr>
              <a:defRPr sz="10100"/>
            </a:lvl6pPr>
            <a:lvl7pPr>
              <a:defRPr sz="10100"/>
            </a:lvl7pPr>
            <a:lvl8pPr>
              <a:defRPr sz="10100"/>
            </a:lvl8pPr>
            <a:lvl9pPr>
              <a:defRPr sz="10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11094720"/>
            <a:ext cx="18288000" cy="23042880"/>
          </a:xfrm>
        </p:spPr>
        <p:txBody>
          <a:bodyPr/>
          <a:lstStyle>
            <a:lvl1pPr>
              <a:defRPr sz="15700"/>
            </a:lvl1pPr>
            <a:lvl2pPr>
              <a:defRPr sz="13400"/>
            </a:lvl2pPr>
            <a:lvl3pPr>
              <a:defRPr sz="11200"/>
            </a:lvl3pPr>
            <a:lvl4pPr>
              <a:defRPr sz="10100"/>
            </a:lvl4pPr>
            <a:lvl5pPr>
              <a:defRPr sz="10100"/>
            </a:lvl5pPr>
            <a:lvl6pPr>
              <a:defRPr sz="10100"/>
            </a:lvl6pPr>
            <a:lvl7pPr>
              <a:defRPr sz="10100"/>
            </a:lvl7pPr>
            <a:lvl8pPr>
              <a:defRPr sz="10100"/>
            </a:lvl8pPr>
            <a:lvl9pPr>
              <a:defRPr sz="10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A3614D-495A-4245-9C59-538A14DEB9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537973"/>
            <a:ext cx="39502080" cy="640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2" y="8596635"/>
            <a:ext cx="19392903" cy="3582667"/>
          </a:xfrm>
        </p:spPr>
        <p:txBody>
          <a:bodyPr anchor="b"/>
          <a:lstStyle>
            <a:lvl1pPr marL="0" indent="0">
              <a:buNone/>
              <a:defRPr sz="1340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100" b="1"/>
            </a:lvl3pPr>
            <a:lvl4pPr marL="7680960" indent="0">
              <a:buNone/>
              <a:defRPr sz="9000" b="1"/>
            </a:lvl4pPr>
            <a:lvl5pPr marL="10241280" indent="0">
              <a:buNone/>
              <a:defRPr sz="9000" b="1"/>
            </a:lvl5pPr>
            <a:lvl6pPr marL="12801600" indent="0">
              <a:buNone/>
              <a:defRPr sz="9000" b="1"/>
            </a:lvl6pPr>
            <a:lvl7pPr marL="15361920" indent="0">
              <a:buNone/>
              <a:defRPr sz="9000" b="1"/>
            </a:lvl7pPr>
            <a:lvl8pPr marL="17922240" indent="0">
              <a:buNone/>
              <a:defRPr sz="9000" b="1"/>
            </a:lvl8pPr>
            <a:lvl9pPr marL="20482560" indent="0">
              <a:buNone/>
              <a:defRPr sz="9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2" y="12179302"/>
            <a:ext cx="19392903" cy="22127213"/>
          </a:xfrm>
        </p:spPr>
        <p:txBody>
          <a:bodyPr/>
          <a:lstStyle>
            <a:lvl1pPr>
              <a:defRPr sz="13400"/>
            </a:lvl1pPr>
            <a:lvl2pPr>
              <a:defRPr sz="11200"/>
            </a:lvl2pPr>
            <a:lvl3pPr>
              <a:defRPr sz="101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8596635"/>
            <a:ext cx="19400520" cy="3582667"/>
          </a:xfrm>
        </p:spPr>
        <p:txBody>
          <a:bodyPr anchor="b"/>
          <a:lstStyle>
            <a:lvl1pPr marL="0" indent="0">
              <a:buNone/>
              <a:defRPr sz="1340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100" b="1"/>
            </a:lvl3pPr>
            <a:lvl4pPr marL="7680960" indent="0">
              <a:buNone/>
              <a:defRPr sz="9000" b="1"/>
            </a:lvl4pPr>
            <a:lvl5pPr marL="10241280" indent="0">
              <a:buNone/>
              <a:defRPr sz="9000" b="1"/>
            </a:lvl5pPr>
            <a:lvl6pPr marL="12801600" indent="0">
              <a:buNone/>
              <a:defRPr sz="9000" b="1"/>
            </a:lvl6pPr>
            <a:lvl7pPr marL="15361920" indent="0">
              <a:buNone/>
              <a:defRPr sz="9000" b="1"/>
            </a:lvl7pPr>
            <a:lvl8pPr marL="17922240" indent="0">
              <a:buNone/>
              <a:defRPr sz="9000" b="1"/>
            </a:lvl8pPr>
            <a:lvl9pPr marL="20482560" indent="0">
              <a:buNone/>
              <a:defRPr sz="9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2179302"/>
            <a:ext cx="19400520" cy="22127213"/>
          </a:xfrm>
        </p:spPr>
        <p:txBody>
          <a:bodyPr/>
          <a:lstStyle>
            <a:lvl1pPr>
              <a:defRPr sz="13400"/>
            </a:lvl1pPr>
            <a:lvl2pPr>
              <a:defRPr sz="11200"/>
            </a:lvl2pPr>
            <a:lvl3pPr>
              <a:defRPr sz="101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0F50A1-6A73-423A-9059-A0AB7AF76D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D18878-15D2-4738-BBF7-3D25E657B0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5E22FA-70B3-42E7-A467-D7C37AD715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5" y="1529080"/>
            <a:ext cx="14439903" cy="6507480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529085"/>
            <a:ext cx="24536400" cy="32777433"/>
          </a:xfrm>
        </p:spPr>
        <p:txBody>
          <a:bodyPr/>
          <a:lstStyle>
            <a:lvl1pPr>
              <a:defRPr sz="17900"/>
            </a:lvl1pPr>
            <a:lvl2pPr>
              <a:defRPr sz="15700"/>
            </a:lvl2pPr>
            <a:lvl3pPr>
              <a:defRPr sz="1340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5" y="8036565"/>
            <a:ext cx="14439903" cy="26269953"/>
          </a:xfrm>
        </p:spPr>
        <p:txBody>
          <a:bodyPr/>
          <a:lstStyle>
            <a:lvl1pPr marL="0" indent="0">
              <a:buNone/>
              <a:defRPr sz="7800"/>
            </a:lvl1pPr>
            <a:lvl2pPr marL="2560320" indent="0">
              <a:buNone/>
              <a:defRPr sz="6700"/>
            </a:lvl2pPr>
            <a:lvl3pPr marL="5120640" indent="0">
              <a:buNone/>
              <a:defRPr sz="5600"/>
            </a:lvl3pPr>
            <a:lvl4pPr marL="7680960" indent="0">
              <a:buNone/>
              <a:defRPr sz="5000"/>
            </a:lvl4pPr>
            <a:lvl5pPr marL="10241280" indent="0">
              <a:buNone/>
              <a:defRPr sz="5000"/>
            </a:lvl5pPr>
            <a:lvl6pPr marL="12801600" indent="0">
              <a:buNone/>
              <a:defRPr sz="5000"/>
            </a:lvl6pPr>
            <a:lvl7pPr marL="15361920" indent="0">
              <a:buNone/>
              <a:defRPr sz="5000"/>
            </a:lvl7pPr>
            <a:lvl8pPr marL="17922240" indent="0">
              <a:buNone/>
              <a:defRPr sz="5000"/>
            </a:lvl8pPr>
            <a:lvl9pPr marL="20482560" indent="0">
              <a:buNone/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D6D01D-7700-4F50-94ED-B22963B6FA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6883362"/>
            <a:ext cx="26334720" cy="3173733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3431540"/>
            <a:ext cx="26334720" cy="23042880"/>
          </a:xfrm>
        </p:spPr>
        <p:txBody>
          <a:bodyPr/>
          <a:lstStyle>
            <a:lvl1pPr marL="0" indent="0">
              <a:buNone/>
              <a:defRPr sz="17900"/>
            </a:lvl1pPr>
            <a:lvl2pPr marL="2560320" indent="0">
              <a:buNone/>
              <a:defRPr sz="15700"/>
            </a:lvl2pPr>
            <a:lvl3pPr marL="5120640" indent="0">
              <a:buNone/>
              <a:defRPr sz="13400"/>
            </a:lvl3pPr>
            <a:lvl4pPr marL="7680960" indent="0">
              <a:buNone/>
              <a:defRPr sz="11200"/>
            </a:lvl4pPr>
            <a:lvl5pPr marL="10241280" indent="0">
              <a:buNone/>
              <a:defRPr sz="11200"/>
            </a:lvl5pPr>
            <a:lvl6pPr marL="12801600" indent="0">
              <a:buNone/>
              <a:defRPr sz="11200"/>
            </a:lvl6pPr>
            <a:lvl7pPr marL="15361920" indent="0">
              <a:buNone/>
              <a:defRPr sz="11200"/>
            </a:lvl7pPr>
            <a:lvl8pPr marL="17922240" indent="0">
              <a:buNone/>
              <a:defRPr sz="11200"/>
            </a:lvl8pPr>
            <a:lvl9pPr marL="20482560" indent="0">
              <a:buNone/>
              <a:defRPr sz="11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30057095"/>
            <a:ext cx="26334720" cy="4507227"/>
          </a:xfrm>
        </p:spPr>
        <p:txBody>
          <a:bodyPr/>
          <a:lstStyle>
            <a:lvl1pPr marL="0" indent="0">
              <a:buNone/>
              <a:defRPr sz="7800"/>
            </a:lvl1pPr>
            <a:lvl2pPr marL="2560320" indent="0">
              <a:buNone/>
              <a:defRPr sz="6700"/>
            </a:lvl2pPr>
            <a:lvl3pPr marL="5120640" indent="0">
              <a:buNone/>
              <a:defRPr sz="5600"/>
            </a:lvl3pPr>
            <a:lvl4pPr marL="7680960" indent="0">
              <a:buNone/>
              <a:defRPr sz="5000"/>
            </a:lvl4pPr>
            <a:lvl5pPr marL="10241280" indent="0">
              <a:buNone/>
              <a:defRPr sz="5000"/>
            </a:lvl5pPr>
            <a:lvl6pPr marL="12801600" indent="0">
              <a:buNone/>
              <a:defRPr sz="5000"/>
            </a:lvl6pPr>
            <a:lvl7pPr marL="15361920" indent="0">
              <a:buNone/>
              <a:defRPr sz="5000"/>
            </a:lvl7pPr>
            <a:lvl8pPr marL="17922240" indent="0">
              <a:buNone/>
              <a:defRPr sz="5000"/>
            </a:lvl8pPr>
            <a:lvl9pPr marL="20482560" indent="0">
              <a:buNone/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A54A35-ACE4-4642-A539-951D826E57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91840" y="3413760"/>
            <a:ext cx="3730752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12064" tIns="256032" rIns="512064" bIns="25603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91840" y="11094720"/>
            <a:ext cx="37307520" cy="2304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12064" tIns="256032" rIns="512064" bIns="2560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91840" y="34991040"/>
            <a:ext cx="9144000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12064" tIns="256032" rIns="512064" bIns="256032" numCol="1" anchor="t" anchorCtr="0" compatLnSpc="1">
            <a:prstTxWarp prst="textNoShape">
              <a:avLst/>
            </a:prstTxWarp>
          </a:bodyPr>
          <a:lstStyle>
            <a:lvl1pPr>
              <a:defRPr sz="78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6160" y="34991040"/>
            <a:ext cx="13898880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12064" tIns="256032" rIns="512064" bIns="256032" numCol="1" anchor="t" anchorCtr="0" compatLnSpc="1">
            <a:prstTxWarp prst="textNoShape">
              <a:avLst/>
            </a:prstTxWarp>
          </a:bodyPr>
          <a:lstStyle>
            <a:lvl1pPr algn="ctr">
              <a:defRPr sz="78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5360" y="34991040"/>
            <a:ext cx="9144000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12064" tIns="256032" rIns="512064" bIns="256032" numCol="1" anchor="t" anchorCtr="0" compatLnSpc="1">
            <a:prstTxWarp prst="textNoShape">
              <a:avLst/>
            </a:prstTxWarp>
          </a:bodyPr>
          <a:lstStyle>
            <a:lvl1pPr algn="r">
              <a:defRPr sz="7800"/>
            </a:lvl1pPr>
          </a:lstStyle>
          <a:p>
            <a:fld id="{26CF4D89-5C91-403A-8DB5-43FC2B8CFAE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2560320" algn="ctr" rtl="0" fontAlgn="base">
        <a:spcBef>
          <a:spcPct val="0"/>
        </a:spcBef>
        <a:spcAft>
          <a:spcPct val="0"/>
        </a:spcAft>
        <a:defRPr sz="24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5120640" algn="ctr" rtl="0" fontAlgn="base">
        <a:spcBef>
          <a:spcPct val="0"/>
        </a:spcBef>
        <a:spcAft>
          <a:spcPct val="0"/>
        </a:spcAft>
        <a:defRPr sz="24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7680960" algn="ctr" rtl="0" fontAlgn="base">
        <a:spcBef>
          <a:spcPct val="0"/>
        </a:spcBef>
        <a:spcAft>
          <a:spcPct val="0"/>
        </a:spcAft>
        <a:defRPr sz="24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10241280" algn="ctr" rtl="0" fontAlgn="base">
        <a:spcBef>
          <a:spcPct val="0"/>
        </a:spcBef>
        <a:spcAft>
          <a:spcPct val="0"/>
        </a:spcAft>
        <a:defRPr sz="24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1920240" indent="-1920240" algn="l" rtl="0" eaLnBrk="0" fontAlgn="base" hangingPunct="0">
        <a:spcBef>
          <a:spcPct val="20000"/>
        </a:spcBef>
        <a:spcAft>
          <a:spcPct val="0"/>
        </a:spcAft>
        <a:buChar char="•"/>
        <a:defRPr sz="17900">
          <a:solidFill>
            <a:schemeClr val="tx1"/>
          </a:solidFill>
          <a:latin typeface="+mn-lt"/>
          <a:ea typeface="+mn-ea"/>
          <a:cs typeface="+mn-cs"/>
        </a:defRPr>
      </a:lvl1pPr>
      <a:lvl2pPr marL="4160520" indent="-1600200" algn="l" rtl="0" eaLnBrk="0" fontAlgn="base" hangingPunct="0">
        <a:spcBef>
          <a:spcPct val="20000"/>
        </a:spcBef>
        <a:spcAft>
          <a:spcPct val="0"/>
        </a:spcAft>
        <a:buChar char="–"/>
        <a:defRPr sz="15700">
          <a:solidFill>
            <a:schemeClr val="tx1"/>
          </a:solidFill>
          <a:latin typeface="+mn-lt"/>
          <a:ea typeface="+mn-ea"/>
        </a:defRPr>
      </a:lvl2pPr>
      <a:lvl3pPr marL="6400800" indent="-1280160" algn="l" rtl="0" eaLnBrk="0" fontAlgn="base" hangingPunct="0">
        <a:spcBef>
          <a:spcPct val="20000"/>
        </a:spcBef>
        <a:spcAft>
          <a:spcPct val="0"/>
        </a:spcAft>
        <a:buChar char="•"/>
        <a:defRPr sz="13400">
          <a:solidFill>
            <a:schemeClr val="tx1"/>
          </a:solidFill>
          <a:latin typeface="+mn-lt"/>
          <a:ea typeface="+mn-ea"/>
        </a:defRPr>
      </a:lvl3pPr>
      <a:lvl4pPr marL="8961120" indent="-1280160" algn="l" rtl="0" eaLnBrk="0" fontAlgn="base" hangingPunct="0">
        <a:spcBef>
          <a:spcPct val="20000"/>
        </a:spcBef>
        <a:spcAft>
          <a:spcPct val="0"/>
        </a:spcAft>
        <a:buChar char="–"/>
        <a:defRPr sz="11200">
          <a:solidFill>
            <a:schemeClr val="tx1"/>
          </a:solidFill>
          <a:latin typeface="+mn-lt"/>
          <a:ea typeface="+mn-ea"/>
        </a:defRPr>
      </a:lvl4pPr>
      <a:lvl5pPr marL="11521440" indent="-1280160" algn="l" rtl="0" eaLnBrk="0" fontAlgn="base" hangingPunct="0">
        <a:spcBef>
          <a:spcPct val="20000"/>
        </a:spcBef>
        <a:spcAft>
          <a:spcPct val="0"/>
        </a:spcAft>
        <a:buChar char="»"/>
        <a:defRPr sz="11200">
          <a:solidFill>
            <a:schemeClr val="tx1"/>
          </a:solidFill>
          <a:latin typeface="+mn-lt"/>
          <a:ea typeface="+mn-ea"/>
        </a:defRPr>
      </a:lvl5pPr>
      <a:lvl6pPr marL="14081760" indent="-1280160" algn="l" rtl="0" fontAlgn="base">
        <a:spcBef>
          <a:spcPct val="20000"/>
        </a:spcBef>
        <a:spcAft>
          <a:spcPct val="0"/>
        </a:spcAft>
        <a:buChar char="»"/>
        <a:defRPr sz="11200">
          <a:solidFill>
            <a:schemeClr val="tx1"/>
          </a:solidFill>
          <a:latin typeface="+mn-lt"/>
          <a:ea typeface="+mn-ea"/>
        </a:defRPr>
      </a:lvl6pPr>
      <a:lvl7pPr marL="16642080" indent="-1280160" algn="l" rtl="0" fontAlgn="base">
        <a:spcBef>
          <a:spcPct val="20000"/>
        </a:spcBef>
        <a:spcAft>
          <a:spcPct val="0"/>
        </a:spcAft>
        <a:buChar char="»"/>
        <a:defRPr sz="11200">
          <a:solidFill>
            <a:schemeClr val="tx1"/>
          </a:solidFill>
          <a:latin typeface="+mn-lt"/>
          <a:ea typeface="+mn-ea"/>
        </a:defRPr>
      </a:lvl7pPr>
      <a:lvl8pPr marL="19202400" indent="-1280160" algn="l" rtl="0" fontAlgn="base">
        <a:spcBef>
          <a:spcPct val="20000"/>
        </a:spcBef>
        <a:spcAft>
          <a:spcPct val="0"/>
        </a:spcAft>
        <a:buChar char="»"/>
        <a:defRPr sz="11200">
          <a:solidFill>
            <a:schemeClr val="tx1"/>
          </a:solidFill>
          <a:latin typeface="+mn-lt"/>
          <a:ea typeface="+mn-ea"/>
        </a:defRPr>
      </a:lvl8pPr>
      <a:lvl9pPr marL="21762720" indent="-1280160" algn="l" rtl="0" fontAlgn="base">
        <a:spcBef>
          <a:spcPct val="20000"/>
        </a:spcBef>
        <a:spcAft>
          <a:spcPct val="0"/>
        </a:spcAft>
        <a:buChar char="»"/>
        <a:defRPr sz="1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-banner-4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0"/>
            <a:ext cx="43891200" cy="2657856"/>
          </a:xfrm>
          <a:prstGeom prst="rect">
            <a:avLst/>
          </a:prstGeom>
        </p:spPr>
      </p:pic>
      <p:sp>
        <p:nvSpPr>
          <p:cNvPr id="3" name="Flowchart: Process 2"/>
          <p:cNvSpPr/>
          <p:nvPr/>
        </p:nvSpPr>
        <p:spPr bwMode="auto">
          <a:xfrm>
            <a:off x="0" y="2667000"/>
            <a:ext cx="43891200" cy="6934200"/>
          </a:xfrm>
          <a:prstGeom prst="flowChartProcess">
            <a:avLst/>
          </a:prstGeom>
          <a:solidFill>
            <a:srgbClr val="A0A0E6">
              <a:alpha val="50000"/>
            </a:srgbClr>
          </a:solidFill>
          <a:ln w="177800" cap="flat" cmpd="thickThin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848600" y="3291840"/>
            <a:ext cx="27813000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3135313">
              <a:spcBef>
                <a:spcPct val="50000"/>
              </a:spcBef>
            </a:pPr>
            <a:r>
              <a:rPr lang="en-US" sz="11500" b="1" dirty="0">
                <a:solidFill>
                  <a:srgbClr val="623E99"/>
                </a:solidFill>
                <a:latin typeface="Calibri" pitchFamily="34" charset="0"/>
              </a:rPr>
              <a:t>This is the Title in </a:t>
            </a:r>
            <a:br>
              <a:rPr lang="en-US" sz="11500" b="1" dirty="0">
                <a:solidFill>
                  <a:srgbClr val="623E99"/>
                </a:solidFill>
                <a:latin typeface="Calibri" pitchFamily="34" charset="0"/>
              </a:rPr>
            </a:br>
            <a:r>
              <a:rPr lang="en-US" sz="11500" b="1" dirty="0">
                <a:solidFill>
                  <a:srgbClr val="623E99"/>
                </a:solidFill>
                <a:latin typeface="Calibri" pitchFamily="34" charset="0"/>
              </a:rPr>
              <a:t>115-Point Bold Font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115300" y="6928574"/>
            <a:ext cx="27660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3135313">
              <a:spcBef>
                <a:spcPct val="50000"/>
              </a:spcBef>
            </a:pPr>
            <a:r>
              <a:rPr lang="en-US" sz="7200" b="1" dirty="0">
                <a:latin typeface="Calibri" pitchFamily="34" charset="0"/>
              </a:rPr>
              <a:t>These are the Authors names in 72-Point Bold Font</a:t>
            </a:r>
            <a:br>
              <a:rPr lang="en-US" sz="7200" b="1" dirty="0">
                <a:latin typeface="Calibri" pitchFamily="34" charset="0"/>
              </a:rPr>
            </a:br>
            <a:r>
              <a:rPr lang="en-US" sz="7200" b="1" dirty="0">
                <a:latin typeface="Calibri" pitchFamily="34" charset="0"/>
              </a:rPr>
              <a:t>Faculty Sponsor: Craig A. Wendorf</a:t>
            </a:r>
          </a:p>
        </p:txBody>
      </p:sp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685800" y="10210800"/>
            <a:ext cx="9829800" cy="1200329"/>
          </a:xfrm>
          <a:prstGeom prst="rect">
            <a:avLst/>
          </a:prstGeom>
          <a:solidFill>
            <a:srgbClr val="FFCC00">
              <a:alpha val="50000"/>
            </a:srgbClr>
          </a:solidFill>
          <a:ln w="63500">
            <a:noFill/>
            <a:miter lim="800000"/>
            <a:headEnd/>
            <a:tailEnd/>
          </a:ln>
        </p:spPr>
        <p:txBody>
          <a:bodyPr wrap="square" lIns="137160" tIns="137160" rIns="137160" bIns="137160">
            <a:spAutoFit/>
          </a:bodyPr>
          <a:lstStyle/>
          <a:p>
            <a:pPr algn="ctr" defTabSz="3762375"/>
            <a:r>
              <a:rPr lang="en-US" sz="6000" b="1" dirty="0">
                <a:solidFill>
                  <a:srgbClr val="623E99"/>
                </a:solidFill>
                <a:latin typeface="Calibri" pitchFamily="34" charset="0"/>
              </a:rPr>
              <a:t>ABSTRACT</a:t>
            </a:r>
          </a:p>
        </p:txBody>
      </p:sp>
      <p:sp>
        <p:nvSpPr>
          <p:cNvPr id="8" name="Text Box 62"/>
          <p:cNvSpPr txBox="1">
            <a:spLocks noChangeArrowheads="1"/>
          </p:cNvSpPr>
          <p:nvPr/>
        </p:nvSpPr>
        <p:spPr bwMode="auto">
          <a:xfrm>
            <a:off x="11582400" y="10210800"/>
            <a:ext cx="9829800" cy="1200329"/>
          </a:xfrm>
          <a:prstGeom prst="rect">
            <a:avLst/>
          </a:prstGeom>
          <a:solidFill>
            <a:srgbClr val="FFCC00">
              <a:alpha val="50000"/>
            </a:srgbClr>
          </a:solidFill>
          <a:ln w="63500">
            <a:noFill/>
            <a:miter lim="800000"/>
            <a:headEnd/>
            <a:tailEnd/>
          </a:ln>
        </p:spPr>
        <p:txBody>
          <a:bodyPr wrap="square" lIns="137160" tIns="137160" rIns="137160" bIns="137160">
            <a:spAutoFit/>
          </a:bodyPr>
          <a:lstStyle/>
          <a:p>
            <a:pPr algn="ctr" defTabSz="3762375"/>
            <a:r>
              <a:rPr lang="en-US" sz="6000" b="1" dirty="0">
                <a:solidFill>
                  <a:srgbClr val="552698"/>
                </a:solidFill>
                <a:latin typeface="Calibri" pitchFamily="34" charset="0"/>
              </a:rPr>
              <a:t>METHOD</a:t>
            </a:r>
          </a:p>
        </p:txBody>
      </p:sp>
      <p:sp>
        <p:nvSpPr>
          <p:cNvPr id="9" name="Text Box 64"/>
          <p:cNvSpPr txBox="1">
            <a:spLocks noChangeArrowheads="1"/>
          </p:cNvSpPr>
          <p:nvPr/>
        </p:nvSpPr>
        <p:spPr bwMode="auto">
          <a:xfrm>
            <a:off x="685800" y="18440400"/>
            <a:ext cx="9829800" cy="1200329"/>
          </a:xfrm>
          <a:prstGeom prst="rect">
            <a:avLst/>
          </a:prstGeom>
          <a:solidFill>
            <a:srgbClr val="FFCC00">
              <a:alpha val="50000"/>
            </a:srgbClr>
          </a:solidFill>
          <a:ln w="63500">
            <a:noFill/>
            <a:miter lim="800000"/>
            <a:headEnd/>
            <a:tailEnd/>
          </a:ln>
        </p:spPr>
        <p:txBody>
          <a:bodyPr lIns="137160" tIns="137160" rIns="137160" bIns="137160">
            <a:spAutoFit/>
          </a:bodyPr>
          <a:lstStyle/>
          <a:p>
            <a:pPr algn="ctr" defTabSz="3762375"/>
            <a:r>
              <a:rPr lang="en-US" sz="6000" b="1" dirty="0">
                <a:solidFill>
                  <a:srgbClr val="552698"/>
                </a:solidFill>
                <a:latin typeface="Calibri" pitchFamily="34" charset="0"/>
              </a:rPr>
              <a:t>INTRODUCTION</a:t>
            </a:r>
          </a:p>
        </p:txBody>
      </p:sp>
      <p:sp>
        <p:nvSpPr>
          <p:cNvPr id="11" name="Text Box 67"/>
          <p:cNvSpPr txBox="1">
            <a:spLocks noChangeArrowheads="1"/>
          </p:cNvSpPr>
          <p:nvPr/>
        </p:nvSpPr>
        <p:spPr bwMode="auto">
          <a:xfrm>
            <a:off x="33147000" y="10210800"/>
            <a:ext cx="9829800" cy="1200329"/>
          </a:xfrm>
          <a:prstGeom prst="rect">
            <a:avLst/>
          </a:prstGeom>
          <a:solidFill>
            <a:srgbClr val="FFCC00">
              <a:alpha val="50000"/>
            </a:srgbClr>
          </a:solidFill>
          <a:ln w="63500">
            <a:noFill/>
            <a:miter lim="800000"/>
            <a:headEnd/>
            <a:tailEnd/>
          </a:ln>
        </p:spPr>
        <p:txBody>
          <a:bodyPr wrap="square" lIns="137160" tIns="137160" rIns="137160" bIns="137160">
            <a:spAutoFit/>
          </a:bodyPr>
          <a:lstStyle/>
          <a:p>
            <a:pPr algn="ctr" defTabSz="3762375"/>
            <a:r>
              <a:rPr lang="en-US" sz="6000" b="1" dirty="0">
                <a:solidFill>
                  <a:srgbClr val="552698"/>
                </a:solidFill>
                <a:latin typeface="Calibri" pitchFamily="34" charset="0"/>
              </a:rPr>
              <a:t>DISCUSSION</a:t>
            </a:r>
          </a:p>
        </p:txBody>
      </p:sp>
      <p:sp>
        <p:nvSpPr>
          <p:cNvPr id="12" name="Text Box 68"/>
          <p:cNvSpPr txBox="1">
            <a:spLocks noChangeArrowheads="1"/>
          </p:cNvSpPr>
          <p:nvPr/>
        </p:nvSpPr>
        <p:spPr bwMode="auto">
          <a:xfrm>
            <a:off x="33147000" y="28270200"/>
            <a:ext cx="9829800" cy="1200329"/>
          </a:xfrm>
          <a:prstGeom prst="rect">
            <a:avLst/>
          </a:prstGeom>
          <a:solidFill>
            <a:srgbClr val="FFCC00">
              <a:alpha val="50000"/>
            </a:srgbClr>
          </a:solidFill>
          <a:ln w="63500">
            <a:noFill/>
            <a:miter lim="800000"/>
            <a:headEnd/>
            <a:tailEnd/>
          </a:ln>
        </p:spPr>
        <p:txBody>
          <a:bodyPr lIns="137160" tIns="137160" rIns="137160" bIns="137160">
            <a:spAutoFit/>
          </a:bodyPr>
          <a:lstStyle/>
          <a:p>
            <a:pPr algn="ctr" defTabSz="3762375"/>
            <a:r>
              <a:rPr lang="en-US" sz="6000" b="1" dirty="0">
                <a:solidFill>
                  <a:srgbClr val="552698"/>
                </a:solidFill>
                <a:latin typeface="Calibri" pitchFamily="34" charset="0"/>
              </a:rPr>
              <a:t>REFERENCES</a:t>
            </a:r>
          </a:p>
        </p:txBody>
      </p:sp>
      <p:sp>
        <p:nvSpPr>
          <p:cNvPr id="13" name="Text Box 69"/>
          <p:cNvSpPr txBox="1">
            <a:spLocks noChangeArrowheads="1"/>
          </p:cNvSpPr>
          <p:nvPr/>
        </p:nvSpPr>
        <p:spPr bwMode="auto">
          <a:xfrm>
            <a:off x="33147000" y="29470528"/>
            <a:ext cx="9829800" cy="7867471"/>
          </a:xfrm>
          <a:prstGeom prst="rect">
            <a:avLst/>
          </a:prstGeom>
          <a:solidFill>
            <a:schemeClr val="bg1"/>
          </a:solidFill>
          <a:ln w="63500">
            <a:noFill/>
            <a:miter lim="800000"/>
            <a:headEnd/>
            <a:tailEnd/>
          </a:ln>
        </p:spPr>
        <p:txBody>
          <a:bodyPr lIns="228600" tIns="228600" rIns="228600" bIns="228600"/>
          <a:lstStyle/>
          <a:p>
            <a:pPr marL="471488" indent="-471488" defTabSz="3762375">
              <a:spcBef>
                <a:spcPct val="15000"/>
              </a:spcBef>
              <a:spcAft>
                <a:spcPct val="15000"/>
              </a:spcAft>
            </a:pPr>
            <a:r>
              <a:rPr lang="en-US" sz="3200" dirty="0">
                <a:latin typeface="Calibri" pitchFamily="34" charset="0"/>
              </a:rPr>
              <a:t>This is the list of References. The text here is in 32-point font. References have a hanging indent as specified by APA style.</a:t>
            </a:r>
          </a:p>
          <a:p>
            <a:pPr marL="471488" indent="-471488" defTabSz="3762375">
              <a:spcBef>
                <a:spcPct val="15000"/>
              </a:spcBef>
              <a:spcAft>
                <a:spcPct val="15000"/>
              </a:spcAft>
            </a:pPr>
            <a:r>
              <a:rPr lang="en-US" sz="3200" dirty="0">
                <a:latin typeface="Calibri" pitchFamily="34" charset="0"/>
              </a:rPr>
              <a:t>References can be scaled to fit the section.</a:t>
            </a:r>
          </a:p>
          <a:p>
            <a:endParaRPr lang="en-US" sz="2400" dirty="0"/>
          </a:p>
        </p:txBody>
      </p:sp>
      <p:sp>
        <p:nvSpPr>
          <p:cNvPr id="14" name="Text Box 70"/>
          <p:cNvSpPr txBox="1">
            <a:spLocks noChangeArrowheads="1"/>
          </p:cNvSpPr>
          <p:nvPr/>
        </p:nvSpPr>
        <p:spPr bwMode="auto">
          <a:xfrm>
            <a:off x="33147000" y="11411128"/>
            <a:ext cx="9829800" cy="16249472"/>
          </a:xfrm>
          <a:prstGeom prst="rect">
            <a:avLst/>
          </a:prstGeom>
          <a:solidFill>
            <a:schemeClr val="bg1"/>
          </a:solidFill>
          <a:ln w="63500">
            <a:noFill/>
            <a:miter lim="800000"/>
            <a:headEnd/>
            <a:tailEnd/>
          </a:ln>
        </p:spPr>
        <p:txBody>
          <a:bodyPr lIns="228600" tIns="228600" rIns="228600" bIns="228600"/>
          <a:lstStyle/>
          <a:p>
            <a:pPr defTabSz="3762375">
              <a:spcBef>
                <a:spcPct val="50000"/>
              </a:spcBef>
              <a:spcAft>
                <a:spcPct val="50000"/>
              </a:spcAft>
            </a:pPr>
            <a:r>
              <a:rPr lang="en-US" sz="4800" b="1" dirty="0">
                <a:latin typeface="Calibri" pitchFamily="34" charset="0"/>
              </a:rPr>
              <a:t>Conclusion 1</a:t>
            </a:r>
          </a:p>
          <a:p>
            <a:pPr indent="471488" defTabSz="3762375">
              <a:spcBef>
                <a:spcPct val="50000"/>
              </a:spcBef>
              <a:spcAft>
                <a:spcPct val="50000"/>
              </a:spcAft>
            </a:pPr>
            <a:r>
              <a:rPr lang="en-US" sz="4000" dirty="0">
                <a:latin typeface="Calibri" pitchFamily="34" charset="0"/>
              </a:rPr>
              <a:t>This is the text of the Discussion. The text here is in 40-point font.</a:t>
            </a:r>
          </a:p>
          <a:p>
            <a:pPr indent="471488" defTabSz="3762375">
              <a:spcBef>
                <a:spcPct val="50000"/>
              </a:spcBef>
              <a:spcAft>
                <a:spcPct val="50000"/>
              </a:spcAft>
            </a:pPr>
            <a:r>
              <a:rPr lang="en-US" sz="4000" dirty="0">
                <a:latin typeface="Calibri" pitchFamily="34" charset="0"/>
              </a:rPr>
              <a:t>Paragraphs have indentation and separation to enhance readability.</a:t>
            </a:r>
          </a:p>
          <a:p>
            <a:pPr indent="471488" defTabSz="3762375">
              <a:spcBef>
                <a:spcPct val="50000"/>
              </a:spcBef>
              <a:spcAft>
                <a:spcPct val="50000"/>
              </a:spcAft>
            </a:pPr>
            <a:r>
              <a:rPr lang="en-US" sz="4000" dirty="0">
                <a:latin typeface="Calibri" pitchFamily="34" charset="0"/>
              </a:rPr>
              <a:t>The section can also have bullet points to ease in presentation:</a:t>
            </a:r>
          </a:p>
          <a:p>
            <a:pPr marL="481013" indent="471488" defTabSz="376237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sz="4000" dirty="0">
                <a:latin typeface="Calibri" pitchFamily="34" charset="0"/>
              </a:rPr>
              <a:t>This is the first bullet point.</a:t>
            </a:r>
          </a:p>
          <a:p>
            <a:pPr marL="481013" indent="471488" defTabSz="376237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sz="4000" dirty="0">
                <a:latin typeface="Calibri" pitchFamily="34" charset="0"/>
              </a:rPr>
              <a:t>This is the second bullet point.</a:t>
            </a:r>
            <a:endParaRPr lang="en-US" sz="3600" dirty="0">
              <a:latin typeface="Calibri" pitchFamily="34" charset="0"/>
            </a:endParaRPr>
          </a:p>
          <a:p>
            <a:pPr algn="just" defTabSz="3762375">
              <a:spcBef>
                <a:spcPct val="50000"/>
              </a:spcBef>
              <a:spcAft>
                <a:spcPct val="50000"/>
              </a:spcAft>
            </a:pPr>
            <a:r>
              <a:rPr lang="en-US" sz="4800" b="1" dirty="0">
                <a:latin typeface="Calibri" pitchFamily="34" charset="0"/>
              </a:rPr>
              <a:t>Conclusion 2</a:t>
            </a:r>
          </a:p>
          <a:p>
            <a:pPr indent="471488" defTabSz="3762375">
              <a:spcBef>
                <a:spcPct val="50000"/>
              </a:spcBef>
              <a:spcAft>
                <a:spcPct val="50000"/>
              </a:spcAft>
            </a:pPr>
            <a:r>
              <a:rPr lang="en-US" sz="4000" dirty="0">
                <a:latin typeface="Calibri" pitchFamily="34" charset="0"/>
              </a:rPr>
              <a:t>This section also includes sub-sections as necessary to separate the different  conclusions.</a:t>
            </a:r>
          </a:p>
          <a:p>
            <a:pPr indent="471488" algn="just" defTabSz="3762375">
              <a:spcBef>
                <a:spcPts val="600"/>
              </a:spcBef>
              <a:spcAft>
                <a:spcPts val="600"/>
              </a:spcAft>
            </a:pPr>
            <a:endParaRPr lang="en-US" sz="3200" dirty="0"/>
          </a:p>
          <a:p>
            <a:pPr indent="471488" algn="just" defTabSz="3762375">
              <a:spcBef>
                <a:spcPts val="600"/>
              </a:spcBef>
              <a:spcAft>
                <a:spcPts val="600"/>
              </a:spcAft>
            </a:pPr>
            <a:endParaRPr lang="en-US" sz="3200" dirty="0"/>
          </a:p>
          <a:p>
            <a:pPr indent="471488" algn="just" defTabSz="3762375">
              <a:spcBef>
                <a:spcPts val="600"/>
              </a:spcBef>
              <a:spcAft>
                <a:spcPts val="600"/>
              </a:spcAft>
            </a:pPr>
            <a:endParaRPr lang="en-US" sz="3200" dirty="0"/>
          </a:p>
        </p:txBody>
      </p:sp>
      <p:sp>
        <p:nvSpPr>
          <p:cNvPr id="15" name="Text Box 173"/>
          <p:cNvSpPr txBox="1">
            <a:spLocks noChangeArrowheads="1"/>
          </p:cNvSpPr>
          <p:nvPr/>
        </p:nvSpPr>
        <p:spPr bwMode="auto">
          <a:xfrm>
            <a:off x="22479000" y="11411128"/>
            <a:ext cx="9829800" cy="25926872"/>
          </a:xfrm>
          <a:prstGeom prst="rect">
            <a:avLst/>
          </a:prstGeom>
          <a:solidFill>
            <a:schemeClr val="bg1"/>
          </a:solidFill>
          <a:ln w="63500">
            <a:noFill/>
            <a:miter lim="800000"/>
            <a:headEnd/>
            <a:tailEnd/>
          </a:ln>
        </p:spPr>
        <p:txBody>
          <a:bodyPr lIns="228600" tIns="228600" rIns="228600" bIns="228600"/>
          <a:lstStyle/>
          <a:p>
            <a:pPr defTabSz="3762375">
              <a:spcBef>
                <a:spcPct val="50000"/>
              </a:spcBef>
              <a:spcAft>
                <a:spcPct val="50000"/>
              </a:spcAft>
            </a:pPr>
            <a:r>
              <a:rPr lang="en-US" sz="4800" b="1" dirty="0">
                <a:latin typeface="Calibri" pitchFamily="34" charset="0"/>
              </a:rPr>
              <a:t>Analysis 1</a:t>
            </a:r>
          </a:p>
          <a:p>
            <a:pPr indent="471488" defTabSz="3762375">
              <a:spcBef>
                <a:spcPct val="50000"/>
              </a:spcBef>
              <a:spcAft>
                <a:spcPct val="50000"/>
              </a:spcAft>
            </a:pPr>
            <a:r>
              <a:rPr lang="en-US" sz="4000" dirty="0">
                <a:latin typeface="Calibri" pitchFamily="34" charset="0"/>
              </a:rPr>
              <a:t>This is the text of the Results section. The text here is in 40-point font.</a:t>
            </a:r>
          </a:p>
          <a:p>
            <a:pPr indent="471488" defTabSz="3762375">
              <a:spcBef>
                <a:spcPct val="50000"/>
              </a:spcBef>
              <a:spcAft>
                <a:spcPct val="50000"/>
              </a:spcAft>
            </a:pPr>
            <a:r>
              <a:rPr lang="en-US" sz="4000" dirty="0">
                <a:latin typeface="Calibri" pitchFamily="34" charset="0"/>
              </a:rPr>
              <a:t>Paragraphs have indentation and separation to enhance readability.</a:t>
            </a:r>
          </a:p>
          <a:p>
            <a:pPr indent="471488" defTabSz="3762375">
              <a:spcBef>
                <a:spcPct val="50000"/>
              </a:spcBef>
              <a:spcAft>
                <a:spcPct val="50000"/>
              </a:spcAft>
            </a:pPr>
            <a:r>
              <a:rPr lang="en-US" sz="4000" dirty="0">
                <a:latin typeface="Calibri" pitchFamily="34" charset="0"/>
              </a:rPr>
              <a:t>The section can also have bullet points to ease in presentation:</a:t>
            </a:r>
          </a:p>
          <a:p>
            <a:pPr marL="481013" indent="471488" defTabSz="376237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sz="4000" dirty="0">
                <a:latin typeface="Calibri" pitchFamily="34" charset="0"/>
              </a:rPr>
              <a:t>This is the first bullet point.</a:t>
            </a:r>
          </a:p>
          <a:p>
            <a:pPr marL="481013" indent="471488" defTabSz="376237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sz="4000" dirty="0">
                <a:latin typeface="Calibri" pitchFamily="34" charset="0"/>
              </a:rPr>
              <a:t>This is the second bullet point.</a:t>
            </a:r>
          </a:p>
          <a:p>
            <a:pPr defTabSz="3762375">
              <a:spcBef>
                <a:spcPct val="50000"/>
              </a:spcBef>
              <a:spcAft>
                <a:spcPct val="50000"/>
              </a:spcAft>
            </a:pPr>
            <a:r>
              <a:rPr lang="en-US" sz="4800" b="1" dirty="0">
                <a:latin typeface="Calibri" pitchFamily="34" charset="0"/>
              </a:rPr>
              <a:t>Analysis 2</a:t>
            </a:r>
          </a:p>
          <a:p>
            <a:pPr indent="471488" defTabSz="3762375">
              <a:spcBef>
                <a:spcPct val="50000"/>
              </a:spcBef>
              <a:spcAft>
                <a:spcPct val="50000"/>
              </a:spcAft>
            </a:pPr>
            <a:r>
              <a:rPr lang="en-US" sz="4000" dirty="0">
                <a:latin typeface="Calibri" pitchFamily="34" charset="0"/>
              </a:rPr>
              <a:t>This section also includes sub-sections as necessary to separate the different analyses conducted.</a:t>
            </a:r>
          </a:p>
          <a:p>
            <a:pPr indent="471488" defTabSz="3762375">
              <a:spcBef>
                <a:spcPct val="50000"/>
              </a:spcBef>
              <a:spcAft>
                <a:spcPct val="50000"/>
              </a:spcAft>
            </a:pPr>
            <a:r>
              <a:rPr lang="en-US" sz="4000" dirty="0">
                <a:latin typeface="Calibri" pitchFamily="34" charset="0"/>
              </a:rPr>
              <a:t>Tables and Figures may be added within the box to aid in presentation of the Results</a:t>
            </a:r>
            <a:r>
              <a:rPr lang="en-US" sz="3600" dirty="0">
                <a:latin typeface="Calibri" pitchFamily="34" charset="0"/>
              </a:rPr>
              <a:t>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685800" y="11446132"/>
            <a:ext cx="9829800" cy="6384668"/>
          </a:xfrm>
          <a:prstGeom prst="rect">
            <a:avLst/>
          </a:prstGeom>
          <a:solidFill>
            <a:schemeClr val="bg1"/>
          </a:solidFill>
          <a:ln w="63500">
            <a:noFill/>
            <a:miter lim="800000"/>
            <a:headEnd/>
            <a:tailEnd/>
          </a:ln>
        </p:spPr>
        <p:txBody>
          <a:bodyPr lIns="228600" tIns="228600" rIns="228600" bIns="228600"/>
          <a:lstStyle/>
          <a:p>
            <a:pPr defTabSz="3762375">
              <a:spcBef>
                <a:spcPct val="50000"/>
              </a:spcBef>
              <a:spcAft>
                <a:spcPct val="50000"/>
              </a:spcAft>
            </a:pPr>
            <a:r>
              <a:rPr lang="en-US" sz="4800" b="1" dirty="0">
                <a:latin typeface="Calibri" pitchFamily="34" charset="0"/>
              </a:rPr>
              <a:t>This is the text of the abstract. The text here is in 48-point bold font.</a:t>
            </a:r>
          </a:p>
        </p:txBody>
      </p:sp>
      <p:sp>
        <p:nvSpPr>
          <p:cNvPr id="19" name="Text Box 72"/>
          <p:cNvSpPr txBox="1">
            <a:spLocks noChangeArrowheads="1"/>
          </p:cNvSpPr>
          <p:nvPr/>
        </p:nvSpPr>
        <p:spPr bwMode="auto">
          <a:xfrm>
            <a:off x="22479000" y="10210800"/>
            <a:ext cx="9829800" cy="1200329"/>
          </a:xfrm>
          <a:prstGeom prst="rect">
            <a:avLst/>
          </a:prstGeom>
          <a:solidFill>
            <a:srgbClr val="FFCC00">
              <a:alpha val="50000"/>
            </a:srgbClr>
          </a:solidFill>
          <a:ln w="63500">
            <a:noFill/>
            <a:miter lim="800000"/>
            <a:headEnd/>
            <a:tailEnd/>
          </a:ln>
        </p:spPr>
        <p:txBody>
          <a:bodyPr wrap="square" lIns="137160" tIns="137160" rIns="137160" bIns="137160">
            <a:spAutoFit/>
          </a:bodyPr>
          <a:lstStyle/>
          <a:p>
            <a:pPr algn="ctr" defTabSz="3762375"/>
            <a:r>
              <a:rPr lang="en-US" sz="6000" b="1" dirty="0">
                <a:solidFill>
                  <a:srgbClr val="552698"/>
                </a:solidFill>
                <a:latin typeface="Calibri" pitchFamily="34" charset="0"/>
              </a:rPr>
              <a:t>RESULTS</a:t>
            </a:r>
          </a:p>
        </p:txBody>
      </p:sp>
      <p:sp>
        <p:nvSpPr>
          <p:cNvPr id="20" name="Text Box 65"/>
          <p:cNvSpPr txBox="1">
            <a:spLocks noChangeArrowheads="1"/>
          </p:cNvSpPr>
          <p:nvPr/>
        </p:nvSpPr>
        <p:spPr bwMode="auto">
          <a:xfrm>
            <a:off x="685800" y="19640728"/>
            <a:ext cx="9829800" cy="17697271"/>
          </a:xfrm>
          <a:prstGeom prst="rect">
            <a:avLst/>
          </a:prstGeom>
          <a:solidFill>
            <a:schemeClr val="bg1"/>
          </a:solidFill>
          <a:ln w="63500">
            <a:noFill/>
            <a:miter lim="800000"/>
            <a:headEnd/>
            <a:tailEnd/>
          </a:ln>
        </p:spPr>
        <p:txBody>
          <a:bodyPr lIns="228600" tIns="228600" rIns="228600" bIns="228600"/>
          <a:lstStyle/>
          <a:p>
            <a:pPr indent="471488" defTabSz="3762375">
              <a:spcBef>
                <a:spcPct val="50000"/>
              </a:spcBef>
              <a:spcAft>
                <a:spcPct val="50000"/>
              </a:spcAft>
            </a:pPr>
            <a:r>
              <a:rPr lang="en-US" sz="4000" dirty="0">
                <a:latin typeface="Calibri" pitchFamily="34" charset="0"/>
              </a:rPr>
              <a:t>This is the text of the introduction. The text here is in 40-point font.</a:t>
            </a:r>
          </a:p>
          <a:p>
            <a:pPr indent="471488" defTabSz="3762375">
              <a:spcBef>
                <a:spcPct val="50000"/>
              </a:spcBef>
              <a:spcAft>
                <a:spcPct val="50000"/>
              </a:spcAft>
            </a:pPr>
            <a:r>
              <a:rPr lang="en-US" sz="4000" dirty="0">
                <a:latin typeface="Calibri" pitchFamily="34" charset="0"/>
              </a:rPr>
              <a:t>Paragraphs have indentation and separation to enhance readability.</a:t>
            </a:r>
          </a:p>
          <a:p>
            <a:pPr indent="471488" defTabSz="3762375">
              <a:spcBef>
                <a:spcPct val="50000"/>
              </a:spcBef>
              <a:spcAft>
                <a:spcPct val="50000"/>
              </a:spcAft>
            </a:pPr>
            <a:r>
              <a:rPr lang="en-US" sz="4000" dirty="0">
                <a:latin typeface="Calibri" pitchFamily="34" charset="0"/>
              </a:rPr>
              <a:t>The section can also have bullet points to ease in presentation:</a:t>
            </a:r>
          </a:p>
          <a:p>
            <a:pPr marL="488950" lvl="1" indent="471488" defTabSz="376237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sz="4000" dirty="0">
                <a:latin typeface="Calibri" pitchFamily="34" charset="0"/>
              </a:rPr>
              <a:t>This is the first bullet point.</a:t>
            </a:r>
          </a:p>
          <a:p>
            <a:pPr marL="488950" lvl="1" indent="471488" defTabSz="376237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sz="4000" dirty="0">
                <a:latin typeface="Calibri" pitchFamily="34" charset="0"/>
              </a:rPr>
              <a:t>This is the second bullet point.</a:t>
            </a:r>
          </a:p>
          <a:p>
            <a:pPr indent="471488" algn="just" defTabSz="3762375">
              <a:spcBef>
                <a:spcPts val="600"/>
              </a:spcBef>
              <a:spcAft>
                <a:spcPts val="600"/>
              </a:spcAft>
            </a:pPr>
            <a:r>
              <a:rPr lang="en-US" sz="4000" dirty="0">
                <a:latin typeface="Calibri" panose="020F0502020204030204" pitchFamily="34" charset="0"/>
              </a:rPr>
              <a:t> </a:t>
            </a:r>
          </a:p>
          <a:p>
            <a:pPr indent="471488" algn="just" defTabSz="3762375">
              <a:spcBef>
                <a:spcPts val="600"/>
              </a:spcBef>
              <a:spcAft>
                <a:spcPts val="600"/>
              </a:spcAft>
            </a:pPr>
            <a:endParaRPr lang="en-US" sz="3200" dirty="0"/>
          </a:p>
          <a:p>
            <a:pPr indent="471488" algn="just" defTabSz="3762375">
              <a:spcBef>
                <a:spcPts val="600"/>
              </a:spcBef>
              <a:spcAft>
                <a:spcPts val="600"/>
              </a:spcAft>
            </a:pPr>
            <a:endParaRPr lang="en-US" sz="3200" dirty="0"/>
          </a:p>
          <a:p>
            <a:pPr indent="471488" algn="just" defTabSz="3762375">
              <a:spcBef>
                <a:spcPts val="600"/>
              </a:spcBef>
              <a:spcAft>
                <a:spcPts val="600"/>
              </a:spcAft>
            </a:pPr>
            <a:endParaRPr lang="en-US" sz="3200" dirty="0"/>
          </a:p>
          <a:p>
            <a:pPr indent="471488" algn="just" defTabSz="3762375">
              <a:spcBef>
                <a:spcPts val="600"/>
              </a:spcBef>
              <a:spcAft>
                <a:spcPts val="600"/>
              </a:spcAft>
            </a:pPr>
            <a:endParaRPr lang="en-US" sz="3200" dirty="0"/>
          </a:p>
          <a:p>
            <a:pPr indent="471488" algn="just" defTabSz="3762375">
              <a:spcBef>
                <a:spcPts val="600"/>
              </a:spcBef>
              <a:spcAft>
                <a:spcPts val="600"/>
              </a:spcAft>
            </a:pPr>
            <a:endParaRPr lang="en-US" sz="3200" dirty="0"/>
          </a:p>
          <a:p>
            <a:pPr indent="471488" algn="just" defTabSz="3762375">
              <a:spcBef>
                <a:spcPts val="600"/>
              </a:spcBef>
              <a:spcAft>
                <a:spcPts val="600"/>
              </a:spcAft>
            </a:pPr>
            <a:endParaRPr lang="en-US" sz="3200" dirty="0"/>
          </a:p>
          <a:p>
            <a:pPr indent="471488" algn="just" defTabSz="3762375">
              <a:spcBef>
                <a:spcPts val="600"/>
              </a:spcBef>
              <a:spcAft>
                <a:spcPts val="600"/>
              </a:spcAft>
            </a:pPr>
            <a:endParaRPr lang="en-US" sz="3200" dirty="0"/>
          </a:p>
          <a:p>
            <a:pPr indent="471488" algn="just" defTabSz="3762375">
              <a:spcBef>
                <a:spcPts val="600"/>
              </a:spcBef>
              <a:spcAft>
                <a:spcPts val="600"/>
              </a:spcAft>
            </a:pPr>
            <a:endParaRPr lang="en-US" sz="3200" dirty="0"/>
          </a:p>
          <a:p>
            <a:pPr indent="471488" algn="just" defTabSz="3762375">
              <a:spcBef>
                <a:spcPts val="600"/>
              </a:spcBef>
              <a:spcAft>
                <a:spcPts val="600"/>
              </a:spcAft>
            </a:pPr>
            <a:endParaRPr lang="en-US" sz="3200" dirty="0"/>
          </a:p>
          <a:p>
            <a:pPr indent="471488" algn="just" defTabSz="3762375">
              <a:spcBef>
                <a:spcPts val="600"/>
              </a:spcBef>
              <a:spcAft>
                <a:spcPts val="600"/>
              </a:spcAft>
            </a:pPr>
            <a:endParaRPr lang="en-US" sz="3200" dirty="0"/>
          </a:p>
          <a:p>
            <a:pPr indent="471488" algn="just" defTabSz="3762375">
              <a:spcBef>
                <a:spcPts val="600"/>
              </a:spcBef>
              <a:spcAft>
                <a:spcPts val="600"/>
              </a:spcAft>
            </a:pPr>
            <a:endParaRPr lang="en-US" sz="3200" dirty="0"/>
          </a:p>
          <a:p>
            <a:pPr indent="471488" algn="just" defTabSz="3762375">
              <a:spcBef>
                <a:spcPts val="600"/>
              </a:spcBef>
              <a:spcAft>
                <a:spcPts val="600"/>
              </a:spcAft>
            </a:pPr>
            <a:endParaRPr lang="en-US" sz="3200" dirty="0"/>
          </a:p>
          <a:p>
            <a:pPr indent="471488" algn="just" defTabSz="3762375">
              <a:spcBef>
                <a:spcPts val="600"/>
              </a:spcBef>
              <a:spcAft>
                <a:spcPts val="600"/>
              </a:spcAft>
            </a:pPr>
            <a:endParaRPr lang="en-US" sz="3200" dirty="0"/>
          </a:p>
          <a:p>
            <a:pPr indent="471488" algn="just" defTabSz="3762375">
              <a:spcBef>
                <a:spcPts val="600"/>
              </a:spcBef>
              <a:spcAft>
                <a:spcPts val="600"/>
              </a:spcAft>
            </a:pPr>
            <a:endParaRPr lang="en-US" sz="3200" dirty="0"/>
          </a:p>
          <a:p>
            <a:pPr indent="471488" algn="just" defTabSz="3762375">
              <a:spcBef>
                <a:spcPts val="600"/>
              </a:spcBef>
              <a:spcAft>
                <a:spcPts val="600"/>
              </a:spcAft>
            </a:pPr>
            <a:endParaRPr lang="en-US" sz="3200" dirty="0"/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11582400" y="11411128"/>
            <a:ext cx="9829800" cy="25926871"/>
          </a:xfrm>
          <a:prstGeom prst="rect">
            <a:avLst/>
          </a:prstGeom>
          <a:solidFill>
            <a:schemeClr val="bg1"/>
          </a:solidFill>
          <a:ln w="63500">
            <a:noFill/>
            <a:miter lim="800000"/>
            <a:headEnd/>
            <a:tailEnd/>
          </a:ln>
        </p:spPr>
        <p:txBody>
          <a:bodyPr lIns="228600" tIns="228600" rIns="228600" bIns="228600"/>
          <a:lstStyle/>
          <a:p>
            <a:pPr defTabSz="3762375">
              <a:spcBef>
                <a:spcPct val="50000"/>
              </a:spcBef>
              <a:spcAft>
                <a:spcPct val="50000"/>
              </a:spcAft>
            </a:pPr>
            <a:r>
              <a:rPr lang="en-US" sz="4800" b="1" dirty="0">
                <a:latin typeface="Calibri" pitchFamily="34" charset="0"/>
              </a:rPr>
              <a:t>Participants</a:t>
            </a:r>
            <a:endParaRPr lang="en-US" sz="5400" b="1" dirty="0">
              <a:latin typeface="Calibri" pitchFamily="34" charset="0"/>
            </a:endParaRPr>
          </a:p>
          <a:p>
            <a:pPr indent="471488" defTabSz="3762375">
              <a:spcBef>
                <a:spcPct val="50000"/>
              </a:spcBef>
              <a:spcAft>
                <a:spcPct val="50000"/>
              </a:spcAft>
            </a:pPr>
            <a:r>
              <a:rPr lang="en-US" sz="4000" dirty="0">
                <a:latin typeface="Calibri" pitchFamily="34" charset="0"/>
              </a:rPr>
              <a:t>This is the text of the method section. The text here is in 40-point font.</a:t>
            </a:r>
          </a:p>
          <a:p>
            <a:pPr indent="471488" defTabSz="3762375">
              <a:spcBef>
                <a:spcPct val="50000"/>
              </a:spcBef>
              <a:spcAft>
                <a:spcPct val="50000"/>
              </a:spcAft>
            </a:pPr>
            <a:r>
              <a:rPr lang="en-US" sz="4000" dirty="0">
                <a:latin typeface="Calibri" pitchFamily="34" charset="0"/>
              </a:rPr>
              <a:t>Paragraphs have indentation and separation to enhance readability.</a:t>
            </a:r>
          </a:p>
          <a:p>
            <a:pPr indent="471488" defTabSz="3762375">
              <a:spcBef>
                <a:spcPct val="50000"/>
              </a:spcBef>
              <a:spcAft>
                <a:spcPct val="50000"/>
              </a:spcAft>
            </a:pPr>
            <a:r>
              <a:rPr lang="en-US" sz="4000" dirty="0">
                <a:latin typeface="Calibri" pitchFamily="34" charset="0"/>
              </a:rPr>
              <a:t>The section can also have bullet points to ease in presentation:</a:t>
            </a:r>
          </a:p>
          <a:p>
            <a:pPr marL="481013" indent="471488" defTabSz="376237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sz="4000" dirty="0">
                <a:latin typeface="Calibri" pitchFamily="34" charset="0"/>
              </a:rPr>
              <a:t>This is the first bullet point.</a:t>
            </a:r>
          </a:p>
          <a:p>
            <a:pPr marL="481013" indent="471488" defTabSz="376237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sz="4000" dirty="0">
                <a:latin typeface="Calibri" pitchFamily="34" charset="0"/>
              </a:rPr>
              <a:t>This is the second bullet point.</a:t>
            </a:r>
          </a:p>
          <a:p>
            <a:pPr defTabSz="3762375">
              <a:spcBef>
                <a:spcPct val="50000"/>
              </a:spcBef>
              <a:spcAft>
                <a:spcPct val="50000"/>
              </a:spcAft>
            </a:pPr>
            <a:r>
              <a:rPr lang="en-US" sz="4800" b="1" dirty="0">
                <a:latin typeface="Calibri" pitchFamily="34" charset="0"/>
              </a:rPr>
              <a:t>Procedure</a:t>
            </a:r>
            <a:endParaRPr lang="en-US" sz="5400" b="1" dirty="0">
              <a:latin typeface="Calibri" pitchFamily="34" charset="0"/>
            </a:endParaRPr>
          </a:p>
          <a:p>
            <a:pPr indent="471488" defTabSz="3762375">
              <a:spcBef>
                <a:spcPct val="50000"/>
              </a:spcBef>
              <a:spcAft>
                <a:spcPct val="50000"/>
              </a:spcAft>
            </a:pPr>
            <a:r>
              <a:rPr lang="en-US" sz="4000" dirty="0">
                <a:latin typeface="Calibri" pitchFamily="34" charset="0"/>
              </a:rPr>
              <a:t>This section also includes sub-sections as determined by APA style.</a:t>
            </a:r>
          </a:p>
          <a:p>
            <a:pPr indent="471488" defTabSz="3762375">
              <a:spcBef>
                <a:spcPct val="50000"/>
              </a:spcBef>
              <a:spcAft>
                <a:spcPct val="50000"/>
              </a:spcAft>
            </a:pPr>
            <a:r>
              <a:rPr lang="en-US" sz="4000" dirty="0">
                <a:latin typeface="Calibri" pitchFamily="34" charset="0"/>
              </a:rPr>
              <a:t>Tables and Figures may be added within the box to aid in presentation of survey questions.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955495"/>
              </p:ext>
            </p:extLst>
          </p:nvPr>
        </p:nvGraphicFramePr>
        <p:xfrm>
          <a:off x="11839575" y="25689214"/>
          <a:ext cx="9315450" cy="28041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10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/>
                        <a:t>Column</a:t>
                      </a:r>
                      <a:r>
                        <a:rPr lang="en-US" sz="4000" baseline="0" dirty="0"/>
                        <a:t> 1</a:t>
                      </a:r>
                      <a:endParaRPr lang="en-US" sz="40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Column 2</a:t>
                      </a:r>
                      <a:endParaRPr lang="en-US" sz="40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Column 3</a:t>
                      </a:r>
                      <a:endParaRPr lang="en-US" sz="40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40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4000"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4000"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1281823602"/>
              </p:ext>
            </p:extLst>
          </p:nvPr>
        </p:nvGraphicFramePr>
        <p:xfrm>
          <a:off x="22802850" y="25593763"/>
          <a:ext cx="9182100" cy="5791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2842200" y="398954"/>
            <a:ext cx="10439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623E99"/>
                </a:solidFill>
                <a:latin typeface="Palatino Linotype" pitchFamily="18" charset="0"/>
              </a:rPr>
              <a:t>Psychology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368</Words>
  <Application>Microsoft Office PowerPoint</Application>
  <PresentationFormat>Custom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Palatino Linotype</vt:lpstr>
      <vt:lpstr>Wingdings</vt:lpstr>
      <vt:lpstr>Blank Presentation</vt:lpstr>
      <vt:lpstr>PowerPoint Presentation</vt:lpstr>
    </vt:vector>
  </TitlesOfParts>
  <Company>UWSP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UWSP IT</dc:creator>
  <cp:lastModifiedBy>Craig Wendorf</cp:lastModifiedBy>
  <cp:revision>72</cp:revision>
  <dcterms:created xsi:type="dcterms:W3CDTF">2010-04-19T21:33:48Z</dcterms:created>
  <dcterms:modified xsi:type="dcterms:W3CDTF">2016-05-05T10:27:00Z</dcterms:modified>
</cp:coreProperties>
</file>