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2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5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97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2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1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5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5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8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6429-A621-4165-BDB4-BB22AFB5B16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7052-26F9-420F-A1E3-D76A382DF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6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63AC-BFD3-4992-B7D4-37CB7E67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38" y="892360"/>
            <a:ext cx="8001000" cy="2971801"/>
          </a:xfrm>
        </p:spPr>
        <p:txBody>
          <a:bodyPr/>
          <a:lstStyle/>
          <a:p>
            <a:pPr algn="ctr"/>
            <a:r>
              <a:rPr lang="ru-RU" dirty="0"/>
              <a:t>Приложение для расчёта расходов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1B948-306B-48A8-86CD-B90FD10E6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250" y="4479739"/>
            <a:ext cx="6400800" cy="194733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Автор проекта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Дядечков</a:t>
            </a:r>
            <a:r>
              <a:rPr lang="ru-RU" dirty="0">
                <a:solidFill>
                  <a:schemeClr val="tx1"/>
                </a:solidFill>
              </a:rPr>
              <a:t> Иван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5942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427D0-F4B2-4270-B147-60AF4C0C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6072"/>
            <a:ext cx="9905998" cy="901454"/>
          </a:xfrm>
        </p:spPr>
        <p:txBody>
          <a:bodyPr/>
          <a:lstStyle/>
          <a:p>
            <a:r>
              <a:rPr lang="ru-RU" dirty="0"/>
              <a:t>В чём заключается идея моего проекта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6CBD5-D4A9-485B-AEE2-6209E182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17526"/>
            <a:ext cx="9905999" cy="3541714"/>
          </a:xfrm>
        </p:spPr>
        <p:txBody>
          <a:bodyPr/>
          <a:lstStyle/>
          <a:p>
            <a:r>
              <a:rPr lang="ru-RU" dirty="0"/>
              <a:t>В наше время уметь считать деньги - очень важным умением</a:t>
            </a:r>
            <a:r>
              <a:rPr lang="en-US" dirty="0"/>
              <a:t>. </a:t>
            </a:r>
            <a:r>
              <a:rPr lang="ru-RU" dirty="0"/>
              <a:t>Моё приложение поможет пользователю отследить на что он  тратит деньги</a:t>
            </a:r>
            <a:r>
              <a:rPr lang="en-US" dirty="0"/>
              <a:t>.</a:t>
            </a:r>
            <a:r>
              <a:rPr lang="ru-RU" dirty="0"/>
              <a:t> Это поможет людям</a:t>
            </a:r>
            <a:r>
              <a:rPr lang="en-US" dirty="0"/>
              <a:t>,</a:t>
            </a:r>
            <a:r>
              <a:rPr lang="ru-RU" dirty="0"/>
              <a:t> у которых проблемы с распределением бюджета.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52A51-D194-44D7-A829-526E10CB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7" y="3918810"/>
            <a:ext cx="5498970" cy="25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40767-14E3-4933-A8BD-7DE24D33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89" y="279153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/>
              <a:t>Список библиотек которые я использовал для написания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ECD1AF-EAD3-4F80-886D-067D370D1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779">
            <a:off x="1604517" y="1556033"/>
            <a:ext cx="3028950" cy="15144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7F2EB0-0DEA-429D-9D05-2ECF942EE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2808">
            <a:off x="7427160" y="1532837"/>
            <a:ext cx="4047351" cy="16335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25BEF5-1F73-463A-8924-3C35E68FD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16">
            <a:off x="6141120" y="5390214"/>
            <a:ext cx="4371975" cy="104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FB5876-A9FF-4F9E-B512-02B475DB7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750">
            <a:off x="1116420" y="4744477"/>
            <a:ext cx="2895600" cy="15811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7989CB-7AD7-4792-84D8-19C971E05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35" y="3108798"/>
            <a:ext cx="3741759" cy="2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93F4A-AA2E-4E4A-8199-7B513BC2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52" y="35576"/>
            <a:ext cx="9905998" cy="1198420"/>
          </a:xfrm>
        </p:spPr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01B56A-2D60-4368-8355-58FD8CF5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02" y="365530"/>
            <a:ext cx="3196899" cy="6858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199E3-E26C-4990-8DC2-217C537E2C3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594154" y="858412"/>
            <a:ext cx="4962164" cy="2430936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Приложение состоит из 2 основных окон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DBA5F26-2DC2-4ABF-A52C-62D14C161D0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615350" y="2251705"/>
            <a:ext cx="6160740" cy="4674735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Первое</a:t>
            </a:r>
            <a:r>
              <a:rPr lang="en-US" sz="2000" dirty="0"/>
              <a:t> </a:t>
            </a:r>
            <a:r>
              <a:rPr lang="ru-RU" sz="2000" dirty="0"/>
              <a:t>окно (</a:t>
            </a:r>
            <a:r>
              <a:rPr lang="en-US" sz="2000" dirty="0" err="1"/>
              <a:t>MainWind</a:t>
            </a:r>
            <a:r>
              <a:rPr lang="ru-RU" sz="2000" dirty="0"/>
              <a:t>) является основным</a:t>
            </a:r>
            <a:r>
              <a:rPr lang="en-US" sz="2000" dirty="0"/>
              <a:t>.</a:t>
            </a:r>
            <a:r>
              <a:rPr lang="ru-RU" sz="2000" dirty="0"/>
              <a:t> Оно нужно для отображения расходов пользователя в виде круговой диаграммы за 4 разных периода</a:t>
            </a:r>
            <a:r>
              <a:rPr lang="en-US" sz="2000" dirty="0"/>
              <a:t>.</a:t>
            </a:r>
            <a:r>
              <a:rPr lang="ru-RU" sz="2000" dirty="0"/>
              <a:t> Ниже диаграммы находится кнопка для вызова нового окна</a:t>
            </a:r>
            <a:r>
              <a:rPr lang="en-US" sz="2000" dirty="0"/>
              <a:t>, </a:t>
            </a:r>
            <a:r>
              <a:rPr lang="ru-RU" sz="2000" dirty="0"/>
              <a:t>с помощью которого модно добавлять новые траты в базу данных. Ниже диаграммы отображается информация о последней трате</a:t>
            </a:r>
            <a:r>
              <a:rPr lang="en-US" sz="2000" dirty="0"/>
              <a:t>.</a:t>
            </a:r>
            <a:endParaRPr lang="ru-RU" sz="2000" dirty="0"/>
          </a:p>
          <a:p>
            <a:pPr algn="just"/>
            <a:endParaRPr lang="ru-RU" sz="20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3E6A752-0A44-4183-9CBC-3447AE571DF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2372601" y="2251705"/>
            <a:ext cx="3194968" cy="24309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EAAB86-B2EE-4F7C-948F-4AA81B50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31" y="1528652"/>
            <a:ext cx="3802335" cy="5167063"/>
          </a:xfrm>
          <a:prstGeom prst="rect">
            <a:avLst/>
          </a:prstGeom>
        </p:spPr>
      </p:pic>
      <p:sp>
        <p:nvSpPr>
          <p:cNvPr id="15" name="Текст 5">
            <a:extLst>
              <a:ext uri="{FF2B5EF4-FFF2-40B4-BE49-F238E27FC236}">
                <a16:creationId xmlns:a16="http://schemas.microsoft.com/office/drawing/2014/main" id="{E4BEA0FE-D0A7-4DAB-AE80-2592D81F8C6B}"/>
              </a:ext>
            </a:extLst>
          </p:cNvPr>
          <p:cNvSpPr txBox="1">
            <a:spLocks/>
          </p:cNvSpPr>
          <p:nvPr/>
        </p:nvSpPr>
        <p:spPr>
          <a:xfrm>
            <a:off x="13027420" y="2990614"/>
            <a:ext cx="3194968" cy="4674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75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6E218-0EF8-400D-A674-7891B1CB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133" y="620486"/>
            <a:ext cx="9905998" cy="147857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0972E-1DF1-47AF-83F8-84EF49D2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795" y="966769"/>
            <a:ext cx="7858189" cy="44796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Второе окно (</a:t>
            </a:r>
            <a:r>
              <a:rPr lang="en-US" dirty="0" err="1"/>
              <a:t>InputWind</a:t>
            </a:r>
            <a:r>
              <a:rPr lang="ru-RU" dirty="0"/>
              <a:t>) нужно для добавления трат в базу данных приложения</a:t>
            </a:r>
            <a:r>
              <a:rPr lang="en-US" dirty="0"/>
              <a:t>. </a:t>
            </a:r>
            <a:r>
              <a:rPr lang="ru-RU" dirty="0"/>
              <a:t>В первую строку указывается сумма транзакции</a:t>
            </a:r>
            <a:r>
              <a:rPr lang="en-US" dirty="0"/>
              <a:t>. </a:t>
            </a:r>
            <a:r>
              <a:rPr lang="ru-RU" dirty="0"/>
              <a:t>Ниже идут 8 кнопок</a:t>
            </a:r>
            <a:r>
              <a:rPr lang="en-US" dirty="0"/>
              <a:t>, </a:t>
            </a:r>
            <a:r>
              <a:rPr lang="ru-RU" dirty="0"/>
              <a:t>которые отвечают за выбор категории</a:t>
            </a:r>
            <a:r>
              <a:rPr lang="en-US" dirty="0"/>
              <a:t>. </a:t>
            </a:r>
            <a:r>
              <a:rPr lang="ru-RU" dirty="0"/>
              <a:t>Ниже кнопок с категориями идёт выбор даты</a:t>
            </a:r>
            <a:r>
              <a:rPr lang="en-US" dirty="0"/>
              <a:t>, </a:t>
            </a:r>
            <a:r>
              <a:rPr lang="ru-RU" dirty="0"/>
              <a:t>если нажать на кнопку другое</a:t>
            </a:r>
            <a:r>
              <a:rPr lang="en-US" dirty="0"/>
              <a:t>,</a:t>
            </a:r>
            <a:r>
              <a:rPr lang="ru-RU" dirty="0"/>
              <a:t> то откроется дополнительное окно</a:t>
            </a:r>
            <a:r>
              <a:rPr lang="en-US" dirty="0"/>
              <a:t>, </a:t>
            </a:r>
            <a:r>
              <a:rPr lang="ru-RU" dirty="0"/>
              <a:t>для того чтобы пользователь мог ввести другую дату</a:t>
            </a:r>
            <a:r>
              <a:rPr lang="en-US" dirty="0"/>
              <a:t>. </a:t>
            </a:r>
            <a:r>
              <a:rPr lang="ru-RU" dirty="0"/>
              <a:t>Далее идёт строка для комментариев к транзакции</a:t>
            </a:r>
            <a:r>
              <a:rPr lang="en-US" dirty="0"/>
              <a:t>. </a:t>
            </a:r>
            <a:r>
              <a:rPr lang="ru-RU" dirty="0"/>
              <a:t>В самом низу программы находится кнопка </a:t>
            </a:r>
            <a:r>
              <a:rPr lang="en-US" dirty="0"/>
              <a:t>“</a:t>
            </a:r>
            <a:r>
              <a:rPr lang="ru-RU" dirty="0"/>
              <a:t>Добавить</a:t>
            </a:r>
            <a:r>
              <a:rPr lang="en-US" dirty="0"/>
              <a:t>”, </a:t>
            </a:r>
            <a:r>
              <a:rPr lang="ru-RU" dirty="0"/>
              <a:t>при нажатии на которую это окно закрывается, данные добавляются в БД, и открывается окно </a:t>
            </a:r>
            <a:r>
              <a:rPr lang="en-US" sz="2400" dirty="0" err="1"/>
              <a:t>MainWind</a:t>
            </a:r>
            <a:r>
              <a:rPr lang="ru-RU" sz="2400" dirty="0"/>
              <a:t> с новым графиком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BE025-1C94-4E4E-BEE9-C494910A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" y="659846"/>
            <a:ext cx="3524894" cy="55383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F52F0D6-455C-4E29-93C5-FE67364F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InputWind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17EE6-A648-47A1-8226-9EE88FDD8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69" y="4982730"/>
            <a:ext cx="3239875" cy="18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885DF-FA34-4253-9660-79A54FE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38985-5068-4F08-900C-454387BB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9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1293</TotalTime>
  <Words>216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JetBrains Mono</vt:lpstr>
      <vt:lpstr>Tw Cen MT</vt:lpstr>
      <vt:lpstr>Контур</vt:lpstr>
      <vt:lpstr>Приложение для расчёта расходов</vt:lpstr>
      <vt:lpstr>В чём заключается идея моего проекта?</vt:lpstr>
      <vt:lpstr>Список библиотек которые я использовал для написания проекта</vt:lpstr>
      <vt:lpstr>Структура приложения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расчёта расходов</dc:title>
  <dc:creator>user</dc:creator>
  <cp:lastModifiedBy>user</cp:lastModifiedBy>
  <cp:revision>3</cp:revision>
  <dcterms:created xsi:type="dcterms:W3CDTF">2022-11-07T19:17:10Z</dcterms:created>
  <dcterms:modified xsi:type="dcterms:W3CDTF">2022-11-09T03:36:56Z</dcterms:modified>
</cp:coreProperties>
</file>