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  <p:sldMasterId id="2147483672" r:id="rId5"/>
    <p:sldMasterId id="2147483684" r:id="rId6"/>
    <p:sldMasterId id="2147483688" r:id="rId7"/>
    <p:sldMasterId id="2147483690" r:id="rId8"/>
  </p:sldMasterIdLst>
  <p:notesMasterIdLst>
    <p:notesMasterId r:id="rId50"/>
  </p:notesMasterIdLst>
  <p:sldIdLst>
    <p:sldId id="256" r:id="rId9"/>
    <p:sldId id="317" r:id="rId10"/>
    <p:sldId id="346" r:id="rId11"/>
    <p:sldId id="556" r:id="rId12"/>
    <p:sldId id="557" r:id="rId13"/>
    <p:sldId id="558" r:id="rId14"/>
    <p:sldId id="559" r:id="rId15"/>
    <p:sldId id="571" r:id="rId16"/>
    <p:sldId id="562" r:id="rId17"/>
    <p:sldId id="563" r:id="rId18"/>
    <p:sldId id="568" r:id="rId19"/>
    <p:sldId id="564" r:id="rId20"/>
    <p:sldId id="565" r:id="rId21"/>
    <p:sldId id="566" r:id="rId22"/>
    <p:sldId id="567" r:id="rId23"/>
    <p:sldId id="434" r:id="rId24"/>
    <p:sldId id="424" r:id="rId25"/>
    <p:sldId id="430" r:id="rId26"/>
    <p:sldId id="572" r:id="rId27"/>
    <p:sldId id="544" r:id="rId28"/>
    <p:sldId id="545" r:id="rId29"/>
    <p:sldId id="573" r:id="rId30"/>
    <p:sldId id="548" r:id="rId31"/>
    <p:sldId id="549" r:id="rId32"/>
    <p:sldId id="443" r:id="rId33"/>
    <p:sldId id="551" r:id="rId34"/>
    <p:sldId id="552" r:id="rId35"/>
    <p:sldId id="554" r:id="rId36"/>
    <p:sldId id="432" r:id="rId37"/>
    <p:sldId id="555" r:id="rId38"/>
    <p:sldId id="435" r:id="rId39"/>
    <p:sldId id="437" r:id="rId40"/>
    <p:sldId id="438" r:id="rId41"/>
    <p:sldId id="439" r:id="rId42"/>
    <p:sldId id="440" r:id="rId43"/>
    <p:sldId id="400" r:id="rId44"/>
    <p:sldId id="540" r:id="rId45"/>
    <p:sldId id="569" r:id="rId46"/>
    <p:sldId id="570" r:id="rId47"/>
    <p:sldId id="574" r:id="rId48"/>
    <p:sldId id="541" r:id="rId4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C822E9-C3A7-485E-88A0-7021C5967957}">
          <p14:sldIdLst>
            <p14:sldId id="256"/>
            <p14:sldId id="317"/>
            <p14:sldId id="346"/>
          </p14:sldIdLst>
        </p14:section>
        <p14:section name="Connect Administration" id="{BD4589FD-616F-4AEC-8DA8-80537B4F416E}">
          <p14:sldIdLst>
            <p14:sldId id="556"/>
            <p14:sldId id="557"/>
            <p14:sldId id="558"/>
            <p14:sldId id="559"/>
            <p14:sldId id="571"/>
            <p14:sldId id="562"/>
            <p14:sldId id="563"/>
            <p14:sldId id="568"/>
            <p14:sldId id="564"/>
            <p14:sldId id="565"/>
            <p14:sldId id="566"/>
            <p14:sldId id="567"/>
          </p14:sldIdLst>
        </p14:section>
        <p14:section name="Create Source" id="{3C615100-06F3-44AE-A012-F2A27AB7A44E}">
          <p14:sldIdLst>
            <p14:sldId id="434"/>
            <p14:sldId id="424"/>
            <p14:sldId id="430"/>
          </p14:sldIdLst>
        </p14:section>
        <p14:section name="General Settings" id="{41F7C1F5-07E5-4854-81C9-C21440E9D9BA}">
          <p14:sldIdLst>
            <p14:sldId id="572"/>
            <p14:sldId id="544"/>
            <p14:sldId id="545"/>
            <p14:sldId id="573"/>
            <p14:sldId id="548"/>
            <p14:sldId id="549"/>
          </p14:sldIdLst>
        </p14:section>
        <p14:section name="Source Assignments" id="{45A5BB88-1F58-4544-8CA4-8F15AF103BF1}">
          <p14:sldIdLst>
            <p14:sldId id="443"/>
            <p14:sldId id="551"/>
          </p14:sldIdLst>
        </p14:section>
        <p14:section name="Privileges" id="{BCC820C6-F9A0-4621-82FA-669B8470B211}">
          <p14:sldIdLst>
            <p14:sldId id="552"/>
            <p14:sldId id="554"/>
          </p14:sldIdLst>
        </p14:section>
        <p14:section name="Actions" id="{0F868B72-0540-4F55-9D4A-BFACA978AC58}">
          <p14:sldIdLst>
            <p14:sldId id="432"/>
            <p14:sldId id="555"/>
          </p14:sldIdLst>
        </p14:section>
        <p14:section name="Assign Source to Form" id="{0EC0C28A-5AF1-4C09-A64E-50F00A13DE1B}">
          <p14:sldIdLst>
            <p14:sldId id="435"/>
            <p14:sldId id="437"/>
            <p14:sldId id="438"/>
            <p14:sldId id="439"/>
            <p14:sldId id="440"/>
          </p14:sldIdLst>
        </p14:section>
        <p14:section name="Best Practices" id="{BDE16615-1C34-4EE3-886D-21A139734970}">
          <p14:sldIdLst>
            <p14:sldId id="400"/>
            <p14:sldId id="540"/>
          </p14:sldIdLst>
        </p14:section>
        <p14:section name="Integration JavaScript" id="{AC0F9C0B-65B6-43D6-AA4F-E9545B61935E}">
          <p14:sldIdLst>
            <p14:sldId id="569"/>
            <p14:sldId id="570"/>
            <p14:sldId id="574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4" pos="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a Mason" initials="L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692"/>
    <a:srgbClr val="E7642A"/>
    <a:srgbClr val="3C8EC8"/>
    <a:srgbClr val="FFFFFF"/>
    <a:srgbClr val="DBAB1B"/>
    <a:srgbClr val="5B595E"/>
    <a:srgbClr val="591D6D"/>
    <a:srgbClr val="FFFF66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4166F1-D1A3-4027-AF69-8417708F2DE9}" v="19" dt="2022-11-16T21:26:40.930"/>
  </p1510:revLst>
</p1510:revInfo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08" y="138"/>
      </p:cViewPr>
      <p:guideLst>
        <p:guide orient="horz" pos="204"/>
        <p:guide pos="2880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microsoft.com/office/2016/11/relationships/changesInfo" Target="changesInfos/changesInfo1.xml"/><Relationship Id="rId8" Type="http://schemas.openxmlformats.org/officeDocument/2006/relationships/slideMaster" Target="slideMasters/slideMaster5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microsoft.com/office/2015/10/relationships/revisionInfo" Target="revisionInfo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Gunning" userId="2a64ed2d-3344-456a-961d-ca62d1505fc6" providerId="ADAL" clId="{233665D1-76CC-4461-8C02-37EE1E640D00}"/>
    <pc:docChg chg="undo redo custSel addSld delSld modSld sldOrd addSection delSection modSection">
      <pc:chgData name="Robert Gunning" userId="2a64ed2d-3344-456a-961d-ca62d1505fc6" providerId="ADAL" clId="{233665D1-76CC-4461-8C02-37EE1E640D00}" dt="2020-11-18T14:53:44.662" v="2737" actId="20577"/>
      <pc:docMkLst>
        <pc:docMk/>
      </pc:docMkLst>
      <pc:sldChg chg="modSp mod">
        <pc:chgData name="Robert Gunning" userId="2a64ed2d-3344-456a-961d-ca62d1505fc6" providerId="ADAL" clId="{233665D1-76CC-4461-8C02-37EE1E640D00}" dt="2020-11-18T14:37:10.484" v="2615" actId="1076"/>
        <pc:sldMkLst>
          <pc:docMk/>
          <pc:sldMk cId="844160757" sldId="317"/>
        </pc:sldMkLst>
        <pc:picChg chg="mod">
          <ac:chgData name="Robert Gunning" userId="2a64ed2d-3344-456a-961d-ca62d1505fc6" providerId="ADAL" clId="{233665D1-76CC-4461-8C02-37EE1E640D00}" dt="2020-11-18T14:37:10.484" v="2615" actId="1076"/>
          <ac:picMkLst>
            <pc:docMk/>
            <pc:sldMk cId="844160757" sldId="317"/>
            <ac:picMk id="4" creationId="{00000000-0000-0000-0000-000000000000}"/>
          </ac:picMkLst>
        </pc:picChg>
        <pc:picChg chg="mod">
          <ac:chgData name="Robert Gunning" userId="2a64ed2d-3344-456a-961d-ca62d1505fc6" providerId="ADAL" clId="{233665D1-76CC-4461-8C02-37EE1E640D00}" dt="2020-11-18T14:37:06.095" v="2614" actId="1076"/>
          <ac:picMkLst>
            <pc:docMk/>
            <pc:sldMk cId="844160757" sldId="317"/>
            <ac:picMk id="10" creationId="{00000000-0000-0000-0000-000000000000}"/>
          </ac:picMkLst>
        </pc:picChg>
      </pc:sldChg>
      <pc:sldChg chg="modSp add del mod">
        <pc:chgData name="Robert Gunning" userId="2a64ed2d-3344-456a-961d-ca62d1505fc6" providerId="ADAL" clId="{233665D1-76CC-4461-8C02-37EE1E640D00}" dt="2020-11-10T19:28:59.025" v="1158" actId="108"/>
        <pc:sldMkLst>
          <pc:docMk/>
          <pc:sldMk cId="4139814210" sldId="346"/>
        </pc:sldMkLst>
        <pc:spChg chg="mod">
          <ac:chgData name="Robert Gunning" userId="2a64ed2d-3344-456a-961d-ca62d1505fc6" providerId="ADAL" clId="{233665D1-76CC-4461-8C02-37EE1E640D00}" dt="2020-11-10T19:28:59.025" v="1158" actId="108"/>
          <ac:spMkLst>
            <pc:docMk/>
            <pc:sldMk cId="4139814210" sldId="346"/>
            <ac:spMk id="4" creationId="{2F5CED60-2B59-4E5D-9766-E221D03C71B3}"/>
          </ac:spMkLst>
        </pc:spChg>
      </pc:sldChg>
      <pc:sldChg chg="addSp delSp modSp mod">
        <pc:chgData name="Robert Gunning" userId="2a64ed2d-3344-456a-961d-ca62d1505fc6" providerId="ADAL" clId="{233665D1-76CC-4461-8C02-37EE1E640D00}" dt="2020-11-04T16:22:00.077" v="384" actId="20577"/>
        <pc:sldMkLst>
          <pc:docMk/>
          <pc:sldMk cId="1688101358" sldId="432"/>
        </pc:sldMkLst>
        <pc:spChg chg="add del mod">
          <ac:chgData name="Robert Gunning" userId="2a64ed2d-3344-456a-961d-ca62d1505fc6" providerId="ADAL" clId="{233665D1-76CC-4461-8C02-37EE1E640D00}" dt="2020-11-04T16:20:15.579" v="314" actId="2710"/>
          <ac:spMkLst>
            <pc:docMk/>
            <pc:sldMk cId="1688101358" sldId="432"/>
            <ac:spMk id="3" creationId="{D1F4BF5B-5794-455C-833C-96846431CEFF}"/>
          </ac:spMkLst>
        </pc:spChg>
        <pc:spChg chg="mod">
          <ac:chgData name="Robert Gunning" userId="2a64ed2d-3344-456a-961d-ca62d1505fc6" providerId="ADAL" clId="{233665D1-76CC-4461-8C02-37EE1E640D00}" dt="2020-11-04T16:22:00.077" v="384" actId="20577"/>
          <ac:spMkLst>
            <pc:docMk/>
            <pc:sldMk cId="1688101358" sldId="432"/>
            <ac:spMk id="4" creationId="{5621D3EC-EAFD-4727-9E11-BF43D4DC003C}"/>
          </ac:spMkLst>
        </pc:spChg>
        <pc:spChg chg="add mod">
          <ac:chgData name="Robert Gunning" userId="2a64ed2d-3344-456a-961d-ca62d1505fc6" providerId="ADAL" clId="{233665D1-76CC-4461-8C02-37EE1E640D00}" dt="2020-11-04T16:20:59.374" v="322" actId="1036"/>
          <ac:spMkLst>
            <pc:docMk/>
            <pc:sldMk cId="1688101358" sldId="432"/>
            <ac:spMk id="8" creationId="{9289ECF8-8749-4A01-9B3F-9558F5FB9799}"/>
          </ac:spMkLst>
        </pc:spChg>
        <pc:spChg chg="add mod">
          <ac:chgData name="Robert Gunning" userId="2a64ed2d-3344-456a-961d-ca62d1505fc6" providerId="ADAL" clId="{233665D1-76CC-4461-8C02-37EE1E640D00}" dt="2020-11-04T16:21:24.882" v="333" actId="1035"/>
          <ac:spMkLst>
            <pc:docMk/>
            <pc:sldMk cId="1688101358" sldId="432"/>
            <ac:spMk id="10" creationId="{5463D447-BD43-4087-A8A6-905E3F500887}"/>
          </ac:spMkLst>
        </pc:spChg>
        <pc:spChg chg="add mod">
          <ac:chgData name="Robert Gunning" userId="2a64ed2d-3344-456a-961d-ca62d1505fc6" providerId="ADAL" clId="{233665D1-76CC-4461-8C02-37EE1E640D00}" dt="2020-11-04T16:21:27.851" v="334" actId="20577"/>
          <ac:spMkLst>
            <pc:docMk/>
            <pc:sldMk cId="1688101358" sldId="432"/>
            <ac:spMk id="12" creationId="{D9F7F938-0DE2-442C-B69A-44B1723FCDDF}"/>
          </ac:spMkLst>
        </pc:spChg>
        <pc:spChg chg="add mod">
          <ac:chgData name="Robert Gunning" userId="2a64ed2d-3344-456a-961d-ca62d1505fc6" providerId="ADAL" clId="{233665D1-76CC-4461-8C02-37EE1E640D00}" dt="2020-11-04T16:21:38.976" v="339" actId="20577"/>
          <ac:spMkLst>
            <pc:docMk/>
            <pc:sldMk cId="1688101358" sldId="432"/>
            <ac:spMk id="14" creationId="{18BB9717-0E59-4DE7-84A1-06E937DF1518}"/>
          </ac:spMkLst>
        </pc:spChg>
        <pc:picChg chg="mod modCrop">
          <ac:chgData name="Robert Gunning" userId="2a64ed2d-3344-456a-961d-ca62d1505fc6" providerId="ADAL" clId="{233665D1-76CC-4461-8C02-37EE1E640D00}" dt="2020-11-04T16:17:45.335" v="241" actId="732"/>
          <ac:picMkLst>
            <pc:docMk/>
            <pc:sldMk cId="1688101358" sldId="432"/>
            <ac:picMk id="6" creationId="{817B06CF-CD2E-4C70-AFCA-4A529841C564}"/>
          </ac:picMkLst>
        </pc:picChg>
      </pc:sldChg>
      <pc:sldChg chg="ord">
        <pc:chgData name="Robert Gunning" userId="2a64ed2d-3344-456a-961d-ca62d1505fc6" providerId="ADAL" clId="{233665D1-76CC-4461-8C02-37EE1E640D00}" dt="2020-11-10T19:37:22.984" v="1424" actId="20578"/>
        <pc:sldMkLst>
          <pc:docMk/>
          <pc:sldMk cId="303479603" sldId="434"/>
        </pc:sldMkLst>
      </pc:sldChg>
      <pc:sldChg chg="modSp mod">
        <pc:chgData name="Robert Gunning" userId="2a64ed2d-3344-456a-961d-ca62d1505fc6" providerId="ADAL" clId="{233665D1-76CC-4461-8C02-37EE1E640D00}" dt="2020-11-18T14:52:34.536" v="2689" actId="20577"/>
        <pc:sldMkLst>
          <pc:docMk/>
          <pc:sldMk cId="2292838064" sldId="440"/>
        </pc:sldMkLst>
        <pc:spChg chg="mod">
          <ac:chgData name="Robert Gunning" userId="2a64ed2d-3344-456a-961d-ca62d1505fc6" providerId="ADAL" clId="{233665D1-76CC-4461-8C02-37EE1E640D00}" dt="2020-11-18T14:52:34.536" v="2689" actId="20577"/>
          <ac:spMkLst>
            <pc:docMk/>
            <pc:sldMk cId="2292838064" sldId="440"/>
            <ac:spMk id="4" creationId="{5621D3EC-EAFD-4727-9E11-BF43D4DC003C}"/>
          </ac:spMkLst>
        </pc:spChg>
      </pc:sldChg>
      <pc:sldChg chg="addSp modSp del mod">
        <pc:chgData name="Robert Gunning" userId="2a64ed2d-3344-456a-961d-ca62d1505fc6" providerId="ADAL" clId="{233665D1-76CC-4461-8C02-37EE1E640D00}" dt="2020-11-04T15:52:47.417" v="36" actId="47"/>
        <pc:sldMkLst>
          <pc:docMk/>
          <pc:sldMk cId="312337425" sldId="442"/>
        </pc:sldMkLst>
        <pc:spChg chg="add mod">
          <ac:chgData name="Robert Gunning" userId="2a64ed2d-3344-456a-961d-ca62d1505fc6" providerId="ADAL" clId="{233665D1-76CC-4461-8C02-37EE1E640D00}" dt="2020-11-04T15:48:20.577" v="9" actId="14100"/>
          <ac:spMkLst>
            <pc:docMk/>
            <pc:sldMk cId="312337425" sldId="442"/>
            <ac:spMk id="2" creationId="{E96FA7E1-9F1E-4DFD-92C1-3BFFD0C6219E}"/>
          </ac:spMkLst>
        </pc:spChg>
        <pc:spChg chg="mod">
          <ac:chgData name="Robert Gunning" userId="2a64ed2d-3344-456a-961d-ca62d1505fc6" providerId="ADAL" clId="{233665D1-76CC-4461-8C02-37EE1E640D00}" dt="2020-11-04T15:48:43.829" v="13" actId="20577"/>
          <ac:spMkLst>
            <pc:docMk/>
            <pc:sldMk cId="312337425" sldId="442"/>
            <ac:spMk id="3" creationId="{D9B14918-07A2-4EA1-A13A-BBFEE2CF8DCC}"/>
          </ac:spMkLst>
        </pc:spChg>
      </pc:sldChg>
      <pc:sldChg chg="modSp mod">
        <pc:chgData name="Robert Gunning" userId="2a64ed2d-3344-456a-961d-ca62d1505fc6" providerId="ADAL" clId="{233665D1-76CC-4461-8C02-37EE1E640D00}" dt="2020-11-10T19:34:53.730" v="1402" actId="20577"/>
        <pc:sldMkLst>
          <pc:docMk/>
          <pc:sldMk cId="1324811061" sldId="444"/>
        </pc:sldMkLst>
        <pc:spChg chg="mod">
          <ac:chgData name="Robert Gunning" userId="2a64ed2d-3344-456a-961d-ca62d1505fc6" providerId="ADAL" clId="{233665D1-76CC-4461-8C02-37EE1E640D00}" dt="2020-11-10T19:34:53.730" v="1402" actId="20577"/>
          <ac:spMkLst>
            <pc:docMk/>
            <pc:sldMk cId="1324811061" sldId="444"/>
            <ac:spMk id="2" creationId="{00000000-0000-0000-0000-000000000000}"/>
          </ac:spMkLst>
        </pc:spChg>
      </pc:sldChg>
      <pc:sldChg chg="modSp mod">
        <pc:chgData name="Robert Gunning" userId="2a64ed2d-3344-456a-961d-ca62d1505fc6" providerId="ADAL" clId="{233665D1-76CC-4461-8C02-37EE1E640D00}" dt="2020-11-18T14:53:44.662" v="2737" actId="20577"/>
        <pc:sldMkLst>
          <pc:docMk/>
          <pc:sldMk cId="4067142030" sldId="540"/>
        </pc:sldMkLst>
        <pc:spChg chg="mod">
          <ac:chgData name="Robert Gunning" userId="2a64ed2d-3344-456a-961d-ca62d1505fc6" providerId="ADAL" clId="{233665D1-76CC-4461-8C02-37EE1E640D00}" dt="2020-11-18T14:53:44.662" v="2737" actId="20577"/>
          <ac:spMkLst>
            <pc:docMk/>
            <pc:sldMk cId="4067142030" sldId="540"/>
            <ac:spMk id="4" creationId="{DA6A88C1-D150-4BB8-906B-0C592EB9769A}"/>
          </ac:spMkLst>
        </pc:spChg>
      </pc:sldChg>
      <pc:sldChg chg="modSp mod">
        <pc:chgData name="Robert Gunning" userId="2a64ed2d-3344-456a-961d-ca62d1505fc6" providerId="ADAL" clId="{233665D1-76CC-4461-8C02-37EE1E640D00}" dt="2020-11-18T14:43:00.110" v="2634" actId="6549"/>
        <pc:sldMkLst>
          <pc:docMk/>
          <pc:sldMk cId="146775484" sldId="542"/>
        </pc:sldMkLst>
        <pc:spChg chg="mod">
          <ac:chgData name="Robert Gunning" userId="2a64ed2d-3344-456a-961d-ca62d1505fc6" providerId="ADAL" clId="{233665D1-76CC-4461-8C02-37EE1E640D00}" dt="2020-11-18T14:43:00.110" v="2634" actId="6549"/>
          <ac:spMkLst>
            <pc:docMk/>
            <pc:sldMk cId="146775484" sldId="542"/>
            <ac:spMk id="3" creationId="{5621D3EC-EAFD-4727-9E11-BF43D4DC003C}"/>
          </ac:spMkLst>
        </pc:spChg>
      </pc:sldChg>
      <pc:sldChg chg="modSp mod">
        <pc:chgData name="Robert Gunning" userId="2a64ed2d-3344-456a-961d-ca62d1505fc6" providerId="ADAL" clId="{233665D1-76CC-4461-8C02-37EE1E640D00}" dt="2020-11-10T19:35:00.969" v="1409" actId="20577"/>
        <pc:sldMkLst>
          <pc:docMk/>
          <pc:sldMk cId="2427063907" sldId="544"/>
        </pc:sldMkLst>
        <pc:spChg chg="mod">
          <ac:chgData name="Robert Gunning" userId="2a64ed2d-3344-456a-961d-ca62d1505fc6" providerId="ADAL" clId="{233665D1-76CC-4461-8C02-37EE1E640D00}" dt="2020-11-10T19:35:00.969" v="1409" actId="20577"/>
          <ac:spMkLst>
            <pc:docMk/>
            <pc:sldMk cId="2427063907" sldId="544"/>
            <ac:spMk id="2" creationId="{00000000-0000-0000-0000-000000000000}"/>
          </ac:spMkLst>
        </pc:spChg>
      </pc:sldChg>
      <pc:sldChg chg="modSp mod">
        <pc:chgData name="Robert Gunning" userId="2a64ed2d-3344-456a-961d-ca62d1505fc6" providerId="ADAL" clId="{233665D1-76CC-4461-8C02-37EE1E640D00}" dt="2020-11-10T19:35:05.176" v="1416" actId="20577"/>
        <pc:sldMkLst>
          <pc:docMk/>
          <pc:sldMk cId="936927147" sldId="545"/>
        </pc:sldMkLst>
        <pc:spChg chg="mod">
          <ac:chgData name="Robert Gunning" userId="2a64ed2d-3344-456a-961d-ca62d1505fc6" providerId="ADAL" clId="{233665D1-76CC-4461-8C02-37EE1E640D00}" dt="2020-11-10T19:35:05.176" v="1416" actId="20577"/>
          <ac:spMkLst>
            <pc:docMk/>
            <pc:sldMk cId="936927147" sldId="545"/>
            <ac:spMk id="2" creationId="{00000000-0000-0000-0000-000000000000}"/>
          </ac:spMkLst>
        </pc:spChg>
        <pc:spChg chg="mod">
          <ac:chgData name="Robert Gunning" userId="2a64ed2d-3344-456a-961d-ca62d1505fc6" providerId="ADAL" clId="{233665D1-76CC-4461-8C02-37EE1E640D00}" dt="2020-11-04T16:13:53.360" v="48" actId="20577"/>
          <ac:spMkLst>
            <pc:docMk/>
            <pc:sldMk cId="936927147" sldId="545"/>
            <ac:spMk id="4" creationId="{5621D3EC-EAFD-4727-9E11-BF43D4DC003C}"/>
          </ac:spMkLst>
        </pc:spChg>
      </pc:sldChg>
      <pc:sldChg chg="modSp mod">
        <pc:chgData name="Robert Gunning" userId="2a64ed2d-3344-456a-961d-ca62d1505fc6" providerId="ADAL" clId="{233665D1-76CC-4461-8C02-37EE1E640D00}" dt="2020-11-10T19:35:14.203" v="1417"/>
        <pc:sldMkLst>
          <pc:docMk/>
          <pc:sldMk cId="2152607059" sldId="546"/>
        </pc:sldMkLst>
        <pc:spChg chg="mod">
          <ac:chgData name="Robert Gunning" userId="2a64ed2d-3344-456a-961d-ca62d1505fc6" providerId="ADAL" clId="{233665D1-76CC-4461-8C02-37EE1E640D00}" dt="2020-11-10T19:35:14.203" v="1417"/>
          <ac:spMkLst>
            <pc:docMk/>
            <pc:sldMk cId="2152607059" sldId="546"/>
            <ac:spMk id="2" creationId="{00000000-0000-0000-0000-000000000000}"/>
          </ac:spMkLst>
        </pc:spChg>
      </pc:sldChg>
      <pc:sldChg chg="modSp mod">
        <pc:chgData name="Robert Gunning" userId="2a64ed2d-3344-456a-961d-ca62d1505fc6" providerId="ADAL" clId="{233665D1-76CC-4461-8C02-37EE1E640D00}" dt="2020-11-10T19:35:17.736" v="1418"/>
        <pc:sldMkLst>
          <pc:docMk/>
          <pc:sldMk cId="1668849379" sldId="547"/>
        </pc:sldMkLst>
        <pc:spChg chg="mod">
          <ac:chgData name="Robert Gunning" userId="2a64ed2d-3344-456a-961d-ca62d1505fc6" providerId="ADAL" clId="{233665D1-76CC-4461-8C02-37EE1E640D00}" dt="2020-11-10T19:35:17.736" v="1418"/>
          <ac:spMkLst>
            <pc:docMk/>
            <pc:sldMk cId="1668849379" sldId="547"/>
            <ac:spMk id="2" creationId="{00000000-0000-0000-0000-000000000000}"/>
          </ac:spMkLst>
        </pc:spChg>
      </pc:sldChg>
      <pc:sldChg chg="modSp mod">
        <pc:chgData name="Robert Gunning" userId="2a64ed2d-3344-456a-961d-ca62d1505fc6" providerId="ADAL" clId="{233665D1-76CC-4461-8C02-37EE1E640D00}" dt="2020-11-10T19:35:21.119" v="1419"/>
        <pc:sldMkLst>
          <pc:docMk/>
          <pc:sldMk cId="1004707697" sldId="548"/>
        </pc:sldMkLst>
        <pc:spChg chg="mod">
          <ac:chgData name="Robert Gunning" userId="2a64ed2d-3344-456a-961d-ca62d1505fc6" providerId="ADAL" clId="{233665D1-76CC-4461-8C02-37EE1E640D00}" dt="2020-11-10T19:35:21.119" v="1419"/>
          <ac:spMkLst>
            <pc:docMk/>
            <pc:sldMk cId="1004707697" sldId="548"/>
            <ac:spMk id="2" creationId="{00000000-0000-0000-0000-000000000000}"/>
          </ac:spMkLst>
        </pc:spChg>
      </pc:sldChg>
      <pc:sldChg chg="modSp mod">
        <pc:chgData name="Robert Gunning" userId="2a64ed2d-3344-456a-961d-ca62d1505fc6" providerId="ADAL" clId="{233665D1-76CC-4461-8C02-37EE1E640D00}" dt="2020-11-10T19:35:24.809" v="1420"/>
        <pc:sldMkLst>
          <pc:docMk/>
          <pc:sldMk cId="2418058325" sldId="549"/>
        </pc:sldMkLst>
        <pc:spChg chg="mod">
          <ac:chgData name="Robert Gunning" userId="2a64ed2d-3344-456a-961d-ca62d1505fc6" providerId="ADAL" clId="{233665D1-76CC-4461-8C02-37EE1E640D00}" dt="2020-11-10T19:35:24.809" v="1420"/>
          <ac:spMkLst>
            <pc:docMk/>
            <pc:sldMk cId="2418058325" sldId="549"/>
            <ac:spMk id="2" creationId="{00000000-0000-0000-0000-000000000000}"/>
          </ac:spMkLst>
        </pc:spChg>
        <pc:spChg chg="mod">
          <ac:chgData name="Robert Gunning" userId="2a64ed2d-3344-456a-961d-ca62d1505fc6" providerId="ADAL" clId="{233665D1-76CC-4461-8C02-37EE1E640D00}" dt="2020-11-04T16:13:26.601" v="38" actId="2711"/>
          <ac:spMkLst>
            <pc:docMk/>
            <pc:sldMk cId="2418058325" sldId="549"/>
            <ac:spMk id="4" creationId="{5621D3EC-EAFD-4727-9E11-BF43D4DC003C}"/>
          </ac:spMkLst>
        </pc:spChg>
      </pc:sldChg>
      <pc:sldChg chg="modSp add mod">
        <pc:chgData name="Robert Gunning" userId="2a64ed2d-3344-456a-961d-ca62d1505fc6" providerId="ADAL" clId="{233665D1-76CC-4461-8C02-37EE1E640D00}" dt="2020-11-04T16:16:23.215" v="159" actId="20577"/>
        <pc:sldMkLst>
          <pc:docMk/>
          <pc:sldMk cId="171550051" sldId="555"/>
        </pc:sldMkLst>
        <pc:spChg chg="mod">
          <ac:chgData name="Robert Gunning" userId="2a64ed2d-3344-456a-961d-ca62d1505fc6" providerId="ADAL" clId="{233665D1-76CC-4461-8C02-37EE1E640D00}" dt="2020-11-04T16:16:23.215" v="159" actId="20577"/>
          <ac:spMkLst>
            <pc:docMk/>
            <pc:sldMk cId="171550051" sldId="555"/>
            <ac:spMk id="4" creationId="{5621D3EC-EAFD-4727-9E11-BF43D4DC003C}"/>
          </ac:spMkLst>
        </pc:spChg>
      </pc:sldChg>
      <pc:sldChg chg="add del">
        <pc:chgData name="Robert Gunning" userId="2a64ed2d-3344-456a-961d-ca62d1505fc6" providerId="ADAL" clId="{233665D1-76CC-4461-8C02-37EE1E640D00}" dt="2020-11-04T16:15:22.574" v="57"/>
        <pc:sldMkLst>
          <pc:docMk/>
          <pc:sldMk cId="672986585" sldId="555"/>
        </pc:sldMkLst>
      </pc:sldChg>
      <pc:sldChg chg="add del">
        <pc:chgData name="Robert Gunning" userId="2a64ed2d-3344-456a-961d-ca62d1505fc6" providerId="ADAL" clId="{233665D1-76CC-4461-8C02-37EE1E640D00}" dt="2020-11-10T19:26:49.758" v="1047"/>
        <pc:sldMkLst>
          <pc:docMk/>
          <pc:sldMk cId="33760902" sldId="556"/>
        </pc:sldMkLst>
      </pc:sldChg>
      <pc:sldChg chg="modSp add mod">
        <pc:chgData name="Robert Gunning" userId="2a64ed2d-3344-456a-961d-ca62d1505fc6" providerId="ADAL" clId="{233665D1-76CC-4461-8C02-37EE1E640D00}" dt="2020-11-10T19:27:00.532" v="1063" actId="20577"/>
        <pc:sldMkLst>
          <pc:docMk/>
          <pc:sldMk cId="928411291" sldId="556"/>
        </pc:sldMkLst>
        <pc:spChg chg="mod">
          <ac:chgData name="Robert Gunning" userId="2a64ed2d-3344-456a-961d-ca62d1505fc6" providerId="ADAL" clId="{233665D1-76CC-4461-8C02-37EE1E640D00}" dt="2020-11-10T19:27:00.532" v="1063" actId="20577"/>
          <ac:spMkLst>
            <pc:docMk/>
            <pc:sldMk cId="928411291" sldId="556"/>
            <ac:spMk id="2" creationId="{00000000-0000-0000-0000-000000000000}"/>
          </ac:spMkLst>
        </pc:spChg>
      </pc:sldChg>
      <pc:sldChg chg="modSp add mod">
        <pc:chgData name="Robert Gunning" userId="2a64ed2d-3344-456a-961d-ca62d1505fc6" providerId="ADAL" clId="{233665D1-76CC-4461-8C02-37EE1E640D00}" dt="2020-11-10T19:29:53.052" v="1238" actId="1036"/>
        <pc:sldMkLst>
          <pc:docMk/>
          <pc:sldMk cId="2939629565" sldId="557"/>
        </pc:sldMkLst>
        <pc:spChg chg="mod">
          <ac:chgData name="Robert Gunning" userId="2a64ed2d-3344-456a-961d-ca62d1505fc6" providerId="ADAL" clId="{233665D1-76CC-4461-8C02-37EE1E640D00}" dt="2020-11-10T19:29:36.989" v="1179" actId="20577"/>
          <ac:spMkLst>
            <pc:docMk/>
            <pc:sldMk cId="2939629565" sldId="557"/>
            <ac:spMk id="2" creationId="{00000000-0000-0000-0000-000000000000}"/>
          </ac:spMkLst>
        </pc:spChg>
        <pc:spChg chg="mod">
          <ac:chgData name="Robert Gunning" userId="2a64ed2d-3344-456a-961d-ca62d1505fc6" providerId="ADAL" clId="{233665D1-76CC-4461-8C02-37EE1E640D00}" dt="2020-11-10T19:29:42.038" v="1190" actId="20577"/>
          <ac:spMkLst>
            <pc:docMk/>
            <pc:sldMk cId="2939629565" sldId="557"/>
            <ac:spMk id="4" creationId="{5621D3EC-EAFD-4727-9E11-BF43D4DC003C}"/>
          </ac:spMkLst>
        </pc:spChg>
        <pc:spChg chg="mod">
          <ac:chgData name="Robert Gunning" userId="2a64ed2d-3344-456a-961d-ca62d1505fc6" providerId="ADAL" clId="{233665D1-76CC-4461-8C02-37EE1E640D00}" dt="2020-11-10T19:29:53.052" v="1238" actId="1036"/>
          <ac:spMkLst>
            <pc:docMk/>
            <pc:sldMk cId="2939629565" sldId="557"/>
            <ac:spMk id="5" creationId="{FD7184BA-D59A-4CC8-B987-A9D0D0D826D8}"/>
          </ac:spMkLst>
        </pc:spChg>
      </pc:sldChg>
      <pc:sldChg chg="add del">
        <pc:chgData name="Robert Gunning" userId="2a64ed2d-3344-456a-961d-ca62d1505fc6" providerId="ADAL" clId="{233665D1-76CC-4461-8C02-37EE1E640D00}" dt="2020-11-10T19:29:26.487" v="1160"/>
        <pc:sldMkLst>
          <pc:docMk/>
          <pc:sldMk cId="3974714755" sldId="557"/>
        </pc:sldMkLst>
      </pc:sldChg>
      <pc:sldChg chg="add del">
        <pc:chgData name="Robert Gunning" userId="2a64ed2d-3344-456a-961d-ca62d1505fc6" providerId="ADAL" clId="{233665D1-76CC-4461-8C02-37EE1E640D00}" dt="2020-11-10T19:30:13.286" v="1240"/>
        <pc:sldMkLst>
          <pc:docMk/>
          <pc:sldMk cId="2326522170" sldId="558"/>
        </pc:sldMkLst>
      </pc:sldChg>
      <pc:sldChg chg="addSp delSp modSp add mod ord">
        <pc:chgData name="Robert Gunning" userId="2a64ed2d-3344-456a-961d-ca62d1505fc6" providerId="ADAL" clId="{233665D1-76CC-4461-8C02-37EE1E640D00}" dt="2020-11-10T19:32:02.838" v="1311" actId="14100"/>
        <pc:sldMkLst>
          <pc:docMk/>
          <pc:sldMk cId="2542997910" sldId="558"/>
        </pc:sldMkLst>
        <pc:spChg chg="mod">
          <ac:chgData name="Robert Gunning" userId="2a64ed2d-3344-456a-961d-ca62d1505fc6" providerId="ADAL" clId="{233665D1-76CC-4461-8C02-37EE1E640D00}" dt="2020-11-10T19:30:28.317" v="1255" actId="20577"/>
          <ac:spMkLst>
            <pc:docMk/>
            <pc:sldMk cId="2542997910" sldId="558"/>
            <ac:spMk id="2" creationId="{00000000-0000-0000-0000-000000000000}"/>
          </ac:spMkLst>
        </pc:spChg>
        <pc:spChg chg="mod">
          <ac:chgData name="Robert Gunning" userId="2a64ed2d-3344-456a-961d-ca62d1505fc6" providerId="ADAL" clId="{233665D1-76CC-4461-8C02-37EE1E640D00}" dt="2020-11-10T19:30:39.815" v="1275" actId="20577"/>
          <ac:spMkLst>
            <pc:docMk/>
            <pc:sldMk cId="2542997910" sldId="558"/>
            <ac:spMk id="4" creationId="{5621D3EC-EAFD-4727-9E11-BF43D4DC003C}"/>
          </ac:spMkLst>
        </pc:spChg>
        <pc:spChg chg="mod">
          <ac:chgData name="Robert Gunning" userId="2a64ed2d-3344-456a-961d-ca62d1505fc6" providerId="ADAL" clId="{233665D1-76CC-4461-8C02-37EE1E640D00}" dt="2020-11-10T19:32:02.838" v="1311" actId="14100"/>
          <ac:spMkLst>
            <pc:docMk/>
            <pc:sldMk cId="2542997910" sldId="558"/>
            <ac:spMk id="5" creationId="{FD7184BA-D59A-4CC8-B987-A9D0D0D826D8}"/>
          </ac:spMkLst>
        </pc:spChg>
        <pc:picChg chg="add del">
          <ac:chgData name="Robert Gunning" userId="2a64ed2d-3344-456a-961d-ca62d1505fc6" providerId="ADAL" clId="{233665D1-76CC-4461-8C02-37EE1E640D00}" dt="2020-11-10T19:31:42.373" v="1284" actId="478"/>
          <ac:picMkLst>
            <pc:docMk/>
            <pc:sldMk cId="2542997910" sldId="558"/>
            <ac:picMk id="6" creationId="{DF2ECFCE-4BFA-4B5B-AD7A-DAD11F9D0CAB}"/>
          </ac:picMkLst>
        </pc:picChg>
        <pc:picChg chg="add del">
          <ac:chgData name="Robert Gunning" userId="2a64ed2d-3344-456a-961d-ca62d1505fc6" providerId="ADAL" clId="{233665D1-76CC-4461-8C02-37EE1E640D00}" dt="2020-11-10T19:31:24.916" v="1278" actId="22"/>
          <ac:picMkLst>
            <pc:docMk/>
            <pc:sldMk cId="2542997910" sldId="558"/>
            <ac:picMk id="7" creationId="{C3CDC6DC-291B-45B1-8AD4-40F48CA1509D}"/>
          </ac:picMkLst>
        </pc:picChg>
        <pc:picChg chg="add mod ord">
          <ac:chgData name="Robert Gunning" userId="2a64ed2d-3344-456a-961d-ca62d1505fc6" providerId="ADAL" clId="{233665D1-76CC-4461-8C02-37EE1E640D00}" dt="2020-11-10T19:31:52.696" v="1286" actId="1076"/>
          <ac:picMkLst>
            <pc:docMk/>
            <pc:sldMk cId="2542997910" sldId="558"/>
            <ac:picMk id="9" creationId="{C1F8B9C3-FE03-41B6-BB70-701746920865}"/>
          </ac:picMkLst>
        </pc:picChg>
      </pc:sldChg>
      <pc:sldChg chg="addSp delSp modSp add mod">
        <pc:chgData name="Robert Gunning" userId="2a64ed2d-3344-456a-961d-ca62d1505fc6" providerId="ADAL" clId="{233665D1-76CC-4461-8C02-37EE1E640D00}" dt="2020-11-10T19:33:32.172" v="1358" actId="20577"/>
        <pc:sldMkLst>
          <pc:docMk/>
          <pc:sldMk cId="1316579983" sldId="559"/>
        </pc:sldMkLst>
        <pc:spChg chg="mod">
          <ac:chgData name="Robert Gunning" userId="2a64ed2d-3344-456a-961d-ca62d1505fc6" providerId="ADAL" clId="{233665D1-76CC-4461-8C02-37EE1E640D00}" dt="2020-11-10T19:33:32.172" v="1358" actId="20577"/>
          <ac:spMkLst>
            <pc:docMk/>
            <pc:sldMk cId="1316579983" sldId="559"/>
            <ac:spMk id="4" creationId="{5621D3EC-EAFD-4727-9E11-BF43D4DC003C}"/>
          </ac:spMkLst>
        </pc:spChg>
        <pc:spChg chg="del">
          <ac:chgData name="Robert Gunning" userId="2a64ed2d-3344-456a-961d-ca62d1505fc6" providerId="ADAL" clId="{233665D1-76CC-4461-8C02-37EE1E640D00}" dt="2020-11-10T19:33:15.901" v="1320" actId="478"/>
          <ac:spMkLst>
            <pc:docMk/>
            <pc:sldMk cId="1316579983" sldId="559"/>
            <ac:spMk id="5" creationId="{FD7184BA-D59A-4CC8-B987-A9D0D0D826D8}"/>
          </ac:spMkLst>
        </pc:spChg>
        <pc:picChg chg="add mod ord">
          <ac:chgData name="Robert Gunning" userId="2a64ed2d-3344-456a-961d-ca62d1505fc6" providerId="ADAL" clId="{233665D1-76CC-4461-8C02-37EE1E640D00}" dt="2020-11-10T19:33:13.708" v="1319" actId="167"/>
          <ac:picMkLst>
            <pc:docMk/>
            <pc:sldMk cId="1316579983" sldId="559"/>
            <ac:picMk id="6" creationId="{25132B52-465E-4526-808F-BAF840277023}"/>
          </ac:picMkLst>
        </pc:picChg>
        <pc:picChg chg="del">
          <ac:chgData name="Robert Gunning" userId="2a64ed2d-3344-456a-961d-ca62d1505fc6" providerId="ADAL" clId="{233665D1-76CC-4461-8C02-37EE1E640D00}" dt="2020-11-10T19:33:18.823" v="1321" actId="478"/>
          <ac:picMkLst>
            <pc:docMk/>
            <pc:sldMk cId="1316579983" sldId="559"/>
            <ac:picMk id="9" creationId="{C1F8B9C3-FE03-41B6-BB70-701746920865}"/>
          </ac:picMkLst>
        </pc:picChg>
      </pc:sldChg>
      <pc:sldChg chg="add del">
        <pc:chgData name="Robert Gunning" userId="2a64ed2d-3344-456a-961d-ca62d1505fc6" providerId="ADAL" clId="{233665D1-76CC-4461-8C02-37EE1E640D00}" dt="2020-11-18T14:37:49.517" v="2616" actId="47"/>
        <pc:sldMkLst>
          <pc:docMk/>
          <pc:sldMk cId="1539143124" sldId="560"/>
        </pc:sldMkLst>
      </pc:sldChg>
      <pc:sldChg chg="add del">
        <pc:chgData name="Robert Gunning" userId="2a64ed2d-3344-456a-961d-ca62d1505fc6" providerId="ADAL" clId="{233665D1-76CC-4461-8C02-37EE1E640D00}" dt="2020-11-10T19:32:40.680" v="1314"/>
        <pc:sldMkLst>
          <pc:docMk/>
          <pc:sldMk cId="1903108255" sldId="560"/>
        </pc:sldMkLst>
      </pc:sldChg>
      <pc:sldChg chg="addSp delSp modSp add mod">
        <pc:chgData name="Robert Gunning" userId="2a64ed2d-3344-456a-961d-ca62d1505fc6" providerId="ADAL" clId="{233665D1-76CC-4461-8C02-37EE1E640D00}" dt="2020-11-10T19:39:12.728" v="1530" actId="20577"/>
        <pc:sldMkLst>
          <pc:docMk/>
          <pc:sldMk cId="2786750378" sldId="561"/>
        </pc:sldMkLst>
        <pc:spChg chg="mod">
          <ac:chgData name="Robert Gunning" userId="2a64ed2d-3344-456a-961d-ca62d1505fc6" providerId="ADAL" clId="{233665D1-76CC-4461-8C02-37EE1E640D00}" dt="2020-11-10T19:34:46.603" v="1395" actId="20577"/>
          <ac:spMkLst>
            <pc:docMk/>
            <pc:sldMk cId="2786750378" sldId="561"/>
            <ac:spMk id="2" creationId="{00000000-0000-0000-0000-000000000000}"/>
          </ac:spMkLst>
        </pc:spChg>
        <pc:spChg chg="mod">
          <ac:chgData name="Robert Gunning" userId="2a64ed2d-3344-456a-961d-ca62d1505fc6" providerId="ADAL" clId="{233665D1-76CC-4461-8C02-37EE1E640D00}" dt="2020-11-10T19:39:12.728" v="1530" actId="20577"/>
          <ac:spMkLst>
            <pc:docMk/>
            <pc:sldMk cId="2786750378" sldId="561"/>
            <ac:spMk id="4" creationId="{5621D3EC-EAFD-4727-9E11-BF43D4DC003C}"/>
          </ac:spMkLst>
        </pc:spChg>
        <pc:spChg chg="add mod">
          <ac:chgData name="Robert Gunning" userId="2a64ed2d-3344-456a-961d-ca62d1505fc6" providerId="ADAL" clId="{233665D1-76CC-4461-8C02-37EE1E640D00}" dt="2020-11-10T19:38:58.566" v="1507" actId="1076"/>
          <ac:spMkLst>
            <pc:docMk/>
            <pc:sldMk cId="2786750378" sldId="561"/>
            <ac:spMk id="8" creationId="{39B579E1-C732-4DCB-9B56-F2F1407DE71A}"/>
          </ac:spMkLst>
        </pc:spChg>
        <pc:picChg chg="add mod ord modCrop">
          <ac:chgData name="Robert Gunning" userId="2a64ed2d-3344-456a-961d-ca62d1505fc6" providerId="ADAL" clId="{233665D1-76CC-4461-8C02-37EE1E640D00}" dt="2020-11-10T19:38:54.916" v="1506" actId="1076"/>
          <ac:picMkLst>
            <pc:docMk/>
            <pc:sldMk cId="2786750378" sldId="561"/>
            <ac:picMk id="5" creationId="{9E5FA230-057A-42CC-895B-5D2DA00A00F8}"/>
          </ac:picMkLst>
        </pc:picChg>
        <pc:picChg chg="del">
          <ac:chgData name="Robert Gunning" userId="2a64ed2d-3344-456a-961d-ca62d1505fc6" providerId="ADAL" clId="{233665D1-76CC-4461-8C02-37EE1E640D00}" dt="2020-11-10T19:34:17.892" v="1366" actId="478"/>
          <ac:picMkLst>
            <pc:docMk/>
            <pc:sldMk cId="2786750378" sldId="561"/>
            <ac:picMk id="6" creationId="{25132B52-465E-4526-808F-BAF840277023}"/>
          </ac:picMkLst>
        </pc:picChg>
      </pc:sldChg>
      <pc:sldChg chg="addSp modSp add mod">
        <pc:chgData name="Robert Gunning" userId="2a64ed2d-3344-456a-961d-ca62d1505fc6" providerId="ADAL" clId="{233665D1-76CC-4461-8C02-37EE1E640D00}" dt="2020-11-10T19:42:30.086" v="1772" actId="20577"/>
        <pc:sldMkLst>
          <pc:docMk/>
          <pc:sldMk cId="1574093419" sldId="562"/>
        </pc:sldMkLst>
        <pc:spChg chg="add mod">
          <ac:chgData name="Robert Gunning" userId="2a64ed2d-3344-456a-961d-ca62d1505fc6" providerId="ADAL" clId="{233665D1-76CC-4461-8C02-37EE1E640D00}" dt="2020-11-10T19:41:46.665" v="1748" actId="14100"/>
          <ac:spMkLst>
            <pc:docMk/>
            <pc:sldMk cId="1574093419" sldId="562"/>
            <ac:spMk id="3" creationId="{74047064-9467-4DEB-B2C5-89C7E9F34E1F}"/>
          </ac:spMkLst>
        </pc:spChg>
        <pc:spChg chg="mod">
          <ac:chgData name="Robert Gunning" userId="2a64ed2d-3344-456a-961d-ca62d1505fc6" providerId="ADAL" clId="{233665D1-76CC-4461-8C02-37EE1E640D00}" dt="2020-11-10T19:42:30.086" v="1772" actId="20577"/>
          <ac:spMkLst>
            <pc:docMk/>
            <pc:sldMk cId="1574093419" sldId="562"/>
            <ac:spMk id="4" creationId="{5621D3EC-EAFD-4727-9E11-BF43D4DC003C}"/>
          </ac:spMkLst>
        </pc:spChg>
        <pc:spChg chg="mod">
          <ac:chgData name="Robert Gunning" userId="2a64ed2d-3344-456a-961d-ca62d1505fc6" providerId="ADAL" clId="{233665D1-76CC-4461-8C02-37EE1E640D00}" dt="2020-11-10T19:41:38.813" v="1747" actId="14100"/>
          <ac:spMkLst>
            <pc:docMk/>
            <pc:sldMk cId="1574093419" sldId="562"/>
            <ac:spMk id="8" creationId="{39B579E1-C732-4DCB-9B56-F2F1407DE71A}"/>
          </ac:spMkLst>
        </pc:spChg>
        <pc:picChg chg="mod">
          <ac:chgData name="Robert Gunning" userId="2a64ed2d-3344-456a-961d-ca62d1505fc6" providerId="ADAL" clId="{233665D1-76CC-4461-8C02-37EE1E640D00}" dt="2020-11-10T19:39:23.680" v="1533" actId="1076"/>
          <ac:picMkLst>
            <pc:docMk/>
            <pc:sldMk cId="1574093419" sldId="562"/>
            <ac:picMk id="5" creationId="{9E5FA230-057A-42CC-895B-5D2DA00A00F8}"/>
          </ac:picMkLst>
        </pc:picChg>
      </pc:sldChg>
      <pc:sldChg chg="delSp modSp add mod">
        <pc:chgData name="Robert Gunning" userId="2a64ed2d-3344-456a-961d-ca62d1505fc6" providerId="ADAL" clId="{233665D1-76CC-4461-8C02-37EE1E640D00}" dt="2020-11-10T19:43:39.308" v="1903" actId="20577"/>
        <pc:sldMkLst>
          <pc:docMk/>
          <pc:sldMk cId="2173247460" sldId="563"/>
        </pc:sldMkLst>
        <pc:spChg chg="mod">
          <ac:chgData name="Robert Gunning" userId="2a64ed2d-3344-456a-961d-ca62d1505fc6" providerId="ADAL" clId="{233665D1-76CC-4461-8C02-37EE1E640D00}" dt="2020-11-10T19:41:59.058" v="1750" actId="1076"/>
          <ac:spMkLst>
            <pc:docMk/>
            <pc:sldMk cId="2173247460" sldId="563"/>
            <ac:spMk id="3" creationId="{74047064-9467-4DEB-B2C5-89C7E9F34E1F}"/>
          </ac:spMkLst>
        </pc:spChg>
        <pc:spChg chg="mod">
          <ac:chgData name="Robert Gunning" userId="2a64ed2d-3344-456a-961d-ca62d1505fc6" providerId="ADAL" clId="{233665D1-76CC-4461-8C02-37EE1E640D00}" dt="2020-11-10T19:43:39.308" v="1903" actId="20577"/>
          <ac:spMkLst>
            <pc:docMk/>
            <pc:sldMk cId="2173247460" sldId="563"/>
            <ac:spMk id="4" creationId="{5621D3EC-EAFD-4727-9E11-BF43D4DC003C}"/>
          </ac:spMkLst>
        </pc:spChg>
        <pc:spChg chg="del">
          <ac:chgData name="Robert Gunning" userId="2a64ed2d-3344-456a-961d-ca62d1505fc6" providerId="ADAL" clId="{233665D1-76CC-4461-8C02-37EE1E640D00}" dt="2020-11-10T19:42:01.490" v="1751" actId="478"/>
          <ac:spMkLst>
            <pc:docMk/>
            <pc:sldMk cId="2173247460" sldId="563"/>
            <ac:spMk id="8" creationId="{39B579E1-C732-4DCB-9B56-F2F1407DE71A}"/>
          </ac:spMkLst>
        </pc:spChg>
      </pc:sldChg>
      <pc:sldChg chg="addSp delSp modSp add mod">
        <pc:chgData name="Robert Gunning" userId="2a64ed2d-3344-456a-961d-ca62d1505fc6" providerId="ADAL" clId="{233665D1-76CC-4461-8C02-37EE1E640D00}" dt="2020-11-10T19:45:56.453" v="2041" actId="22"/>
        <pc:sldMkLst>
          <pc:docMk/>
          <pc:sldMk cId="3709993758" sldId="564"/>
        </pc:sldMkLst>
        <pc:spChg chg="mod">
          <ac:chgData name="Robert Gunning" userId="2a64ed2d-3344-456a-961d-ca62d1505fc6" providerId="ADAL" clId="{233665D1-76CC-4461-8C02-37EE1E640D00}" dt="2020-11-10T19:44:51.944" v="1915" actId="14100"/>
          <ac:spMkLst>
            <pc:docMk/>
            <pc:sldMk cId="3709993758" sldId="564"/>
            <ac:spMk id="3" creationId="{74047064-9467-4DEB-B2C5-89C7E9F34E1F}"/>
          </ac:spMkLst>
        </pc:spChg>
        <pc:spChg chg="mod">
          <ac:chgData name="Robert Gunning" userId="2a64ed2d-3344-456a-961d-ca62d1505fc6" providerId="ADAL" clId="{233665D1-76CC-4461-8C02-37EE1E640D00}" dt="2020-11-10T19:45:44.290" v="2039" actId="20577"/>
          <ac:spMkLst>
            <pc:docMk/>
            <pc:sldMk cId="3709993758" sldId="564"/>
            <ac:spMk id="4" creationId="{5621D3EC-EAFD-4727-9E11-BF43D4DC003C}"/>
          </ac:spMkLst>
        </pc:spChg>
        <pc:picChg chg="del">
          <ac:chgData name="Robert Gunning" userId="2a64ed2d-3344-456a-961d-ca62d1505fc6" providerId="ADAL" clId="{233665D1-76CC-4461-8C02-37EE1E640D00}" dt="2020-11-10T19:44:39.614" v="1913" actId="478"/>
          <ac:picMkLst>
            <pc:docMk/>
            <pc:sldMk cId="3709993758" sldId="564"/>
            <ac:picMk id="5" creationId="{9E5FA230-057A-42CC-895B-5D2DA00A00F8}"/>
          </ac:picMkLst>
        </pc:picChg>
        <pc:picChg chg="add mod ord modCrop">
          <ac:chgData name="Robert Gunning" userId="2a64ed2d-3344-456a-961d-ca62d1505fc6" providerId="ADAL" clId="{233665D1-76CC-4461-8C02-37EE1E640D00}" dt="2020-11-10T19:44:36.560" v="1912" actId="167"/>
          <ac:picMkLst>
            <pc:docMk/>
            <pc:sldMk cId="3709993758" sldId="564"/>
            <ac:picMk id="7" creationId="{C11CEE5C-742F-46B3-A0A9-DA6013B8E6FA}"/>
          </ac:picMkLst>
        </pc:picChg>
        <pc:picChg chg="add del">
          <ac:chgData name="Robert Gunning" userId="2a64ed2d-3344-456a-961d-ca62d1505fc6" providerId="ADAL" clId="{233665D1-76CC-4461-8C02-37EE1E640D00}" dt="2020-11-10T19:45:56.453" v="2041" actId="22"/>
          <ac:picMkLst>
            <pc:docMk/>
            <pc:sldMk cId="3709993758" sldId="564"/>
            <ac:picMk id="9" creationId="{10BD56B7-AA40-403E-A225-ADA6B0E9578E}"/>
          </ac:picMkLst>
        </pc:picChg>
      </pc:sldChg>
      <pc:sldChg chg="modSp add mod">
        <pc:chgData name="Robert Gunning" userId="2a64ed2d-3344-456a-961d-ca62d1505fc6" providerId="ADAL" clId="{233665D1-76CC-4461-8C02-37EE1E640D00}" dt="2020-11-10T19:47:10.935" v="2198" actId="20577"/>
        <pc:sldMkLst>
          <pc:docMk/>
          <pc:sldMk cId="3153495165" sldId="565"/>
        </pc:sldMkLst>
        <pc:spChg chg="mod">
          <ac:chgData name="Robert Gunning" userId="2a64ed2d-3344-456a-961d-ca62d1505fc6" providerId="ADAL" clId="{233665D1-76CC-4461-8C02-37EE1E640D00}" dt="2020-11-10T19:46:12.622" v="2044" actId="14100"/>
          <ac:spMkLst>
            <pc:docMk/>
            <pc:sldMk cId="3153495165" sldId="565"/>
            <ac:spMk id="3" creationId="{74047064-9467-4DEB-B2C5-89C7E9F34E1F}"/>
          </ac:spMkLst>
        </pc:spChg>
        <pc:spChg chg="mod">
          <ac:chgData name="Robert Gunning" userId="2a64ed2d-3344-456a-961d-ca62d1505fc6" providerId="ADAL" clId="{233665D1-76CC-4461-8C02-37EE1E640D00}" dt="2020-11-10T19:47:10.935" v="2198" actId="20577"/>
          <ac:spMkLst>
            <pc:docMk/>
            <pc:sldMk cId="3153495165" sldId="565"/>
            <ac:spMk id="4" creationId="{5621D3EC-EAFD-4727-9E11-BF43D4DC003C}"/>
          </ac:spMkLst>
        </pc:spChg>
      </pc:sldChg>
      <pc:sldChg chg="addSp delSp modSp add mod">
        <pc:chgData name="Robert Gunning" userId="2a64ed2d-3344-456a-961d-ca62d1505fc6" providerId="ADAL" clId="{233665D1-76CC-4461-8C02-37EE1E640D00}" dt="2020-11-10T19:50:12.572" v="2266" actId="20577"/>
        <pc:sldMkLst>
          <pc:docMk/>
          <pc:sldMk cId="2433416062" sldId="566"/>
        </pc:sldMkLst>
        <pc:spChg chg="mod">
          <ac:chgData name="Robert Gunning" userId="2a64ed2d-3344-456a-961d-ca62d1505fc6" providerId="ADAL" clId="{233665D1-76CC-4461-8C02-37EE1E640D00}" dt="2020-11-10T19:47:48.439" v="2216" actId="14100"/>
          <ac:spMkLst>
            <pc:docMk/>
            <pc:sldMk cId="2433416062" sldId="566"/>
            <ac:spMk id="3" creationId="{74047064-9467-4DEB-B2C5-89C7E9F34E1F}"/>
          </ac:spMkLst>
        </pc:spChg>
        <pc:spChg chg="mod">
          <ac:chgData name="Robert Gunning" userId="2a64ed2d-3344-456a-961d-ca62d1505fc6" providerId="ADAL" clId="{233665D1-76CC-4461-8C02-37EE1E640D00}" dt="2020-11-10T19:50:12.572" v="2266" actId="20577"/>
          <ac:spMkLst>
            <pc:docMk/>
            <pc:sldMk cId="2433416062" sldId="566"/>
            <ac:spMk id="4" creationId="{5621D3EC-EAFD-4727-9E11-BF43D4DC003C}"/>
          </ac:spMkLst>
        </pc:spChg>
        <pc:picChg chg="del">
          <ac:chgData name="Robert Gunning" userId="2a64ed2d-3344-456a-961d-ca62d1505fc6" providerId="ADAL" clId="{233665D1-76CC-4461-8C02-37EE1E640D00}" dt="2020-11-10T19:49:21.468" v="2252" actId="478"/>
          <ac:picMkLst>
            <pc:docMk/>
            <pc:sldMk cId="2433416062" sldId="566"/>
            <ac:picMk id="5" creationId="{9E5FA230-057A-42CC-895B-5D2DA00A00F8}"/>
          </ac:picMkLst>
        </pc:picChg>
        <pc:picChg chg="add mod ord modCrop">
          <ac:chgData name="Robert Gunning" userId="2a64ed2d-3344-456a-961d-ca62d1505fc6" providerId="ADAL" clId="{233665D1-76CC-4461-8C02-37EE1E640D00}" dt="2020-11-10T19:49:20.139" v="2251" actId="167"/>
          <ac:picMkLst>
            <pc:docMk/>
            <pc:sldMk cId="2433416062" sldId="566"/>
            <ac:picMk id="7" creationId="{8C3645AC-CC2B-4A71-B4DE-449E172050A3}"/>
          </ac:picMkLst>
        </pc:picChg>
      </pc:sldChg>
      <pc:sldChg chg="addSp delSp modSp add mod">
        <pc:chgData name="Robert Gunning" userId="2a64ed2d-3344-456a-961d-ca62d1505fc6" providerId="ADAL" clId="{233665D1-76CC-4461-8C02-37EE1E640D00}" dt="2020-11-10T19:54:16.902" v="2612" actId="404"/>
        <pc:sldMkLst>
          <pc:docMk/>
          <pc:sldMk cId="4033450117" sldId="567"/>
        </pc:sldMkLst>
        <pc:spChg chg="mod">
          <ac:chgData name="Robert Gunning" userId="2a64ed2d-3344-456a-961d-ca62d1505fc6" providerId="ADAL" clId="{233665D1-76CC-4461-8C02-37EE1E640D00}" dt="2020-11-10T19:51:01.867" v="2285" actId="20577"/>
          <ac:spMkLst>
            <pc:docMk/>
            <pc:sldMk cId="4033450117" sldId="567"/>
            <ac:spMk id="2" creationId="{00000000-0000-0000-0000-000000000000}"/>
          </ac:spMkLst>
        </pc:spChg>
        <pc:spChg chg="mod">
          <ac:chgData name="Robert Gunning" userId="2a64ed2d-3344-456a-961d-ca62d1505fc6" providerId="ADAL" clId="{233665D1-76CC-4461-8C02-37EE1E640D00}" dt="2020-11-10T19:52:10.031" v="2332" actId="14100"/>
          <ac:spMkLst>
            <pc:docMk/>
            <pc:sldMk cId="4033450117" sldId="567"/>
            <ac:spMk id="3" creationId="{74047064-9467-4DEB-B2C5-89C7E9F34E1F}"/>
          </ac:spMkLst>
        </pc:spChg>
        <pc:spChg chg="mod">
          <ac:chgData name="Robert Gunning" userId="2a64ed2d-3344-456a-961d-ca62d1505fc6" providerId="ADAL" clId="{233665D1-76CC-4461-8C02-37EE1E640D00}" dt="2020-11-10T19:54:16.902" v="2612" actId="404"/>
          <ac:spMkLst>
            <pc:docMk/>
            <pc:sldMk cId="4033450117" sldId="567"/>
            <ac:spMk id="4" creationId="{5621D3EC-EAFD-4727-9E11-BF43D4DC003C}"/>
          </ac:spMkLst>
        </pc:spChg>
        <pc:picChg chg="add mod ord">
          <ac:chgData name="Robert Gunning" userId="2a64ed2d-3344-456a-961d-ca62d1505fc6" providerId="ADAL" clId="{233665D1-76CC-4461-8C02-37EE1E640D00}" dt="2020-11-10T19:51:59.044" v="2328" actId="1076"/>
          <ac:picMkLst>
            <pc:docMk/>
            <pc:sldMk cId="4033450117" sldId="567"/>
            <ac:picMk id="6" creationId="{E02E2A01-D8B0-4AD3-BC66-B216776B8FDD}"/>
          </ac:picMkLst>
        </pc:picChg>
        <pc:picChg chg="del">
          <ac:chgData name="Robert Gunning" userId="2a64ed2d-3344-456a-961d-ca62d1505fc6" providerId="ADAL" clId="{233665D1-76CC-4461-8C02-37EE1E640D00}" dt="2020-11-10T19:51:30.033" v="2292" actId="478"/>
          <ac:picMkLst>
            <pc:docMk/>
            <pc:sldMk cId="4033450117" sldId="567"/>
            <ac:picMk id="7" creationId="{8C3645AC-CC2B-4A71-B4DE-449E172050A3}"/>
          </ac:picMkLst>
        </pc:picChg>
      </pc:sldChg>
    </pc:docChg>
  </pc:docChgLst>
  <pc:docChgLst>
    <pc:chgData name="Robert Gunning" userId="2a64ed2d-3344-456a-961d-ca62d1505fc6" providerId="ADAL" clId="{09B2B3BD-4C13-4664-BDED-4A42448F44B5}"/>
    <pc:docChg chg="undo redo custSel addSld delSld modSld addSection modSection">
      <pc:chgData name="Robert Gunning" userId="2a64ed2d-3344-456a-961d-ca62d1505fc6" providerId="ADAL" clId="{09B2B3BD-4C13-4664-BDED-4A42448F44B5}" dt="2021-03-03T22:05:16.786" v="2553" actId="14100"/>
      <pc:docMkLst>
        <pc:docMk/>
      </pc:docMkLst>
      <pc:sldChg chg="modSp mod">
        <pc:chgData name="Robert Gunning" userId="2a64ed2d-3344-456a-961d-ca62d1505fc6" providerId="ADAL" clId="{09B2B3BD-4C13-4664-BDED-4A42448F44B5}" dt="2021-03-03T19:54:54.494" v="361" actId="732"/>
        <pc:sldMkLst>
          <pc:docMk/>
          <pc:sldMk cId="844160757" sldId="317"/>
        </pc:sldMkLst>
        <pc:picChg chg="mod modCrop">
          <ac:chgData name="Robert Gunning" userId="2a64ed2d-3344-456a-961d-ca62d1505fc6" providerId="ADAL" clId="{09B2B3BD-4C13-4664-BDED-4A42448F44B5}" dt="2021-03-03T19:54:54.494" v="361" actId="732"/>
          <ac:picMkLst>
            <pc:docMk/>
            <pc:sldMk cId="844160757" sldId="317"/>
            <ac:picMk id="10" creationId="{00000000-0000-0000-0000-000000000000}"/>
          </ac:picMkLst>
        </pc:picChg>
      </pc:sldChg>
      <pc:sldChg chg="addSp modSp mod">
        <pc:chgData name="Robert Gunning" userId="2a64ed2d-3344-456a-961d-ca62d1505fc6" providerId="ADAL" clId="{09B2B3BD-4C13-4664-BDED-4A42448F44B5}" dt="2021-03-03T14:32:11.556" v="217" actId="20577"/>
        <pc:sldMkLst>
          <pc:docMk/>
          <pc:sldMk cId="4139814210" sldId="346"/>
        </pc:sldMkLst>
        <pc:spChg chg="mod">
          <ac:chgData name="Robert Gunning" userId="2a64ed2d-3344-456a-961d-ca62d1505fc6" providerId="ADAL" clId="{09B2B3BD-4C13-4664-BDED-4A42448F44B5}" dt="2021-03-03T14:32:04.375" v="213" actId="21"/>
          <ac:spMkLst>
            <pc:docMk/>
            <pc:sldMk cId="4139814210" sldId="346"/>
            <ac:spMk id="4" creationId="{2F5CED60-2B59-4E5D-9766-E221D03C71B3}"/>
          </ac:spMkLst>
        </pc:spChg>
        <pc:spChg chg="add mod">
          <ac:chgData name="Robert Gunning" userId="2a64ed2d-3344-456a-961d-ca62d1505fc6" providerId="ADAL" clId="{09B2B3BD-4C13-4664-BDED-4A42448F44B5}" dt="2021-03-03T14:32:11.556" v="217" actId="20577"/>
          <ac:spMkLst>
            <pc:docMk/>
            <pc:sldMk cId="4139814210" sldId="346"/>
            <ac:spMk id="5" creationId="{7D727864-57FA-43FE-81A0-CDD7BF310110}"/>
          </ac:spMkLst>
        </pc:spChg>
      </pc:sldChg>
      <pc:sldChg chg="del">
        <pc:chgData name="Robert Gunning" userId="2a64ed2d-3344-456a-961d-ca62d1505fc6" providerId="ADAL" clId="{09B2B3BD-4C13-4664-BDED-4A42448F44B5}" dt="2021-03-03T21:41:33.642" v="1488" actId="47"/>
        <pc:sldMkLst>
          <pc:docMk/>
          <pc:sldMk cId="2159434147" sldId="441"/>
        </pc:sldMkLst>
      </pc:sldChg>
      <pc:sldChg chg="delSp modSp del mod">
        <pc:chgData name="Robert Gunning" userId="2a64ed2d-3344-456a-961d-ca62d1505fc6" providerId="ADAL" clId="{09B2B3BD-4C13-4664-BDED-4A42448F44B5}" dt="2021-03-03T21:39:57.049" v="1463" actId="47"/>
        <pc:sldMkLst>
          <pc:docMk/>
          <pc:sldMk cId="146775484" sldId="542"/>
        </pc:sldMkLst>
        <pc:spChg chg="del mod">
          <ac:chgData name="Robert Gunning" userId="2a64ed2d-3344-456a-961d-ca62d1505fc6" providerId="ADAL" clId="{09B2B3BD-4C13-4664-BDED-4A42448F44B5}" dt="2021-03-03T21:35:29.795" v="1376"/>
          <ac:spMkLst>
            <pc:docMk/>
            <pc:sldMk cId="146775484" sldId="542"/>
            <ac:spMk id="3" creationId="{5621D3EC-EAFD-4727-9E11-BF43D4DC003C}"/>
          </ac:spMkLst>
        </pc:spChg>
      </pc:sldChg>
      <pc:sldChg chg="addSp modSp mod">
        <pc:chgData name="Robert Gunning" userId="2a64ed2d-3344-456a-961d-ca62d1505fc6" providerId="ADAL" clId="{09B2B3BD-4C13-4664-BDED-4A42448F44B5}" dt="2021-03-03T20:21:51.404" v="1233" actId="20577"/>
        <pc:sldMkLst>
          <pc:docMk/>
          <pc:sldMk cId="936927147" sldId="545"/>
        </pc:sldMkLst>
        <pc:spChg chg="mod">
          <ac:chgData name="Robert Gunning" userId="2a64ed2d-3344-456a-961d-ca62d1505fc6" providerId="ADAL" clId="{09B2B3BD-4C13-4664-BDED-4A42448F44B5}" dt="2021-03-03T20:21:51.404" v="1233" actId="20577"/>
          <ac:spMkLst>
            <pc:docMk/>
            <pc:sldMk cId="936927147" sldId="545"/>
            <ac:spMk id="4" creationId="{5621D3EC-EAFD-4727-9E11-BF43D4DC003C}"/>
          </ac:spMkLst>
        </pc:spChg>
        <pc:spChg chg="add mod">
          <ac:chgData name="Robert Gunning" userId="2a64ed2d-3344-456a-961d-ca62d1505fc6" providerId="ADAL" clId="{09B2B3BD-4C13-4664-BDED-4A42448F44B5}" dt="2021-03-03T20:21:42.016" v="1232" actId="14100"/>
          <ac:spMkLst>
            <pc:docMk/>
            <pc:sldMk cId="936927147" sldId="545"/>
            <ac:spMk id="7" creationId="{203E2353-3234-4AA1-90B9-A643E7C6E0FE}"/>
          </ac:spMkLst>
        </pc:spChg>
        <pc:picChg chg="ord">
          <ac:chgData name="Robert Gunning" userId="2a64ed2d-3344-456a-961d-ca62d1505fc6" providerId="ADAL" clId="{09B2B3BD-4C13-4664-BDED-4A42448F44B5}" dt="2021-03-03T20:20:20.558" v="1217" actId="167"/>
          <ac:picMkLst>
            <pc:docMk/>
            <pc:sldMk cId="936927147" sldId="545"/>
            <ac:picMk id="5" creationId="{00000000-0000-0000-0000-000000000000}"/>
          </ac:picMkLst>
        </pc:picChg>
      </pc:sldChg>
      <pc:sldChg chg="delSp modSp del mod">
        <pc:chgData name="Robert Gunning" userId="2a64ed2d-3344-456a-961d-ca62d1505fc6" providerId="ADAL" clId="{09B2B3BD-4C13-4664-BDED-4A42448F44B5}" dt="2021-03-03T20:18:51.683" v="1190" actId="47"/>
        <pc:sldMkLst>
          <pc:docMk/>
          <pc:sldMk cId="2152607059" sldId="546"/>
        </pc:sldMkLst>
        <pc:spChg chg="del mod">
          <ac:chgData name="Robert Gunning" userId="2a64ed2d-3344-456a-961d-ca62d1505fc6" providerId="ADAL" clId="{09B2B3BD-4C13-4664-BDED-4A42448F44B5}" dt="2021-03-03T20:18:48.665" v="1189"/>
          <ac:spMkLst>
            <pc:docMk/>
            <pc:sldMk cId="2152607059" sldId="546"/>
            <ac:spMk id="4" creationId="{5621D3EC-EAFD-4727-9E11-BF43D4DC003C}"/>
          </ac:spMkLst>
        </pc:spChg>
      </pc:sldChg>
      <pc:sldChg chg="modSp mod">
        <pc:chgData name="Robert Gunning" userId="2a64ed2d-3344-456a-961d-ca62d1505fc6" providerId="ADAL" clId="{09B2B3BD-4C13-4664-BDED-4A42448F44B5}" dt="2021-03-03T20:24:14.705" v="1369" actId="6549"/>
        <pc:sldMkLst>
          <pc:docMk/>
          <pc:sldMk cId="1004707697" sldId="548"/>
        </pc:sldMkLst>
        <pc:spChg chg="mod">
          <ac:chgData name="Robert Gunning" userId="2a64ed2d-3344-456a-961d-ca62d1505fc6" providerId="ADAL" clId="{09B2B3BD-4C13-4664-BDED-4A42448F44B5}" dt="2021-03-03T20:24:14.705" v="1369" actId="6549"/>
          <ac:spMkLst>
            <pc:docMk/>
            <pc:sldMk cId="1004707697" sldId="548"/>
            <ac:spMk id="4" creationId="{5621D3EC-EAFD-4727-9E11-BF43D4DC003C}"/>
          </ac:spMkLst>
        </pc:spChg>
      </pc:sldChg>
      <pc:sldChg chg="del">
        <pc:chgData name="Robert Gunning" userId="2a64ed2d-3344-456a-961d-ca62d1505fc6" providerId="ADAL" clId="{09B2B3BD-4C13-4664-BDED-4A42448F44B5}" dt="2021-03-03T20:24:50.577" v="1370" actId="47"/>
        <pc:sldMkLst>
          <pc:docMk/>
          <pc:sldMk cId="2741763762" sldId="550"/>
        </pc:sldMkLst>
      </pc:sldChg>
      <pc:sldChg chg="delSp modSp mod">
        <pc:chgData name="Robert Gunning" userId="2a64ed2d-3344-456a-961d-ca62d1505fc6" providerId="ADAL" clId="{09B2B3BD-4C13-4664-BDED-4A42448F44B5}" dt="2021-03-03T21:40:52.737" v="1487" actId="20577"/>
        <pc:sldMkLst>
          <pc:docMk/>
          <pc:sldMk cId="3580727587" sldId="552"/>
        </pc:sldMkLst>
        <pc:spChg chg="mod">
          <ac:chgData name="Robert Gunning" userId="2a64ed2d-3344-456a-961d-ca62d1505fc6" providerId="ADAL" clId="{09B2B3BD-4C13-4664-BDED-4A42448F44B5}" dt="2021-03-03T21:40:52.737" v="1487" actId="20577"/>
          <ac:spMkLst>
            <pc:docMk/>
            <pc:sldMk cId="3580727587" sldId="552"/>
            <ac:spMk id="3" creationId="{5621D3EC-EAFD-4727-9E11-BF43D4DC003C}"/>
          </ac:spMkLst>
        </pc:spChg>
        <pc:spChg chg="mod">
          <ac:chgData name="Robert Gunning" userId="2a64ed2d-3344-456a-961d-ca62d1505fc6" providerId="ADAL" clId="{09B2B3BD-4C13-4664-BDED-4A42448F44B5}" dt="2021-03-03T21:35:36.335" v="1379" actId="1035"/>
          <ac:spMkLst>
            <pc:docMk/>
            <pc:sldMk cId="3580727587" sldId="552"/>
            <ac:spMk id="5" creationId="{FD7184BA-D59A-4CC8-B987-A9D0D0D826D8}"/>
          </ac:spMkLst>
        </pc:spChg>
        <pc:spChg chg="del">
          <ac:chgData name="Robert Gunning" userId="2a64ed2d-3344-456a-961d-ca62d1505fc6" providerId="ADAL" clId="{09B2B3BD-4C13-4664-BDED-4A42448F44B5}" dt="2021-03-03T21:35:16.707" v="1372" actId="478"/>
          <ac:spMkLst>
            <pc:docMk/>
            <pc:sldMk cId="3580727587" sldId="552"/>
            <ac:spMk id="6" creationId="{FD7184BA-D59A-4CC8-B987-A9D0D0D826D8}"/>
          </ac:spMkLst>
        </pc:spChg>
        <pc:picChg chg="mod modCrop">
          <ac:chgData name="Robert Gunning" userId="2a64ed2d-3344-456a-961d-ca62d1505fc6" providerId="ADAL" clId="{09B2B3BD-4C13-4664-BDED-4A42448F44B5}" dt="2021-03-03T21:35:33.253" v="1377" actId="1076"/>
          <ac:picMkLst>
            <pc:docMk/>
            <pc:sldMk cId="3580727587" sldId="552"/>
            <ac:picMk id="4" creationId="{00000000-0000-0000-0000-000000000000}"/>
          </ac:picMkLst>
        </pc:picChg>
      </pc:sldChg>
      <pc:sldChg chg="delSp modSp del mod">
        <pc:chgData name="Robert Gunning" userId="2a64ed2d-3344-456a-961d-ca62d1505fc6" providerId="ADAL" clId="{09B2B3BD-4C13-4664-BDED-4A42448F44B5}" dt="2021-03-03T21:40:01.171" v="1464" actId="47"/>
        <pc:sldMkLst>
          <pc:docMk/>
          <pc:sldMk cId="1147379264" sldId="553"/>
        </pc:sldMkLst>
        <pc:spChg chg="del mod">
          <ac:chgData name="Robert Gunning" userId="2a64ed2d-3344-456a-961d-ca62d1505fc6" providerId="ADAL" clId="{09B2B3BD-4C13-4664-BDED-4A42448F44B5}" dt="2021-03-03T21:36:51.657" v="1401"/>
          <ac:spMkLst>
            <pc:docMk/>
            <pc:sldMk cId="1147379264" sldId="553"/>
            <ac:spMk id="3" creationId="{5621D3EC-EAFD-4727-9E11-BF43D4DC003C}"/>
          </ac:spMkLst>
        </pc:spChg>
        <pc:spChg chg="del">
          <ac:chgData name="Robert Gunning" userId="2a64ed2d-3344-456a-961d-ca62d1505fc6" providerId="ADAL" clId="{09B2B3BD-4C13-4664-BDED-4A42448F44B5}" dt="2021-03-03T21:39:40.137" v="1458" actId="21"/>
          <ac:spMkLst>
            <pc:docMk/>
            <pc:sldMk cId="1147379264" sldId="553"/>
            <ac:spMk id="8" creationId="{FD7184BA-D59A-4CC8-B987-A9D0D0D826D8}"/>
          </ac:spMkLst>
        </pc:spChg>
        <pc:picChg chg="del">
          <ac:chgData name="Robert Gunning" userId="2a64ed2d-3344-456a-961d-ca62d1505fc6" providerId="ADAL" clId="{09B2B3BD-4C13-4664-BDED-4A42448F44B5}" dt="2021-03-03T21:37:15.240" v="1407" actId="21"/>
          <ac:picMkLst>
            <pc:docMk/>
            <pc:sldMk cId="1147379264" sldId="553"/>
            <ac:picMk id="7" creationId="{00000000-0000-0000-0000-000000000000}"/>
          </ac:picMkLst>
        </pc:picChg>
      </pc:sldChg>
      <pc:sldChg chg="addSp modSp mod">
        <pc:chgData name="Robert Gunning" userId="2a64ed2d-3344-456a-961d-ca62d1505fc6" providerId="ADAL" clId="{09B2B3BD-4C13-4664-BDED-4A42448F44B5}" dt="2021-03-03T21:39:53.324" v="1462" actId="14100"/>
        <pc:sldMkLst>
          <pc:docMk/>
          <pc:sldMk cId="1480470518" sldId="554"/>
        </pc:sldMkLst>
        <pc:spChg chg="mod ord">
          <ac:chgData name="Robert Gunning" userId="2a64ed2d-3344-456a-961d-ca62d1505fc6" providerId="ADAL" clId="{09B2B3BD-4C13-4664-BDED-4A42448F44B5}" dt="2021-03-03T21:39:08.089" v="1444" actId="166"/>
          <ac:spMkLst>
            <pc:docMk/>
            <pc:sldMk cId="1480470518" sldId="554"/>
            <ac:spMk id="3" creationId="{5621D3EC-EAFD-4727-9E11-BF43D4DC003C}"/>
          </ac:spMkLst>
        </pc:spChg>
        <pc:spChg chg="add mod">
          <ac:chgData name="Robert Gunning" userId="2a64ed2d-3344-456a-961d-ca62d1505fc6" providerId="ADAL" clId="{09B2B3BD-4C13-4664-BDED-4A42448F44B5}" dt="2021-03-03T21:39:53.324" v="1462" actId="14100"/>
          <ac:spMkLst>
            <pc:docMk/>
            <pc:sldMk cId="1480470518" sldId="554"/>
            <ac:spMk id="7" creationId="{B868115B-DF03-4FEF-BA48-69B605A56A09}"/>
          </ac:spMkLst>
        </pc:spChg>
        <pc:spChg chg="mod">
          <ac:chgData name="Robert Gunning" userId="2a64ed2d-3344-456a-961d-ca62d1505fc6" providerId="ADAL" clId="{09B2B3BD-4C13-4664-BDED-4A42448F44B5}" dt="2021-03-03T21:39:31.876" v="1457" actId="14100"/>
          <ac:spMkLst>
            <pc:docMk/>
            <pc:sldMk cId="1480470518" sldId="554"/>
            <ac:spMk id="9" creationId="{FD7184BA-D59A-4CC8-B987-A9D0D0D826D8}"/>
          </ac:spMkLst>
        </pc:spChg>
        <pc:picChg chg="mod modCrop">
          <ac:chgData name="Robert Gunning" userId="2a64ed2d-3344-456a-961d-ca62d1505fc6" providerId="ADAL" clId="{09B2B3BD-4C13-4664-BDED-4A42448F44B5}" dt="2021-03-03T21:39:20.537" v="1447" actId="1076"/>
          <ac:picMkLst>
            <pc:docMk/>
            <pc:sldMk cId="1480470518" sldId="554"/>
            <ac:picMk id="4" creationId="{00000000-0000-0000-0000-000000000000}"/>
          </ac:picMkLst>
        </pc:picChg>
        <pc:picChg chg="add mod ord modCrop">
          <ac:chgData name="Robert Gunning" userId="2a64ed2d-3344-456a-961d-ca62d1505fc6" providerId="ADAL" clId="{09B2B3BD-4C13-4664-BDED-4A42448F44B5}" dt="2021-03-03T21:39:13.903" v="1445" actId="14100"/>
          <ac:picMkLst>
            <pc:docMk/>
            <pc:sldMk cId="1480470518" sldId="554"/>
            <ac:picMk id="6" creationId="{3996B8D2-67A5-43C7-8E73-B329E64ACFDA}"/>
          </ac:picMkLst>
        </pc:picChg>
      </pc:sldChg>
      <pc:sldChg chg="addSp delSp modSp mod">
        <pc:chgData name="Robert Gunning" userId="2a64ed2d-3344-456a-961d-ca62d1505fc6" providerId="ADAL" clId="{09B2B3BD-4C13-4664-BDED-4A42448F44B5}" dt="2021-03-03T20:05:25.811" v="686" actId="20577"/>
        <pc:sldMkLst>
          <pc:docMk/>
          <pc:sldMk cId="2939629565" sldId="557"/>
        </pc:sldMkLst>
        <pc:spChg chg="mod">
          <ac:chgData name="Robert Gunning" userId="2a64ed2d-3344-456a-961d-ca62d1505fc6" providerId="ADAL" clId="{09B2B3BD-4C13-4664-BDED-4A42448F44B5}" dt="2021-03-03T19:58:08.463" v="388" actId="20577"/>
          <ac:spMkLst>
            <pc:docMk/>
            <pc:sldMk cId="2939629565" sldId="557"/>
            <ac:spMk id="2" creationId="{00000000-0000-0000-0000-000000000000}"/>
          </ac:spMkLst>
        </pc:spChg>
        <pc:spChg chg="del mod">
          <ac:chgData name="Robert Gunning" userId="2a64ed2d-3344-456a-961d-ca62d1505fc6" providerId="ADAL" clId="{09B2B3BD-4C13-4664-BDED-4A42448F44B5}" dt="2021-03-03T19:57:38.642" v="370"/>
          <ac:spMkLst>
            <pc:docMk/>
            <pc:sldMk cId="2939629565" sldId="557"/>
            <ac:spMk id="4" creationId="{5621D3EC-EAFD-4727-9E11-BF43D4DC003C}"/>
          </ac:spMkLst>
        </pc:spChg>
        <pc:spChg chg="mod">
          <ac:chgData name="Robert Gunning" userId="2a64ed2d-3344-456a-961d-ca62d1505fc6" providerId="ADAL" clId="{09B2B3BD-4C13-4664-BDED-4A42448F44B5}" dt="2021-03-03T19:58:05.217" v="384" actId="14100"/>
          <ac:spMkLst>
            <pc:docMk/>
            <pc:sldMk cId="2939629565" sldId="557"/>
            <ac:spMk id="5" creationId="{FD7184BA-D59A-4CC8-B987-A9D0D0D826D8}"/>
          </ac:spMkLst>
        </pc:spChg>
        <pc:spChg chg="add mod">
          <ac:chgData name="Robert Gunning" userId="2a64ed2d-3344-456a-961d-ca62d1505fc6" providerId="ADAL" clId="{09B2B3BD-4C13-4664-BDED-4A42448F44B5}" dt="2021-03-03T20:05:25.811" v="686" actId="20577"/>
          <ac:spMkLst>
            <pc:docMk/>
            <pc:sldMk cId="2939629565" sldId="557"/>
            <ac:spMk id="6" creationId="{B9AADADC-A851-4CAC-8C53-6B4072C1D4A4}"/>
          </ac:spMkLst>
        </pc:spChg>
        <pc:picChg chg="mod">
          <ac:chgData name="Robert Gunning" userId="2a64ed2d-3344-456a-961d-ca62d1505fc6" providerId="ADAL" clId="{09B2B3BD-4C13-4664-BDED-4A42448F44B5}" dt="2021-03-03T19:58:02.564" v="383" actId="14100"/>
          <ac:picMkLst>
            <pc:docMk/>
            <pc:sldMk cId="2939629565" sldId="557"/>
            <ac:picMk id="3" creationId="{E7F52C08-3E53-4D3C-8D94-9D33940C7D5E}"/>
          </ac:picMkLst>
        </pc:picChg>
      </pc:sldChg>
      <pc:sldChg chg="addSp delSp modSp mod">
        <pc:chgData name="Robert Gunning" userId="2a64ed2d-3344-456a-961d-ca62d1505fc6" providerId="ADAL" clId="{09B2B3BD-4C13-4664-BDED-4A42448F44B5}" dt="2021-03-03T20:08:12.451" v="970" actId="20577"/>
        <pc:sldMkLst>
          <pc:docMk/>
          <pc:sldMk cId="1316579983" sldId="559"/>
        </pc:sldMkLst>
        <pc:spChg chg="mod">
          <ac:chgData name="Robert Gunning" userId="2a64ed2d-3344-456a-961d-ca62d1505fc6" providerId="ADAL" clId="{09B2B3BD-4C13-4664-BDED-4A42448F44B5}" dt="2021-03-03T20:04:42.723" v="666" actId="20577"/>
          <ac:spMkLst>
            <pc:docMk/>
            <pc:sldMk cId="1316579983" sldId="559"/>
            <ac:spMk id="4" creationId="{5621D3EC-EAFD-4727-9E11-BF43D4DC003C}"/>
          </ac:spMkLst>
        </pc:spChg>
        <pc:spChg chg="add mod">
          <ac:chgData name="Robert Gunning" userId="2a64ed2d-3344-456a-961d-ca62d1505fc6" providerId="ADAL" clId="{09B2B3BD-4C13-4664-BDED-4A42448F44B5}" dt="2021-03-03T20:08:12.451" v="970" actId="20577"/>
          <ac:spMkLst>
            <pc:docMk/>
            <pc:sldMk cId="1316579983" sldId="559"/>
            <ac:spMk id="7" creationId="{11244124-1F07-4F41-9E90-BA956714F6A9}"/>
          </ac:spMkLst>
        </pc:spChg>
        <pc:picChg chg="add mod">
          <ac:chgData name="Robert Gunning" userId="2a64ed2d-3344-456a-961d-ca62d1505fc6" providerId="ADAL" clId="{09B2B3BD-4C13-4664-BDED-4A42448F44B5}" dt="2021-03-03T20:04:57.188" v="671" actId="1076"/>
          <ac:picMkLst>
            <pc:docMk/>
            <pc:sldMk cId="1316579983" sldId="559"/>
            <ac:picMk id="5" creationId="{08A516D9-E086-4004-8695-4DCAF7EDFFD3}"/>
          </ac:picMkLst>
        </pc:picChg>
        <pc:picChg chg="del mod">
          <ac:chgData name="Robert Gunning" userId="2a64ed2d-3344-456a-961d-ca62d1505fc6" providerId="ADAL" clId="{09B2B3BD-4C13-4664-BDED-4A42448F44B5}" dt="2021-03-03T20:04:35.829" v="665" actId="478"/>
          <ac:picMkLst>
            <pc:docMk/>
            <pc:sldMk cId="1316579983" sldId="559"/>
            <ac:picMk id="6" creationId="{25132B52-465E-4526-808F-BAF840277023}"/>
          </ac:picMkLst>
        </pc:picChg>
      </pc:sldChg>
      <pc:sldChg chg="del">
        <pc:chgData name="Robert Gunning" userId="2a64ed2d-3344-456a-961d-ca62d1505fc6" providerId="ADAL" clId="{09B2B3BD-4C13-4664-BDED-4A42448F44B5}" dt="2021-03-03T20:08:55.018" v="981" actId="47"/>
        <pc:sldMkLst>
          <pc:docMk/>
          <pc:sldMk cId="2786750378" sldId="561"/>
        </pc:sldMkLst>
      </pc:sldChg>
      <pc:sldChg chg="delSp modSp add mod">
        <pc:chgData name="Robert Gunning" userId="2a64ed2d-3344-456a-961d-ca62d1505fc6" providerId="ADAL" clId="{09B2B3BD-4C13-4664-BDED-4A42448F44B5}" dt="2021-03-03T20:17:08.198" v="1186"/>
        <pc:sldMkLst>
          <pc:docMk/>
          <pc:sldMk cId="705379346" sldId="568"/>
        </pc:sldMkLst>
        <pc:spChg chg="del">
          <ac:chgData name="Robert Gunning" userId="2a64ed2d-3344-456a-961d-ca62d1505fc6" providerId="ADAL" clId="{09B2B3BD-4C13-4664-BDED-4A42448F44B5}" dt="2021-03-03T14:27:12.869" v="2" actId="478"/>
          <ac:spMkLst>
            <pc:docMk/>
            <pc:sldMk cId="705379346" sldId="568"/>
            <ac:spMk id="3" creationId="{74047064-9467-4DEB-B2C5-89C7E9F34E1F}"/>
          </ac:spMkLst>
        </pc:spChg>
        <pc:spChg chg="mod">
          <ac:chgData name="Robert Gunning" userId="2a64ed2d-3344-456a-961d-ca62d1505fc6" providerId="ADAL" clId="{09B2B3BD-4C13-4664-BDED-4A42448F44B5}" dt="2021-03-03T20:17:08.198" v="1186"/>
          <ac:spMkLst>
            <pc:docMk/>
            <pc:sldMk cId="705379346" sldId="568"/>
            <ac:spMk id="4" creationId="{5621D3EC-EAFD-4727-9E11-BF43D4DC003C}"/>
          </ac:spMkLst>
        </pc:spChg>
        <pc:picChg chg="del">
          <ac:chgData name="Robert Gunning" userId="2a64ed2d-3344-456a-961d-ca62d1505fc6" providerId="ADAL" clId="{09B2B3BD-4C13-4664-BDED-4A42448F44B5}" dt="2021-03-03T14:27:12.044" v="1" actId="478"/>
          <ac:picMkLst>
            <pc:docMk/>
            <pc:sldMk cId="705379346" sldId="568"/>
            <ac:picMk id="5" creationId="{9E5FA230-057A-42CC-895B-5D2DA00A00F8}"/>
          </ac:picMkLst>
        </pc:picChg>
      </pc:sldChg>
      <pc:sldChg chg="add del">
        <pc:chgData name="Robert Gunning" userId="2a64ed2d-3344-456a-961d-ca62d1505fc6" providerId="ADAL" clId="{09B2B3BD-4C13-4664-BDED-4A42448F44B5}" dt="2021-03-03T14:27:43.210" v="30"/>
        <pc:sldMkLst>
          <pc:docMk/>
          <pc:sldMk cId="1466393571" sldId="569"/>
        </pc:sldMkLst>
      </pc:sldChg>
      <pc:sldChg chg="modSp add mod">
        <pc:chgData name="Robert Gunning" userId="2a64ed2d-3344-456a-961d-ca62d1505fc6" providerId="ADAL" clId="{09B2B3BD-4C13-4664-BDED-4A42448F44B5}" dt="2021-03-03T14:28:14.345" v="55" actId="20577"/>
        <pc:sldMkLst>
          <pc:docMk/>
          <pc:sldMk cId="2280912397" sldId="569"/>
        </pc:sldMkLst>
        <pc:spChg chg="mod">
          <ac:chgData name="Robert Gunning" userId="2a64ed2d-3344-456a-961d-ca62d1505fc6" providerId="ADAL" clId="{09B2B3BD-4C13-4664-BDED-4A42448F44B5}" dt="2021-03-03T14:28:14.345" v="55" actId="20577"/>
          <ac:spMkLst>
            <pc:docMk/>
            <pc:sldMk cId="2280912397" sldId="569"/>
            <ac:spMk id="2" creationId="{00000000-0000-0000-0000-000000000000}"/>
          </ac:spMkLst>
        </pc:spChg>
      </pc:sldChg>
      <pc:sldChg chg="add del">
        <pc:chgData name="Robert Gunning" userId="2a64ed2d-3344-456a-961d-ca62d1505fc6" providerId="ADAL" clId="{09B2B3BD-4C13-4664-BDED-4A42448F44B5}" dt="2021-03-03T14:30:16.451" v="59"/>
        <pc:sldMkLst>
          <pc:docMk/>
          <pc:sldMk cId="1595495869" sldId="570"/>
        </pc:sldMkLst>
      </pc:sldChg>
      <pc:sldChg chg="addSp delSp modSp add mod">
        <pc:chgData name="Robert Gunning" userId="2a64ed2d-3344-456a-961d-ca62d1505fc6" providerId="ADAL" clId="{09B2B3BD-4C13-4664-BDED-4A42448F44B5}" dt="2021-03-03T22:05:16.786" v="2553" actId="14100"/>
        <pc:sldMkLst>
          <pc:docMk/>
          <pc:sldMk cId="2464849973" sldId="570"/>
        </pc:sldMkLst>
        <pc:spChg chg="mod">
          <ac:chgData name="Robert Gunning" userId="2a64ed2d-3344-456a-961d-ca62d1505fc6" providerId="ADAL" clId="{09B2B3BD-4C13-4664-BDED-4A42448F44B5}" dt="2021-03-03T14:30:26.562" v="84" actId="20577"/>
          <ac:spMkLst>
            <pc:docMk/>
            <pc:sldMk cId="2464849973" sldId="570"/>
            <ac:spMk id="2" creationId="{00000000-0000-0000-0000-000000000000}"/>
          </ac:spMkLst>
        </pc:spChg>
        <pc:spChg chg="add mod">
          <ac:chgData name="Robert Gunning" userId="2a64ed2d-3344-456a-961d-ca62d1505fc6" providerId="ADAL" clId="{09B2B3BD-4C13-4664-BDED-4A42448F44B5}" dt="2021-03-03T22:00:58.095" v="2303" actId="20577"/>
          <ac:spMkLst>
            <pc:docMk/>
            <pc:sldMk cId="2464849973" sldId="570"/>
            <ac:spMk id="3" creationId="{1831B10C-E3C4-4D86-8CA0-93EBE49D5933}"/>
          </ac:spMkLst>
        </pc:spChg>
        <pc:spChg chg="del mod">
          <ac:chgData name="Robert Gunning" userId="2a64ed2d-3344-456a-961d-ca62d1505fc6" providerId="ADAL" clId="{09B2B3BD-4C13-4664-BDED-4A42448F44B5}" dt="2021-03-03T21:43:05.816" v="1489" actId="478"/>
          <ac:spMkLst>
            <pc:docMk/>
            <pc:sldMk cId="2464849973" sldId="570"/>
            <ac:spMk id="4" creationId="{DA6A88C1-D150-4BB8-906B-0C592EB9769A}"/>
          </ac:spMkLst>
        </pc:spChg>
        <pc:spChg chg="add mod">
          <ac:chgData name="Robert Gunning" userId="2a64ed2d-3344-456a-961d-ca62d1505fc6" providerId="ADAL" clId="{09B2B3BD-4C13-4664-BDED-4A42448F44B5}" dt="2021-03-03T21:56:23.278" v="2010" actId="1076"/>
          <ac:spMkLst>
            <pc:docMk/>
            <pc:sldMk cId="2464849973" sldId="570"/>
            <ac:spMk id="5" creationId="{2D68D334-E257-46D2-92C4-5F50DC875F3A}"/>
          </ac:spMkLst>
        </pc:spChg>
        <pc:spChg chg="add mod">
          <ac:chgData name="Robert Gunning" userId="2a64ed2d-3344-456a-961d-ca62d1505fc6" providerId="ADAL" clId="{09B2B3BD-4C13-4664-BDED-4A42448F44B5}" dt="2021-03-03T22:05:16.786" v="2553" actId="14100"/>
          <ac:spMkLst>
            <pc:docMk/>
            <pc:sldMk cId="2464849973" sldId="570"/>
            <ac:spMk id="6" creationId="{EFC75679-2881-4B76-BDBD-FC92DC8B5911}"/>
          </ac:spMkLst>
        </pc:spChg>
        <pc:spChg chg="add mod topLvl">
          <ac:chgData name="Robert Gunning" userId="2a64ed2d-3344-456a-961d-ca62d1505fc6" providerId="ADAL" clId="{09B2B3BD-4C13-4664-BDED-4A42448F44B5}" dt="2021-03-03T21:58:37.509" v="2056" actId="14100"/>
          <ac:spMkLst>
            <pc:docMk/>
            <pc:sldMk cId="2464849973" sldId="570"/>
            <ac:spMk id="9" creationId="{7605DB5C-D324-4E8D-8B7A-424C76896C09}"/>
          </ac:spMkLst>
        </pc:spChg>
        <pc:spChg chg="add mod">
          <ac:chgData name="Robert Gunning" userId="2a64ed2d-3344-456a-961d-ca62d1505fc6" providerId="ADAL" clId="{09B2B3BD-4C13-4664-BDED-4A42448F44B5}" dt="2021-03-03T22:02:34.970" v="2361" actId="14100"/>
          <ac:spMkLst>
            <pc:docMk/>
            <pc:sldMk cId="2464849973" sldId="570"/>
            <ac:spMk id="11" creationId="{76CC004A-44B3-412D-A0C3-FB74AA16CD76}"/>
          </ac:spMkLst>
        </pc:spChg>
        <pc:spChg chg="add mod">
          <ac:chgData name="Robert Gunning" userId="2a64ed2d-3344-456a-961d-ca62d1505fc6" providerId="ADAL" clId="{09B2B3BD-4C13-4664-BDED-4A42448F44B5}" dt="2021-03-03T22:03:19.770" v="2411" actId="14100"/>
          <ac:spMkLst>
            <pc:docMk/>
            <pc:sldMk cId="2464849973" sldId="570"/>
            <ac:spMk id="12" creationId="{BC9661E7-1077-4056-8A8F-128AE45DDFFB}"/>
          </ac:spMkLst>
        </pc:spChg>
        <pc:spChg chg="add mod">
          <ac:chgData name="Robert Gunning" userId="2a64ed2d-3344-456a-961d-ca62d1505fc6" providerId="ADAL" clId="{09B2B3BD-4C13-4664-BDED-4A42448F44B5}" dt="2021-03-03T22:04:36.065" v="2549" actId="20577"/>
          <ac:spMkLst>
            <pc:docMk/>
            <pc:sldMk cId="2464849973" sldId="570"/>
            <ac:spMk id="13" creationId="{6A7352AE-43FE-4261-8BDE-76E2F81AFDA0}"/>
          </ac:spMkLst>
        </pc:spChg>
        <pc:grpChg chg="add del mod">
          <ac:chgData name="Robert Gunning" userId="2a64ed2d-3344-456a-961d-ca62d1505fc6" providerId="ADAL" clId="{09B2B3BD-4C13-4664-BDED-4A42448F44B5}" dt="2021-03-03T21:58:12.638" v="2049" actId="165"/>
          <ac:grpSpMkLst>
            <pc:docMk/>
            <pc:sldMk cId="2464849973" sldId="570"/>
            <ac:grpSpMk id="10" creationId="{BC385C17-8D4A-4964-A96E-05ACDF4DB576}"/>
          </ac:grpSpMkLst>
        </pc:grpChg>
        <pc:picChg chg="add mod topLvl">
          <ac:chgData name="Robert Gunning" userId="2a64ed2d-3344-456a-961d-ca62d1505fc6" providerId="ADAL" clId="{09B2B3BD-4C13-4664-BDED-4A42448F44B5}" dt="2021-03-03T21:58:14.653" v="2050" actId="14100"/>
          <ac:picMkLst>
            <pc:docMk/>
            <pc:sldMk cId="2464849973" sldId="570"/>
            <ac:picMk id="8" creationId="{6D64F152-43A2-4352-A767-5A8BC93EEC3D}"/>
          </ac:picMkLst>
        </pc:picChg>
      </pc:sldChg>
      <pc:sldChg chg="modSp add mod">
        <pc:chgData name="Robert Gunning" userId="2a64ed2d-3344-456a-961d-ca62d1505fc6" providerId="ADAL" clId="{09B2B3BD-4C13-4664-BDED-4A42448F44B5}" dt="2021-03-03T20:08:45.884" v="980" actId="20577"/>
        <pc:sldMkLst>
          <pc:docMk/>
          <pc:sldMk cId="2656571512" sldId="571"/>
        </pc:sldMkLst>
        <pc:spChg chg="mod">
          <ac:chgData name="Robert Gunning" userId="2a64ed2d-3344-456a-961d-ca62d1505fc6" providerId="ADAL" clId="{09B2B3BD-4C13-4664-BDED-4A42448F44B5}" dt="2021-03-03T20:08:45.884" v="980" actId="20577"/>
          <ac:spMkLst>
            <pc:docMk/>
            <pc:sldMk cId="2656571512" sldId="571"/>
            <ac:spMk id="2" creationId="{00000000-0000-0000-0000-000000000000}"/>
          </ac:spMkLst>
        </pc:spChg>
      </pc:sldChg>
    </pc:docChg>
  </pc:docChgLst>
  <pc:docChgLst>
    <pc:chgData name="Robert Gunning" userId="2a64ed2d-3344-456a-961d-ca62d1505fc6" providerId="ADAL" clId="{E0C71509-7960-4D28-AB92-1B66E7BCAA91}"/>
    <pc:docChg chg="undo custSel addSld delSld modSld modSection">
      <pc:chgData name="Robert Gunning" userId="2a64ed2d-3344-456a-961d-ca62d1505fc6" providerId="ADAL" clId="{E0C71509-7960-4D28-AB92-1B66E7BCAA91}" dt="2021-09-21T16:00:49.436" v="64" actId="20577"/>
      <pc:docMkLst>
        <pc:docMk/>
      </pc:docMkLst>
      <pc:sldChg chg="del">
        <pc:chgData name="Robert Gunning" userId="2a64ed2d-3344-456a-961d-ca62d1505fc6" providerId="ADAL" clId="{E0C71509-7960-4D28-AB92-1B66E7BCAA91}" dt="2021-07-26T18:24:10.223" v="0" actId="47"/>
        <pc:sldMkLst>
          <pc:docMk/>
          <pc:sldMk cId="1293314013" sldId="431"/>
        </pc:sldMkLst>
      </pc:sldChg>
      <pc:sldChg chg="modSp mod">
        <pc:chgData name="Robert Gunning" userId="2a64ed2d-3344-456a-961d-ca62d1505fc6" providerId="ADAL" clId="{E0C71509-7960-4D28-AB92-1B66E7BCAA91}" dt="2021-09-21T16:00:49.436" v="64" actId="20577"/>
        <pc:sldMkLst>
          <pc:docMk/>
          <pc:sldMk cId="1688101358" sldId="432"/>
        </pc:sldMkLst>
        <pc:spChg chg="mod">
          <ac:chgData name="Robert Gunning" userId="2a64ed2d-3344-456a-961d-ca62d1505fc6" providerId="ADAL" clId="{E0C71509-7960-4D28-AB92-1B66E7BCAA91}" dt="2021-09-21T16:00:49.436" v="64" actId="20577"/>
          <ac:spMkLst>
            <pc:docMk/>
            <pc:sldMk cId="1688101358" sldId="432"/>
            <ac:spMk id="3" creationId="{D1F4BF5B-5794-455C-833C-96846431CEFF}"/>
          </ac:spMkLst>
        </pc:spChg>
      </pc:sldChg>
      <pc:sldChg chg="del">
        <pc:chgData name="Robert Gunning" userId="2a64ed2d-3344-456a-961d-ca62d1505fc6" providerId="ADAL" clId="{E0C71509-7960-4D28-AB92-1B66E7BCAA91}" dt="2021-07-26T18:24:33.496" v="4" actId="47"/>
        <pc:sldMkLst>
          <pc:docMk/>
          <pc:sldMk cId="1324811061" sldId="444"/>
        </pc:sldMkLst>
      </pc:sldChg>
      <pc:sldChg chg="del">
        <pc:chgData name="Robert Gunning" userId="2a64ed2d-3344-456a-961d-ca62d1505fc6" providerId="ADAL" clId="{E0C71509-7960-4D28-AB92-1B66E7BCAA91}" dt="2021-07-26T18:24:48.952" v="6" actId="47"/>
        <pc:sldMkLst>
          <pc:docMk/>
          <pc:sldMk cId="1668849379" sldId="547"/>
        </pc:sldMkLst>
      </pc:sldChg>
      <pc:sldChg chg="modSp mod">
        <pc:chgData name="Robert Gunning" userId="2a64ed2d-3344-456a-961d-ca62d1505fc6" providerId="ADAL" clId="{E0C71509-7960-4D28-AB92-1B66E7BCAA91}" dt="2021-09-21T16:00:25.255" v="24" actId="20577"/>
        <pc:sldMkLst>
          <pc:docMk/>
          <pc:sldMk cId="171550051" sldId="555"/>
        </pc:sldMkLst>
        <pc:spChg chg="mod">
          <ac:chgData name="Robert Gunning" userId="2a64ed2d-3344-456a-961d-ca62d1505fc6" providerId="ADAL" clId="{E0C71509-7960-4D28-AB92-1B66E7BCAA91}" dt="2021-09-21T16:00:25.255" v="24" actId="20577"/>
          <ac:spMkLst>
            <pc:docMk/>
            <pc:sldMk cId="171550051" sldId="555"/>
            <ac:spMk id="4" creationId="{5621D3EC-EAFD-4727-9E11-BF43D4DC003C}"/>
          </ac:spMkLst>
        </pc:spChg>
        <pc:spChg chg="mod">
          <ac:chgData name="Robert Gunning" userId="2a64ed2d-3344-456a-961d-ca62d1505fc6" providerId="ADAL" clId="{E0C71509-7960-4D28-AB92-1B66E7BCAA91}" dt="2021-09-21T16:00:02.057" v="17" actId="14100"/>
          <ac:spMkLst>
            <pc:docMk/>
            <pc:sldMk cId="171550051" sldId="555"/>
            <ac:spMk id="5" creationId="{FD7184BA-D59A-4CC8-B987-A9D0D0D826D8}"/>
          </ac:spMkLst>
        </pc:spChg>
        <pc:picChg chg="mod modCrop">
          <ac:chgData name="Robert Gunning" userId="2a64ed2d-3344-456a-961d-ca62d1505fc6" providerId="ADAL" clId="{E0C71509-7960-4D28-AB92-1B66E7BCAA91}" dt="2021-09-21T15:59:56.649" v="15" actId="1076"/>
          <ac:picMkLst>
            <pc:docMk/>
            <pc:sldMk cId="171550051" sldId="555"/>
            <ac:picMk id="7" creationId="{7A9E5389-58EB-4571-9BC0-DEC84EDAE300}"/>
          </ac:picMkLst>
        </pc:picChg>
      </pc:sldChg>
      <pc:sldChg chg="add del">
        <pc:chgData name="Robert Gunning" userId="2a64ed2d-3344-456a-961d-ca62d1505fc6" providerId="ADAL" clId="{E0C71509-7960-4D28-AB92-1B66E7BCAA91}" dt="2021-07-26T18:24:28.812" v="2" actId="47"/>
        <pc:sldMkLst>
          <pc:docMk/>
          <pc:sldMk cId="945957472" sldId="572"/>
        </pc:sldMkLst>
      </pc:sldChg>
      <pc:sldChg chg="add">
        <pc:chgData name="Robert Gunning" userId="2a64ed2d-3344-456a-961d-ca62d1505fc6" providerId="ADAL" clId="{E0C71509-7960-4D28-AB92-1B66E7BCAA91}" dt="2021-07-26T18:24:30.895" v="3"/>
        <pc:sldMkLst>
          <pc:docMk/>
          <pc:sldMk cId="1939596313" sldId="572"/>
        </pc:sldMkLst>
      </pc:sldChg>
      <pc:sldChg chg="add">
        <pc:chgData name="Robert Gunning" userId="2a64ed2d-3344-456a-961d-ca62d1505fc6" providerId="ADAL" clId="{E0C71509-7960-4D28-AB92-1B66E7BCAA91}" dt="2021-07-26T18:24:45.951" v="5"/>
        <pc:sldMkLst>
          <pc:docMk/>
          <pc:sldMk cId="1835443955" sldId="573"/>
        </pc:sldMkLst>
      </pc:sldChg>
    </pc:docChg>
  </pc:docChgLst>
  <pc:docChgLst>
    <pc:chgData name="Ainsley McWaters" userId="c5d334f2-12a2-41a9-8e2b-21ffe41f7819" providerId="ADAL" clId="{E97957D9-D669-42CB-A637-C0AF241C34EB}"/>
    <pc:docChg chg="modSld">
      <pc:chgData name="Ainsley McWaters" userId="c5d334f2-12a2-41a9-8e2b-21ffe41f7819" providerId="ADAL" clId="{E97957D9-D669-42CB-A637-C0AF241C34EB}" dt="2020-11-18T15:39:23.397" v="15" actId="20577"/>
      <pc:docMkLst>
        <pc:docMk/>
      </pc:docMkLst>
      <pc:sldChg chg="modSp mod">
        <pc:chgData name="Ainsley McWaters" userId="c5d334f2-12a2-41a9-8e2b-21ffe41f7819" providerId="ADAL" clId="{E97957D9-D669-42CB-A637-C0AF241C34EB}" dt="2020-11-18T15:35:48.069" v="0" actId="14100"/>
        <pc:sldMkLst>
          <pc:docMk/>
          <pc:sldMk cId="4139814210" sldId="346"/>
        </pc:sldMkLst>
        <pc:spChg chg="mod">
          <ac:chgData name="Ainsley McWaters" userId="c5d334f2-12a2-41a9-8e2b-21ffe41f7819" providerId="ADAL" clId="{E97957D9-D669-42CB-A637-C0AF241C34EB}" dt="2020-11-18T15:35:48.069" v="0" actId="14100"/>
          <ac:spMkLst>
            <pc:docMk/>
            <pc:sldMk cId="4139814210" sldId="346"/>
            <ac:spMk id="4" creationId="{2F5CED60-2B59-4E5D-9766-E221D03C71B3}"/>
          </ac:spMkLst>
        </pc:spChg>
      </pc:sldChg>
      <pc:sldChg chg="modSp mod">
        <pc:chgData name="Ainsley McWaters" userId="c5d334f2-12a2-41a9-8e2b-21ffe41f7819" providerId="ADAL" clId="{E97957D9-D669-42CB-A637-C0AF241C34EB}" dt="2020-11-18T15:38:20.315" v="12" actId="113"/>
        <pc:sldMkLst>
          <pc:docMk/>
          <pc:sldMk cId="1293314013" sldId="431"/>
        </pc:sldMkLst>
        <pc:spChg chg="mod">
          <ac:chgData name="Ainsley McWaters" userId="c5d334f2-12a2-41a9-8e2b-21ffe41f7819" providerId="ADAL" clId="{E97957D9-D669-42CB-A637-C0AF241C34EB}" dt="2020-11-18T15:38:20.315" v="12" actId="113"/>
          <ac:spMkLst>
            <pc:docMk/>
            <pc:sldMk cId="1293314013" sldId="431"/>
            <ac:spMk id="4" creationId="{5621D3EC-EAFD-4727-9E11-BF43D4DC003C}"/>
          </ac:spMkLst>
        </pc:spChg>
      </pc:sldChg>
      <pc:sldChg chg="modSp mod">
        <pc:chgData name="Ainsley McWaters" userId="c5d334f2-12a2-41a9-8e2b-21ffe41f7819" providerId="ADAL" clId="{E97957D9-D669-42CB-A637-C0AF241C34EB}" dt="2020-11-18T15:39:23.397" v="15" actId="20577"/>
        <pc:sldMkLst>
          <pc:docMk/>
          <pc:sldMk cId="2741763762" sldId="550"/>
        </pc:sldMkLst>
        <pc:spChg chg="mod">
          <ac:chgData name="Ainsley McWaters" userId="c5d334f2-12a2-41a9-8e2b-21ffe41f7819" providerId="ADAL" clId="{E97957D9-D669-42CB-A637-C0AF241C34EB}" dt="2020-11-18T15:39:23.397" v="15" actId="20577"/>
          <ac:spMkLst>
            <pc:docMk/>
            <pc:sldMk cId="2741763762" sldId="550"/>
            <ac:spMk id="5" creationId="{5621D3EC-EAFD-4727-9E11-BF43D4DC003C}"/>
          </ac:spMkLst>
        </pc:spChg>
      </pc:sldChg>
      <pc:sldChg chg="modSp mod">
        <pc:chgData name="Ainsley McWaters" userId="c5d334f2-12a2-41a9-8e2b-21ffe41f7819" providerId="ADAL" clId="{E97957D9-D669-42CB-A637-C0AF241C34EB}" dt="2020-11-18T15:36:21.085" v="4" actId="20577"/>
        <pc:sldMkLst>
          <pc:docMk/>
          <pc:sldMk cId="1574093419" sldId="562"/>
        </pc:sldMkLst>
        <pc:spChg chg="mod">
          <ac:chgData name="Ainsley McWaters" userId="c5d334f2-12a2-41a9-8e2b-21ffe41f7819" providerId="ADAL" clId="{E97957D9-D669-42CB-A637-C0AF241C34EB}" dt="2020-11-18T15:36:21.085" v="4" actId="20577"/>
          <ac:spMkLst>
            <pc:docMk/>
            <pc:sldMk cId="1574093419" sldId="562"/>
            <ac:spMk id="4" creationId="{5621D3EC-EAFD-4727-9E11-BF43D4DC003C}"/>
          </ac:spMkLst>
        </pc:spChg>
      </pc:sldChg>
    </pc:docChg>
  </pc:docChgLst>
  <pc:docChgLst>
    <pc:chgData name="Alix Webb" userId="965ef5c8-15a8-4448-9c63-93c161ab6f4b" providerId="ADAL" clId="{A1DA084D-B2E0-4156-8F7E-7B4D936FCDB2}"/>
    <pc:docChg chg="modSld">
      <pc:chgData name="Alix Webb" userId="965ef5c8-15a8-4448-9c63-93c161ab6f4b" providerId="ADAL" clId="{A1DA084D-B2E0-4156-8F7E-7B4D936FCDB2}" dt="2021-08-31T12:40:11.532" v="0" actId="1076"/>
      <pc:docMkLst>
        <pc:docMk/>
      </pc:docMkLst>
      <pc:sldChg chg="modSp mod">
        <pc:chgData name="Alix Webb" userId="965ef5c8-15a8-4448-9c63-93c161ab6f4b" providerId="ADAL" clId="{A1DA084D-B2E0-4156-8F7E-7B4D936FCDB2}" dt="2021-08-31T12:40:11.532" v="0" actId="1076"/>
        <pc:sldMkLst>
          <pc:docMk/>
          <pc:sldMk cId="4033450117" sldId="567"/>
        </pc:sldMkLst>
        <pc:picChg chg="mod">
          <ac:chgData name="Alix Webb" userId="965ef5c8-15a8-4448-9c63-93c161ab6f4b" providerId="ADAL" clId="{A1DA084D-B2E0-4156-8F7E-7B4D936FCDB2}" dt="2021-08-31T12:40:11.532" v="0" actId="1076"/>
          <ac:picMkLst>
            <pc:docMk/>
            <pc:sldMk cId="4033450117" sldId="567"/>
            <ac:picMk id="6" creationId="{E02E2A01-D8B0-4AD3-BC66-B216776B8FDD}"/>
          </ac:picMkLst>
        </pc:picChg>
      </pc:sldChg>
    </pc:docChg>
  </pc:docChgLst>
  <pc:docChgLst>
    <pc:chgData name="Robert Gunning" userId="2a64ed2d-3344-456a-961d-ca62d1505fc6" providerId="ADAL" clId="{EC4166F1-D1A3-4027-AF69-8417708F2DE9}"/>
    <pc:docChg chg="undo custSel addSld modSld sldOrd modSection">
      <pc:chgData name="Robert Gunning" userId="2a64ed2d-3344-456a-961d-ca62d1505fc6" providerId="ADAL" clId="{EC4166F1-D1A3-4027-AF69-8417708F2DE9}" dt="2022-12-01T17:22:09.398" v="76" actId="20577"/>
      <pc:docMkLst>
        <pc:docMk/>
      </pc:docMkLst>
      <pc:sldChg chg="modSp mod">
        <pc:chgData name="Robert Gunning" userId="2a64ed2d-3344-456a-961d-ca62d1505fc6" providerId="ADAL" clId="{EC4166F1-D1A3-4027-AF69-8417708F2DE9}" dt="2022-11-16T21:26:40.930" v="66" actId="313"/>
        <pc:sldMkLst>
          <pc:docMk/>
          <pc:sldMk cId="4067142030" sldId="540"/>
        </pc:sldMkLst>
        <pc:spChg chg="mod">
          <ac:chgData name="Robert Gunning" userId="2a64ed2d-3344-456a-961d-ca62d1505fc6" providerId="ADAL" clId="{EC4166F1-D1A3-4027-AF69-8417708F2DE9}" dt="2022-11-16T21:26:40.930" v="66" actId="313"/>
          <ac:spMkLst>
            <pc:docMk/>
            <pc:sldMk cId="4067142030" sldId="540"/>
            <ac:spMk id="4" creationId="{DA6A88C1-D150-4BB8-906B-0C592EB9769A}"/>
          </ac:spMkLst>
        </pc:spChg>
      </pc:sldChg>
      <pc:sldChg chg="ord">
        <pc:chgData name="Robert Gunning" userId="2a64ed2d-3344-456a-961d-ca62d1505fc6" providerId="ADAL" clId="{EC4166F1-D1A3-4027-AF69-8417708F2DE9}" dt="2022-11-16T21:02:01.998" v="49"/>
        <pc:sldMkLst>
          <pc:docMk/>
          <pc:sldMk cId="3580727587" sldId="552"/>
        </pc:sldMkLst>
      </pc:sldChg>
      <pc:sldChg chg="ord">
        <pc:chgData name="Robert Gunning" userId="2a64ed2d-3344-456a-961d-ca62d1505fc6" providerId="ADAL" clId="{EC4166F1-D1A3-4027-AF69-8417708F2DE9}" dt="2022-11-16T21:02:01.998" v="49"/>
        <pc:sldMkLst>
          <pc:docMk/>
          <pc:sldMk cId="1480470518" sldId="554"/>
        </pc:sldMkLst>
      </pc:sldChg>
      <pc:sldChg chg="modSp mod">
        <pc:chgData name="Robert Gunning" userId="2a64ed2d-3344-456a-961d-ca62d1505fc6" providerId="ADAL" clId="{EC4166F1-D1A3-4027-AF69-8417708F2DE9}" dt="2022-10-18T18:12:47.002" v="47" actId="404"/>
        <pc:sldMkLst>
          <pc:docMk/>
          <pc:sldMk cId="705379346" sldId="568"/>
        </pc:sldMkLst>
        <pc:spChg chg="mod">
          <ac:chgData name="Robert Gunning" userId="2a64ed2d-3344-456a-961d-ca62d1505fc6" providerId="ADAL" clId="{EC4166F1-D1A3-4027-AF69-8417708F2DE9}" dt="2022-10-18T18:12:47.002" v="47" actId="404"/>
          <ac:spMkLst>
            <pc:docMk/>
            <pc:sldMk cId="705379346" sldId="568"/>
            <ac:spMk id="4" creationId="{5621D3EC-EAFD-4727-9E11-BF43D4DC003C}"/>
          </ac:spMkLst>
        </pc:spChg>
      </pc:sldChg>
      <pc:sldChg chg="modSp mod">
        <pc:chgData name="Robert Gunning" userId="2a64ed2d-3344-456a-961d-ca62d1505fc6" providerId="ADAL" clId="{EC4166F1-D1A3-4027-AF69-8417708F2DE9}" dt="2022-12-01T17:22:09.398" v="76" actId="20577"/>
        <pc:sldMkLst>
          <pc:docMk/>
          <pc:sldMk cId="2464849973" sldId="570"/>
        </pc:sldMkLst>
        <pc:spChg chg="mod">
          <ac:chgData name="Robert Gunning" userId="2a64ed2d-3344-456a-961d-ca62d1505fc6" providerId="ADAL" clId="{EC4166F1-D1A3-4027-AF69-8417708F2DE9}" dt="2022-12-01T17:22:09.398" v="76" actId="20577"/>
          <ac:spMkLst>
            <pc:docMk/>
            <pc:sldMk cId="2464849973" sldId="570"/>
            <ac:spMk id="5" creationId="{2D68D334-E257-46D2-92C4-5F50DC875F3A}"/>
          </ac:spMkLst>
        </pc:spChg>
      </pc:sldChg>
      <pc:sldChg chg="delSp modSp add mod modShow">
        <pc:chgData name="Robert Gunning" userId="2a64ed2d-3344-456a-961d-ca62d1505fc6" providerId="ADAL" clId="{EC4166F1-D1A3-4027-AF69-8417708F2DE9}" dt="2022-09-07T15:08:06.600" v="28" actId="729"/>
        <pc:sldMkLst>
          <pc:docMk/>
          <pc:sldMk cId="1183787775" sldId="574"/>
        </pc:sldMkLst>
        <pc:spChg chg="mod">
          <ac:chgData name="Robert Gunning" userId="2a64ed2d-3344-456a-961d-ca62d1505fc6" providerId="ADAL" clId="{EC4166F1-D1A3-4027-AF69-8417708F2DE9}" dt="2022-09-07T13:32:00.913" v="26" actId="20577"/>
          <ac:spMkLst>
            <pc:docMk/>
            <pc:sldMk cId="1183787775" sldId="574"/>
            <ac:spMk id="2" creationId="{00000000-0000-0000-0000-000000000000}"/>
          </ac:spMkLst>
        </pc:spChg>
        <pc:spChg chg="del">
          <ac:chgData name="Robert Gunning" userId="2a64ed2d-3344-456a-961d-ca62d1505fc6" providerId="ADAL" clId="{EC4166F1-D1A3-4027-AF69-8417708F2DE9}" dt="2022-09-07T13:39:15.601" v="27" actId="478"/>
          <ac:spMkLst>
            <pc:docMk/>
            <pc:sldMk cId="1183787775" sldId="574"/>
            <ac:spMk id="4" creationId="{DA6A88C1-D150-4BB8-906B-0C592EB9769A}"/>
          </ac:spMkLst>
        </pc:spChg>
      </pc:sldChg>
    </pc:docChg>
  </pc:docChgLst>
  <pc:docChgLst>
    <pc:chgData name="Peter Woodward" userId="2cf3a524-e030-4e1d-83db-b599388a1b2c" providerId="ADAL" clId="{3DA856FF-13CC-4963-A6CC-9113834FAD6E}"/>
    <pc:docChg chg="undo custSel addSld delSld modSld">
      <pc:chgData name="Peter Woodward" userId="2cf3a524-e030-4e1d-83db-b599388a1b2c" providerId="ADAL" clId="{3DA856FF-13CC-4963-A6CC-9113834FAD6E}" dt="2021-04-09T17:06:40.317" v="343" actId="14100"/>
      <pc:docMkLst>
        <pc:docMk/>
      </pc:docMkLst>
      <pc:sldChg chg="addSp delSp modSp mod">
        <pc:chgData name="Peter Woodward" userId="2cf3a524-e030-4e1d-83db-b599388a1b2c" providerId="ADAL" clId="{3DA856FF-13CC-4963-A6CC-9113834FAD6E}" dt="2021-04-09T16:52:54.514" v="18" actId="14100"/>
        <pc:sldMkLst>
          <pc:docMk/>
          <pc:sldMk cId="3960350640" sldId="424"/>
        </pc:sldMkLst>
        <pc:spChg chg="mod ord">
          <ac:chgData name="Peter Woodward" userId="2cf3a524-e030-4e1d-83db-b599388a1b2c" providerId="ADAL" clId="{3DA856FF-13CC-4963-A6CC-9113834FAD6E}" dt="2021-04-09T16:52:54.514" v="18" actId="14100"/>
          <ac:spMkLst>
            <pc:docMk/>
            <pc:sldMk cId="3960350640" sldId="424"/>
            <ac:spMk id="5" creationId="{FD7184BA-D59A-4CC8-B987-A9D0D0D826D8}"/>
          </ac:spMkLst>
        </pc:spChg>
        <pc:picChg chg="del">
          <ac:chgData name="Peter Woodward" userId="2cf3a524-e030-4e1d-83db-b599388a1b2c" providerId="ADAL" clId="{3DA856FF-13CC-4963-A6CC-9113834FAD6E}" dt="2021-04-09T16:52:43.888" v="14" actId="478"/>
          <ac:picMkLst>
            <pc:docMk/>
            <pc:sldMk cId="3960350640" sldId="424"/>
            <ac:picMk id="3" creationId="{E7F52C08-3E53-4D3C-8D94-9D33940C7D5E}"/>
          </ac:picMkLst>
        </pc:picChg>
        <pc:picChg chg="add mod">
          <ac:chgData name="Peter Woodward" userId="2cf3a524-e030-4e1d-83db-b599388a1b2c" providerId="ADAL" clId="{3DA856FF-13CC-4963-A6CC-9113834FAD6E}" dt="2021-04-09T16:52:41.545" v="13" actId="1076"/>
          <ac:picMkLst>
            <pc:docMk/>
            <pc:sldMk cId="3960350640" sldId="424"/>
            <ac:picMk id="6" creationId="{3B37D86F-BCC1-470B-BC49-8683129B1F9B}"/>
          </ac:picMkLst>
        </pc:picChg>
      </pc:sldChg>
      <pc:sldChg chg="addSp delSp modSp mod">
        <pc:chgData name="Peter Woodward" userId="2cf3a524-e030-4e1d-83db-b599388a1b2c" providerId="ADAL" clId="{3DA856FF-13CC-4963-A6CC-9113834FAD6E}" dt="2021-04-09T17:06:40.317" v="343" actId="14100"/>
        <pc:sldMkLst>
          <pc:docMk/>
          <pc:sldMk cId="2120266740" sldId="437"/>
        </pc:sldMkLst>
        <pc:spChg chg="mod">
          <ac:chgData name="Peter Woodward" userId="2cf3a524-e030-4e1d-83db-b599388a1b2c" providerId="ADAL" clId="{3DA856FF-13CC-4963-A6CC-9113834FAD6E}" dt="2021-04-09T17:06:40.317" v="343" actId="14100"/>
          <ac:spMkLst>
            <pc:docMk/>
            <pc:sldMk cId="2120266740" sldId="437"/>
            <ac:spMk id="5" creationId="{FD7184BA-D59A-4CC8-B987-A9D0D0D826D8}"/>
          </ac:spMkLst>
        </pc:spChg>
        <pc:picChg chg="del">
          <ac:chgData name="Peter Woodward" userId="2cf3a524-e030-4e1d-83db-b599388a1b2c" providerId="ADAL" clId="{3DA856FF-13CC-4963-A6CC-9113834FAD6E}" dt="2021-04-09T17:06:22.897" v="340" actId="478"/>
          <ac:picMkLst>
            <pc:docMk/>
            <pc:sldMk cId="2120266740" sldId="437"/>
            <ac:picMk id="3" creationId="{E7F52C08-3E53-4D3C-8D94-9D33940C7D5E}"/>
          </ac:picMkLst>
        </pc:picChg>
        <pc:picChg chg="add mod ord">
          <ac:chgData name="Peter Woodward" userId="2cf3a524-e030-4e1d-83db-b599388a1b2c" providerId="ADAL" clId="{3DA856FF-13CC-4963-A6CC-9113834FAD6E}" dt="2021-04-09T17:06:31.531" v="341" actId="167"/>
          <ac:picMkLst>
            <pc:docMk/>
            <pc:sldMk cId="2120266740" sldId="437"/>
            <ac:picMk id="6" creationId="{8CF4D05C-B36F-4129-8100-ABABF2D5B7FF}"/>
          </ac:picMkLst>
        </pc:picChg>
      </pc:sldChg>
      <pc:sldChg chg="addSp delSp modSp mod">
        <pc:chgData name="Peter Woodward" userId="2cf3a524-e030-4e1d-83db-b599388a1b2c" providerId="ADAL" clId="{3DA856FF-13CC-4963-A6CC-9113834FAD6E}" dt="2021-04-09T17:03:06.940" v="317" actId="1076"/>
        <pc:sldMkLst>
          <pc:docMk/>
          <pc:sldMk cId="3580727587" sldId="552"/>
        </pc:sldMkLst>
        <pc:spChg chg="mod">
          <ac:chgData name="Peter Woodward" userId="2cf3a524-e030-4e1d-83db-b599388a1b2c" providerId="ADAL" clId="{3DA856FF-13CC-4963-A6CC-9113834FAD6E}" dt="2021-04-09T17:01:37.870" v="309" actId="404"/>
          <ac:spMkLst>
            <pc:docMk/>
            <pc:sldMk cId="3580727587" sldId="552"/>
            <ac:spMk id="3" creationId="{5621D3EC-EAFD-4727-9E11-BF43D4DC003C}"/>
          </ac:spMkLst>
        </pc:spChg>
        <pc:spChg chg="mod">
          <ac:chgData name="Peter Woodward" userId="2cf3a524-e030-4e1d-83db-b599388a1b2c" providerId="ADAL" clId="{3DA856FF-13CC-4963-A6CC-9113834FAD6E}" dt="2021-04-09T17:02:25.171" v="311" actId="1076"/>
          <ac:spMkLst>
            <pc:docMk/>
            <pc:sldMk cId="3580727587" sldId="552"/>
            <ac:spMk id="5" creationId="{FD7184BA-D59A-4CC8-B987-A9D0D0D826D8}"/>
          </ac:spMkLst>
        </pc:spChg>
        <pc:picChg chg="del">
          <ac:chgData name="Peter Woodward" userId="2cf3a524-e030-4e1d-83db-b599388a1b2c" providerId="ADAL" clId="{3DA856FF-13CC-4963-A6CC-9113834FAD6E}" dt="2021-04-09T16:57:54.357" v="29" actId="478"/>
          <ac:picMkLst>
            <pc:docMk/>
            <pc:sldMk cId="3580727587" sldId="552"/>
            <ac:picMk id="4" creationId="{00000000-0000-0000-0000-000000000000}"/>
          </ac:picMkLst>
        </pc:picChg>
        <pc:picChg chg="add mod ord">
          <ac:chgData name="Peter Woodward" userId="2cf3a524-e030-4e1d-83db-b599388a1b2c" providerId="ADAL" clId="{3DA856FF-13CC-4963-A6CC-9113834FAD6E}" dt="2021-04-09T17:02:19.236" v="310" actId="1076"/>
          <ac:picMkLst>
            <pc:docMk/>
            <pc:sldMk cId="3580727587" sldId="552"/>
            <ac:picMk id="7" creationId="{8E298A2D-ACEB-4AD8-ADFF-ED9E1179C560}"/>
          </ac:picMkLst>
        </pc:picChg>
        <pc:picChg chg="add mod">
          <ac:chgData name="Peter Woodward" userId="2cf3a524-e030-4e1d-83db-b599388a1b2c" providerId="ADAL" clId="{3DA856FF-13CC-4963-A6CC-9113834FAD6E}" dt="2021-04-09T17:03:06.940" v="317" actId="1076"/>
          <ac:picMkLst>
            <pc:docMk/>
            <pc:sldMk cId="3580727587" sldId="552"/>
            <ac:picMk id="9" creationId="{7B1D9C64-2DC5-4E9A-AA8E-B8F9D2F62BFD}"/>
          </ac:picMkLst>
        </pc:picChg>
      </pc:sldChg>
      <pc:sldChg chg="addSp delSp modSp mod">
        <pc:chgData name="Peter Woodward" userId="2cf3a524-e030-4e1d-83db-b599388a1b2c" providerId="ADAL" clId="{3DA856FF-13CC-4963-A6CC-9113834FAD6E}" dt="2021-04-09T17:05:53.940" v="338" actId="1076"/>
        <pc:sldMkLst>
          <pc:docMk/>
          <pc:sldMk cId="1480470518" sldId="554"/>
        </pc:sldMkLst>
        <pc:spChg chg="mod">
          <ac:chgData name="Peter Woodward" userId="2cf3a524-e030-4e1d-83db-b599388a1b2c" providerId="ADAL" clId="{3DA856FF-13CC-4963-A6CC-9113834FAD6E}" dt="2021-04-09T17:05:12.651" v="327" actId="14100"/>
          <ac:spMkLst>
            <pc:docMk/>
            <pc:sldMk cId="1480470518" sldId="554"/>
            <ac:spMk id="7" creationId="{B868115B-DF03-4FEF-BA48-69B605A56A09}"/>
          </ac:spMkLst>
        </pc:spChg>
        <pc:spChg chg="mod">
          <ac:chgData name="Peter Woodward" userId="2cf3a524-e030-4e1d-83db-b599388a1b2c" providerId="ADAL" clId="{3DA856FF-13CC-4963-A6CC-9113834FAD6E}" dt="2021-04-09T17:05:53.940" v="338" actId="1076"/>
          <ac:spMkLst>
            <pc:docMk/>
            <pc:sldMk cId="1480470518" sldId="554"/>
            <ac:spMk id="9" creationId="{FD7184BA-D59A-4CC8-B987-A9D0D0D826D8}"/>
          </ac:spMkLst>
        </pc:spChg>
        <pc:picChg chg="del">
          <ac:chgData name="Peter Woodward" userId="2cf3a524-e030-4e1d-83db-b599388a1b2c" providerId="ADAL" clId="{3DA856FF-13CC-4963-A6CC-9113834FAD6E}" dt="2021-04-09T17:05:34.224" v="333" actId="478"/>
          <ac:picMkLst>
            <pc:docMk/>
            <pc:sldMk cId="1480470518" sldId="554"/>
            <ac:picMk id="4" creationId="{00000000-0000-0000-0000-000000000000}"/>
          </ac:picMkLst>
        </pc:picChg>
        <pc:picChg chg="del">
          <ac:chgData name="Peter Woodward" userId="2cf3a524-e030-4e1d-83db-b599388a1b2c" providerId="ADAL" clId="{3DA856FF-13CC-4963-A6CC-9113834FAD6E}" dt="2021-04-09T17:04:57.917" v="324" actId="478"/>
          <ac:picMkLst>
            <pc:docMk/>
            <pc:sldMk cId="1480470518" sldId="554"/>
            <ac:picMk id="6" creationId="{3996B8D2-67A5-43C7-8E73-B329E64ACFDA}"/>
          </ac:picMkLst>
        </pc:picChg>
        <pc:picChg chg="add mod ord">
          <ac:chgData name="Peter Woodward" userId="2cf3a524-e030-4e1d-83db-b599388a1b2c" providerId="ADAL" clId="{3DA856FF-13CC-4963-A6CC-9113834FAD6E}" dt="2021-04-09T17:05:07.139" v="325" actId="1076"/>
          <ac:picMkLst>
            <pc:docMk/>
            <pc:sldMk cId="1480470518" sldId="554"/>
            <ac:picMk id="8" creationId="{12836383-FAB0-4D00-B42F-B64254D0EB37}"/>
          </ac:picMkLst>
        </pc:picChg>
        <pc:picChg chg="add mod ord">
          <ac:chgData name="Peter Woodward" userId="2cf3a524-e030-4e1d-83db-b599388a1b2c" providerId="ADAL" clId="{3DA856FF-13CC-4963-A6CC-9113834FAD6E}" dt="2021-04-09T17:05:47.156" v="337" actId="167"/>
          <ac:picMkLst>
            <pc:docMk/>
            <pc:sldMk cId="1480470518" sldId="554"/>
            <ac:picMk id="11" creationId="{F3471EA0-447E-4A46-B6B4-EBB4B71F1AFD}"/>
          </ac:picMkLst>
        </pc:picChg>
      </pc:sldChg>
      <pc:sldChg chg="addSp delSp modSp mod">
        <pc:chgData name="Peter Woodward" userId="2cf3a524-e030-4e1d-83db-b599388a1b2c" providerId="ADAL" clId="{3DA856FF-13CC-4963-A6CC-9113834FAD6E}" dt="2021-04-09T16:56:23.115" v="28" actId="1076"/>
        <pc:sldMkLst>
          <pc:docMk/>
          <pc:sldMk cId="171550051" sldId="555"/>
        </pc:sldMkLst>
        <pc:spChg chg="mod ord">
          <ac:chgData name="Peter Woodward" userId="2cf3a524-e030-4e1d-83db-b599388a1b2c" providerId="ADAL" clId="{3DA856FF-13CC-4963-A6CC-9113834FAD6E}" dt="2021-04-09T16:56:23.115" v="28" actId="1076"/>
          <ac:spMkLst>
            <pc:docMk/>
            <pc:sldMk cId="171550051" sldId="555"/>
            <ac:spMk id="5" creationId="{FD7184BA-D59A-4CC8-B987-A9D0D0D826D8}"/>
          </ac:spMkLst>
        </pc:spChg>
        <pc:picChg chg="del">
          <ac:chgData name="Peter Woodward" userId="2cf3a524-e030-4e1d-83db-b599388a1b2c" providerId="ADAL" clId="{3DA856FF-13CC-4963-A6CC-9113834FAD6E}" dt="2021-04-09T16:55:41.812" v="19" actId="478"/>
          <ac:picMkLst>
            <pc:docMk/>
            <pc:sldMk cId="171550051" sldId="555"/>
            <ac:picMk id="6" creationId="{817B06CF-CD2E-4C70-AFCA-4A529841C564}"/>
          </ac:picMkLst>
        </pc:picChg>
        <pc:picChg chg="add mod">
          <ac:chgData name="Peter Woodward" userId="2cf3a524-e030-4e1d-83db-b599388a1b2c" providerId="ADAL" clId="{3DA856FF-13CC-4963-A6CC-9113834FAD6E}" dt="2021-04-09T16:55:56.843" v="24" actId="1076"/>
          <ac:picMkLst>
            <pc:docMk/>
            <pc:sldMk cId="171550051" sldId="555"/>
            <ac:picMk id="7" creationId="{7A9E5389-58EB-4571-9BC0-DEC84EDAE300}"/>
          </ac:picMkLst>
        </pc:picChg>
      </pc:sldChg>
      <pc:sldChg chg="addSp delSp modSp mod">
        <pc:chgData name="Peter Woodward" userId="2cf3a524-e030-4e1d-83db-b599388a1b2c" providerId="ADAL" clId="{3DA856FF-13CC-4963-A6CC-9113834FAD6E}" dt="2021-04-09T16:50:39.193" v="8" actId="14100"/>
        <pc:sldMkLst>
          <pc:docMk/>
          <pc:sldMk cId="2939629565" sldId="557"/>
        </pc:sldMkLst>
        <pc:spChg chg="mod ord">
          <ac:chgData name="Peter Woodward" userId="2cf3a524-e030-4e1d-83db-b599388a1b2c" providerId="ADAL" clId="{3DA856FF-13CC-4963-A6CC-9113834FAD6E}" dt="2021-04-09T16:50:39.193" v="8" actId="14100"/>
          <ac:spMkLst>
            <pc:docMk/>
            <pc:sldMk cId="2939629565" sldId="557"/>
            <ac:spMk id="5" creationId="{FD7184BA-D59A-4CC8-B987-A9D0D0D826D8}"/>
          </ac:spMkLst>
        </pc:spChg>
        <pc:picChg chg="del">
          <ac:chgData name="Peter Woodward" userId="2cf3a524-e030-4e1d-83db-b599388a1b2c" providerId="ADAL" clId="{3DA856FF-13CC-4963-A6CC-9113834FAD6E}" dt="2021-04-09T16:50:17.084" v="0" actId="478"/>
          <ac:picMkLst>
            <pc:docMk/>
            <pc:sldMk cId="2939629565" sldId="557"/>
            <ac:picMk id="3" creationId="{E7F52C08-3E53-4D3C-8D94-9D33940C7D5E}"/>
          </ac:picMkLst>
        </pc:picChg>
        <pc:picChg chg="add mod">
          <ac:chgData name="Peter Woodward" userId="2cf3a524-e030-4e1d-83db-b599388a1b2c" providerId="ADAL" clId="{3DA856FF-13CC-4963-A6CC-9113834FAD6E}" dt="2021-04-09T16:50:26.715" v="5" actId="1076"/>
          <ac:picMkLst>
            <pc:docMk/>
            <pc:sldMk cId="2939629565" sldId="557"/>
            <ac:picMk id="7" creationId="{B4EEEA07-1915-4822-A4CC-09C44B3DA153}"/>
          </ac:picMkLst>
        </pc:picChg>
      </pc:sldChg>
      <pc:sldChg chg="add del">
        <pc:chgData name="Peter Woodward" userId="2cf3a524-e030-4e1d-83db-b599388a1b2c" providerId="ADAL" clId="{3DA856FF-13CC-4963-A6CC-9113834FAD6E}" dt="2021-04-09T16:52:26.463" v="10"/>
        <pc:sldMkLst>
          <pc:docMk/>
          <pc:sldMk cId="998551047" sldId="572"/>
        </pc:sldMkLst>
      </pc:sldChg>
    </pc:docChg>
  </pc:docChgLst>
  <pc:docChgLst>
    <pc:chgData name="Robert Gunning" userId="2a64ed2d-3344-456a-961d-ca62d1505fc6" providerId="ADAL" clId="{ACC35644-FF93-44D6-90A2-6F878C36ED03}"/>
    <pc:docChg chg="undo custSel addSld delSld modSld addSection modSection">
      <pc:chgData name="Robert Gunning" userId="2a64ed2d-3344-456a-961d-ca62d1505fc6" providerId="ADAL" clId="{ACC35644-FF93-44D6-90A2-6F878C36ED03}" dt="2020-10-27T16:11:10.075" v="627" actId="17846"/>
      <pc:docMkLst>
        <pc:docMk/>
      </pc:docMkLst>
      <pc:sldChg chg="del">
        <pc:chgData name="Robert Gunning" userId="2a64ed2d-3344-456a-961d-ca62d1505fc6" providerId="ADAL" clId="{ACC35644-FF93-44D6-90A2-6F878C36ED03}" dt="2020-10-27T16:05:56.304" v="354" actId="2696"/>
        <pc:sldMkLst>
          <pc:docMk/>
          <pc:sldMk cId="1205853365" sldId="325"/>
        </pc:sldMkLst>
      </pc:sldChg>
      <pc:sldChg chg="modSp add del mod">
        <pc:chgData name="Robert Gunning" userId="2a64ed2d-3344-456a-961d-ca62d1505fc6" providerId="ADAL" clId="{ACC35644-FF93-44D6-90A2-6F878C36ED03}" dt="2020-10-27T16:08:02.433" v="574" actId="47"/>
        <pc:sldMkLst>
          <pc:docMk/>
          <pc:sldMk cId="2251933455" sldId="325"/>
        </pc:sldMkLst>
        <pc:spChg chg="mod">
          <ac:chgData name="Robert Gunning" userId="2a64ed2d-3344-456a-961d-ca62d1505fc6" providerId="ADAL" clId="{ACC35644-FF93-44D6-90A2-6F878C36ED03}" dt="2020-10-27T16:06:22.562" v="385" actId="20577"/>
          <ac:spMkLst>
            <pc:docMk/>
            <pc:sldMk cId="2251933455" sldId="325"/>
            <ac:spMk id="2" creationId="{00000000-0000-0000-0000-000000000000}"/>
          </ac:spMkLst>
        </pc:spChg>
      </pc:sldChg>
      <pc:sldChg chg="add del">
        <pc:chgData name="Robert Gunning" userId="2a64ed2d-3344-456a-961d-ca62d1505fc6" providerId="ADAL" clId="{ACC35644-FF93-44D6-90A2-6F878C36ED03}" dt="2020-10-27T16:06:03.169" v="356"/>
        <pc:sldMkLst>
          <pc:docMk/>
          <pc:sldMk cId="4253685775" sldId="325"/>
        </pc:sldMkLst>
      </pc:sldChg>
      <pc:sldChg chg="add del">
        <pc:chgData name="Robert Gunning" userId="2a64ed2d-3344-456a-961d-ca62d1505fc6" providerId="ADAL" clId="{ACC35644-FF93-44D6-90A2-6F878C36ED03}" dt="2020-10-27T16:06:03.169" v="356"/>
        <pc:sldMkLst>
          <pc:docMk/>
          <pc:sldMk cId="1568160585" sldId="400"/>
        </pc:sldMkLst>
      </pc:sldChg>
      <pc:sldChg chg="modSp add mod">
        <pc:chgData name="Robert Gunning" userId="2a64ed2d-3344-456a-961d-ca62d1505fc6" providerId="ADAL" clId="{ACC35644-FF93-44D6-90A2-6F878C36ED03}" dt="2020-10-27T16:06:09.338" v="371" actId="20577"/>
        <pc:sldMkLst>
          <pc:docMk/>
          <pc:sldMk cId="2559682645" sldId="400"/>
        </pc:sldMkLst>
        <pc:spChg chg="mod">
          <ac:chgData name="Robert Gunning" userId="2a64ed2d-3344-456a-961d-ca62d1505fc6" providerId="ADAL" clId="{ACC35644-FF93-44D6-90A2-6F878C36ED03}" dt="2020-10-27T16:06:09.338" v="371" actId="20577"/>
          <ac:spMkLst>
            <pc:docMk/>
            <pc:sldMk cId="2559682645" sldId="400"/>
            <ac:spMk id="2" creationId="{00000000-0000-0000-0000-000000000000}"/>
          </ac:spMkLst>
        </pc:spChg>
      </pc:sldChg>
      <pc:sldChg chg="modSp del mod">
        <pc:chgData name="Robert Gunning" userId="2a64ed2d-3344-456a-961d-ca62d1505fc6" providerId="ADAL" clId="{ACC35644-FF93-44D6-90A2-6F878C36ED03}" dt="2020-10-27T16:05:56.304" v="354" actId="2696"/>
        <pc:sldMkLst>
          <pc:docMk/>
          <pc:sldMk cId="3673279848" sldId="400"/>
        </pc:sldMkLst>
        <pc:spChg chg="mod">
          <ac:chgData name="Robert Gunning" userId="2a64ed2d-3344-456a-961d-ca62d1505fc6" providerId="ADAL" clId="{ACC35644-FF93-44D6-90A2-6F878C36ED03}" dt="2020-10-27T15:53:56.583" v="7" actId="20577"/>
          <ac:spMkLst>
            <pc:docMk/>
            <pc:sldMk cId="3673279848" sldId="400"/>
            <ac:spMk id="2" creationId="{00000000-0000-0000-0000-000000000000}"/>
          </ac:spMkLst>
        </pc:spChg>
      </pc:sldChg>
      <pc:sldChg chg="modSp del mod">
        <pc:chgData name="Robert Gunning" userId="2a64ed2d-3344-456a-961d-ca62d1505fc6" providerId="ADAL" clId="{ACC35644-FF93-44D6-90A2-6F878C36ED03}" dt="2020-10-27T16:05:26.300" v="338" actId="47"/>
        <pc:sldMkLst>
          <pc:docMk/>
          <pc:sldMk cId="1180680758" sldId="423"/>
        </pc:sldMkLst>
        <pc:spChg chg="mod">
          <ac:chgData name="Robert Gunning" userId="2a64ed2d-3344-456a-961d-ca62d1505fc6" providerId="ADAL" clId="{ACC35644-FF93-44D6-90A2-6F878C36ED03}" dt="2020-10-27T15:54:11.813" v="26" actId="20577"/>
          <ac:spMkLst>
            <pc:docMk/>
            <pc:sldMk cId="1180680758" sldId="423"/>
            <ac:spMk id="3" creationId="{D9B14918-07A2-4EA1-A13A-BBFEE2CF8DCC}"/>
          </ac:spMkLst>
        </pc:spChg>
      </pc:sldChg>
      <pc:sldChg chg="modSp mod">
        <pc:chgData name="Robert Gunning" userId="2a64ed2d-3344-456a-961d-ca62d1505fc6" providerId="ADAL" clId="{ACC35644-FF93-44D6-90A2-6F878C36ED03}" dt="2020-10-27T16:01:58.059" v="289" actId="6549"/>
        <pc:sldMkLst>
          <pc:docMk/>
          <pc:sldMk cId="3960350640" sldId="424"/>
        </pc:sldMkLst>
        <pc:spChg chg="mod">
          <ac:chgData name="Robert Gunning" userId="2a64ed2d-3344-456a-961d-ca62d1505fc6" providerId="ADAL" clId="{ACC35644-FF93-44D6-90A2-6F878C36ED03}" dt="2020-10-27T16:01:58.059" v="289" actId="6549"/>
          <ac:spMkLst>
            <pc:docMk/>
            <pc:sldMk cId="3960350640" sldId="424"/>
            <ac:spMk id="2" creationId="{00000000-0000-0000-0000-000000000000}"/>
          </ac:spMkLst>
        </pc:spChg>
      </pc:sldChg>
      <pc:sldChg chg="modSp mod">
        <pc:chgData name="Robert Gunning" userId="2a64ed2d-3344-456a-961d-ca62d1505fc6" providerId="ADAL" clId="{ACC35644-FF93-44D6-90A2-6F878C36ED03}" dt="2020-10-27T16:02:02.688" v="290" actId="6549"/>
        <pc:sldMkLst>
          <pc:docMk/>
          <pc:sldMk cId="3929936759" sldId="430"/>
        </pc:sldMkLst>
        <pc:spChg chg="mod">
          <ac:chgData name="Robert Gunning" userId="2a64ed2d-3344-456a-961d-ca62d1505fc6" providerId="ADAL" clId="{ACC35644-FF93-44D6-90A2-6F878C36ED03}" dt="2020-10-27T16:02:02.688" v="290" actId="6549"/>
          <ac:spMkLst>
            <pc:docMk/>
            <pc:sldMk cId="3929936759" sldId="430"/>
            <ac:spMk id="2" creationId="{00000000-0000-0000-0000-000000000000}"/>
          </ac:spMkLst>
        </pc:spChg>
      </pc:sldChg>
      <pc:sldChg chg="modSp mod">
        <pc:chgData name="Robert Gunning" userId="2a64ed2d-3344-456a-961d-ca62d1505fc6" providerId="ADAL" clId="{ACC35644-FF93-44D6-90A2-6F878C36ED03}" dt="2020-10-27T16:02:07.631" v="291" actId="6549"/>
        <pc:sldMkLst>
          <pc:docMk/>
          <pc:sldMk cId="1293314013" sldId="431"/>
        </pc:sldMkLst>
        <pc:spChg chg="mod">
          <ac:chgData name="Robert Gunning" userId="2a64ed2d-3344-456a-961d-ca62d1505fc6" providerId="ADAL" clId="{ACC35644-FF93-44D6-90A2-6F878C36ED03}" dt="2020-10-27T16:02:07.631" v="291" actId="6549"/>
          <ac:spMkLst>
            <pc:docMk/>
            <pc:sldMk cId="1293314013" sldId="431"/>
            <ac:spMk id="2" creationId="{00000000-0000-0000-0000-000000000000}"/>
          </ac:spMkLst>
        </pc:spChg>
      </pc:sldChg>
      <pc:sldChg chg="modSp mod">
        <pc:chgData name="Robert Gunning" userId="2a64ed2d-3344-456a-961d-ca62d1505fc6" providerId="ADAL" clId="{ACC35644-FF93-44D6-90A2-6F878C36ED03}" dt="2020-10-27T16:05:02.176" v="335" actId="20577"/>
        <pc:sldMkLst>
          <pc:docMk/>
          <pc:sldMk cId="1688101358" sldId="432"/>
        </pc:sldMkLst>
        <pc:spChg chg="mod">
          <ac:chgData name="Robert Gunning" userId="2a64ed2d-3344-456a-961d-ca62d1505fc6" providerId="ADAL" clId="{ACC35644-FF93-44D6-90A2-6F878C36ED03}" dt="2020-10-27T16:05:02.176" v="335" actId="20577"/>
          <ac:spMkLst>
            <pc:docMk/>
            <pc:sldMk cId="1688101358" sldId="432"/>
            <ac:spMk id="2" creationId="{00000000-0000-0000-0000-000000000000}"/>
          </ac:spMkLst>
        </pc:spChg>
      </pc:sldChg>
      <pc:sldChg chg="modSp mod">
        <pc:chgData name="Robert Gunning" userId="2a64ed2d-3344-456a-961d-ca62d1505fc6" providerId="ADAL" clId="{ACC35644-FF93-44D6-90A2-6F878C36ED03}" dt="2020-10-27T16:09:06.844" v="582" actId="20577"/>
        <pc:sldMkLst>
          <pc:docMk/>
          <pc:sldMk cId="3230120500" sldId="435"/>
        </pc:sldMkLst>
        <pc:spChg chg="mod">
          <ac:chgData name="Robert Gunning" userId="2a64ed2d-3344-456a-961d-ca62d1505fc6" providerId="ADAL" clId="{ACC35644-FF93-44D6-90A2-6F878C36ED03}" dt="2020-10-27T16:09:06.844" v="582" actId="20577"/>
          <ac:spMkLst>
            <pc:docMk/>
            <pc:sldMk cId="3230120500" sldId="435"/>
            <ac:spMk id="2" creationId="{00000000-0000-0000-0000-000000000000}"/>
          </ac:spMkLst>
        </pc:spChg>
      </pc:sldChg>
      <pc:sldChg chg="modSp mod">
        <pc:chgData name="Robert Gunning" userId="2a64ed2d-3344-456a-961d-ca62d1505fc6" providerId="ADAL" clId="{ACC35644-FF93-44D6-90A2-6F878C36ED03}" dt="2020-10-27T16:09:13.261" v="583" actId="20577"/>
        <pc:sldMkLst>
          <pc:docMk/>
          <pc:sldMk cId="2120266740" sldId="437"/>
        </pc:sldMkLst>
        <pc:spChg chg="mod">
          <ac:chgData name="Robert Gunning" userId="2a64ed2d-3344-456a-961d-ca62d1505fc6" providerId="ADAL" clId="{ACC35644-FF93-44D6-90A2-6F878C36ED03}" dt="2020-10-27T16:09:13.261" v="583" actId="20577"/>
          <ac:spMkLst>
            <pc:docMk/>
            <pc:sldMk cId="2120266740" sldId="437"/>
            <ac:spMk id="2" creationId="{00000000-0000-0000-0000-000000000000}"/>
          </ac:spMkLst>
        </pc:spChg>
      </pc:sldChg>
      <pc:sldChg chg="modSp mod">
        <pc:chgData name="Robert Gunning" userId="2a64ed2d-3344-456a-961d-ca62d1505fc6" providerId="ADAL" clId="{ACC35644-FF93-44D6-90A2-6F878C36ED03}" dt="2020-10-27T16:09:18.233" v="584" actId="20577"/>
        <pc:sldMkLst>
          <pc:docMk/>
          <pc:sldMk cId="2989254450" sldId="438"/>
        </pc:sldMkLst>
        <pc:spChg chg="mod">
          <ac:chgData name="Robert Gunning" userId="2a64ed2d-3344-456a-961d-ca62d1505fc6" providerId="ADAL" clId="{ACC35644-FF93-44D6-90A2-6F878C36ED03}" dt="2020-10-27T16:09:18.233" v="584" actId="20577"/>
          <ac:spMkLst>
            <pc:docMk/>
            <pc:sldMk cId="2989254450" sldId="438"/>
            <ac:spMk id="2" creationId="{00000000-0000-0000-0000-000000000000}"/>
          </ac:spMkLst>
        </pc:spChg>
      </pc:sldChg>
      <pc:sldChg chg="modSp mod">
        <pc:chgData name="Robert Gunning" userId="2a64ed2d-3344-456a-961d-ca62d1505fc6" providerId="ADAL" clId="{ACC35644-FF93-44D6-90A2-6F878C36ED03}" dt="2020-10-27T16:09:22.589" v="587" actId="6549"/>
        <pc:sldMkLst>
          <pc:docMk/>
          <pc:sldMk cId="3651171825" sldId="439"/>
        </pc:sldMkLst>
        <pc:spChg chg="mod">
          <ac:chgData name="Robert Gunning" userId="2a64ed2d-3344-456a-961d-ca62d1505fc6" providerId="ADAL" clId="{ACC35644-FF93-44D6-90A2-6F878C36ED03}" dt="2020-10-27T16:09:22.589" v="587" actId="6549"/>
          <ac:spMkLst>
            <pc:docMk/>
            <pc:sldMk cId="3651171825" sldId="439"/>
            <ac:spMk id="2" creationId="{00000000-0000-0000-0000-000000000000}"/>
          </ac:spMkLst>
        </pc:spChg>
      </pc:sldChg>
      <pc:sldChg chg="modSp mod">
        <pc:chgData name="Robert Gunning" userId="2a64ed2d-3344-456a-961d-ca62d1505fc6" providerId="ADAL" clId="{ACC35644-FF93-44D6-90A2-6F878C36ED03}" dt="2020-10-27T16:09:26.619" v="590" actId="6549"/>
        <pc:sldMkLst>
          <pc:docMk/>
          <pc:sldMk cId="2292838064" sldId="440"/>
        </pc:sldMkLst>
        <pc:spChg chg="mod">
          <ac:chgData name="Robert Gunning" userId="2a64ed2d-3344-456a-961d-ca62d1505fc6" providerId="ADAL" clId="{ACC35644-FF93-44D6-90A2-6F878C36ED03}" dt="2020-10-27T16:09:26.619" v="590" actId="6549"/>
          <ac:spMkLst>
            <pc:docMk/>
            <pc:sldMk cId="2292838064" sldId="440"/>
            <ac:spMk id="2" creationId="{00000000-0000-0000-0000-000000000000}"/>
          </ac:spMkLst>
        </pc:spChg>
      </pc:sldChg>
      <pc:sldChg chg="modSp mod">
        <pc:chgData name="Robert Gunning" userId="2a64ed2d-3344-456a-961d-ca62d1505fc6" providerId="ADAL" clId="{ACC35644-FF93-44D6-90A2-6F878C36ED03}" dt="2020-10-27T16:09:31.307" v="593" actId="6549"/>
        <pc:sldMkLst>
          <pc:docMk/>
          <pc:sldMk cId="2159434147" sldId="441"/>
        </pc:sldMkLst>
        <pc:spChg chg="mod">
          <ac:chgData name="Robert Gunning" userId="2a64ed2d-3344-456a-961d-ca62d1505fc6" providerId="ADAL" clId="{ACC35644-FF93-44D6-90A2-6F878C36ED03}" dt="2020-10-27T16:09:31.307" v="593" actId="6549"/>
          <ac:spMkLst>
            <pc:docMk/>
            <pc:sldMk cId="2159434147" sldId="441"/>
            <ac:spMk id="2" creationId="{00000000-0000-0000-0000-000000000000}"/>
          </ac:spMkLst>
        </pc:spChg>
      </pc:sldChg>
      <pc:sldChg chg="modSp add mod">
        <pc:chgData name="Robert Gunning" userId="2a64ed2d-3344-456a-961d-ca62d1505fc6" providerId="ADAL" clId="{ACC35644-FF93-44D6-90A2-6F878C36ED03}" dt="2020-10-27T16:05:49.166" v="353" actId="20577"/>
        <pc:sldMkLst>
          <pc:docMk/>
          <pc:sldMk cId="312337425" sldId="442"/>
        </pc:sldMkLst>
        <pc:spChg chg="mod">
          <ac:chgData name="Robert Gunning" userId="2a64ed2d-3344-456a-961d-ca62d1505fc6" providerId="ADAL" clId="{ACC35644-FF93-44D6-90A2-6F878C36ED03}" dt="2020-10-27T16:05:49.166" v="353" actId="20577"/>
          <ac:spMkLst>
            <pc:docMk/>
            <pc:sldMk cId="312337425" sldId="442"/>
            <ac:spMk id="3" creationId="{D9B14918-07A2-4EA1-A13A-BBFEE2CF8DCC}"/>
          </ac:spMkLst>
        </pc:spChg>
      </pc:sldChg>
      <pc:sldChg chg="add del">
        <pc:chgData name="Robert Gunning" userId="2a64ed2d-3344-456a-961d-ca62d1505fc6" providerId="ADAL" clId="{ACC35644-FF93-44D6-90A2-6F878C36ED03}" dt="2020-10-27T15:54:46.091" v="28"/>
        <pc:sldMkLst>
          <pc:docMk/>
          <pc:sldMk cId="3385200018" sldId="442"/>
        </pc:sldMkLst>
      </pc:sldChg>
      <pc:sldChg chg="add del">
        <pc:chgData name="Robert Gunning" userId="2a64ed2d-3344-456a-961d-ca62d1505fc6" providerId="ADAL" clId="{ACC35644-FF93-44D6-90A2-6F878C36ED03}" dt="2020-10-27T15:57:40.417" v="196"/>
        <pc:sldMkLst>
          <pc:docMk/>
          <pc:sldMk cId="1984149282" sldId="443"/>
        </pc:sldMkLst>
      </pc:sldChg>
      <pc:sldChg chg="delSp modSp add mod">
        <pc:chgData name="Robert Gunning" userId="2a64ed2d-3344-456a-961d-ca62d1505fc6" providerId="ADAL" clId="{ACC35644-FF93-44D6-90A2-6F878C36ED03}" dt="2020-10-27T15:57:58.550" v="217" actId="20577"/>
        <pc:sldMkLst>
          <pc:docMk/>
          <pc:sldMk cId="2922215982" sldId="443"/>
        </pc:sldMkLst>
        <pc:spChg chg="mod">
          <ac:chgData name="Robert Gunning" userId="2a64ed2d-3344-456a-961d-ca62d1505fc6" providerId="ADAL" clId="{ACC35644-FF93-44D6-90A2-6F878C36ED03}" dt="2020-10-27T15:57:58.550" v="217" actId="20577"/>
          <ac:spMkLst>
            <pc:docMk/>
            <pc:sldMk cId="2922215982" sldId="443"/>
            <ac:spMk id="2" creationId="{00000000-0000-0000-0000-000000000000}"/>
          </ac:spMkLst>
        </pc:spChg>
        <pc:spChg chg="del">
          <ac:chgData name="Robert Gunning" userId="2a64ed2d-3344-456a-961d-ca62d1505fc6" providerId="ADAL" clId="{ACC35644-FF93-44D6-90A2-6F878C36ED03}" dt="2020-10-27T15:57:47.868" v="199" actId="478"/>
          <ac:spMkLst>
            <pc:docMk/>
            <pc:sldMk cId="2922215982" sldId="443"/>
            <ac:spMk id="4" creationId="{5621D3EC-EAFD-4727-9E11-BF43D4DC003C}"/>
          </ac:spMkLst>
        </pc:spChg>
        <pc:spChg chg="del">
          <ac:chgData name="Robert Gunning" userId="2a64ed2d-3344-456a-961d-ca62d1505fc6" providerId="ADAL" clId="{ACC35644-FF93-44D6-90A2-6F878C36ED03}" dt="2020-10-27T15:57:44.739" v="198" actId="478"/>
          <ac:spMkLst>
            <pc:docMk/>
            <pc:sldMk cId="2922215982" sldId="443"/>
            <ac:spMk id="5" creationId="{FD7184BA-D59A-4CC8-B987-A9D0D0D826D8}"/>
          </ac:spMkLst>
        </pc:spChg>
        <pc:picChg chg="del">
          <ac:chgData name="Robert Gunning" userId="2a64ed2d-3344-456a-961d-ca62d1505fc6" providerId="ADAL" clId="{ACC35644-FF93-44D6-90A2-6F878C36ED03}" dt="2020-10-27T15:57:44.739" v="198" actId="478"/>
          <ac:picMkLst>
            <pc:docMk/>
            <pc:sldMk cId="2922215982" sldId="443"/>
            <ac:picMk id="8" creationId="{146C7E0E-A6A7-456A-8FD3-B2B326FFD943}"/>
          </ac:picMkLst>
        </pc:picChg>
      </pc:sldChg>
      <pc:sldChg chg="delSp modSp add mod">
        <pc:chgData name="Robert Gunning" userId="2a64ed2d-3344-456a-961d-ca62d1505fc6" providerId="ADAL" clId="{ACC35644-FF93-44D6-90A2-6F878C36ED03}" dt="2020-10-27T16:02:57.357" v="310" actId="478"/>
        <pc:sldMkLst>
          <pc:docMk/>
          <pc:sldMk cId="1324811061" sldId="444"/>
        </pc:sldMkLst>
        <pc:spChg chg="mod">
          <ac:chgData name="Robert Gunning" userId="2a64ed2d-3344-456a-961d-ca62d1505fc6" providerId="ADAL" clId="{ACC35644-FF93-44D6-90A2-6F878C36ED03}" dt="2020-10-27T16:02:43.215" v="308" actId="20577"/>
          <ac:spMkLst>
            <pc:docMk/>
            <pc:sldMk cId="1324811061" sldId="444"/>
            <ac:spMk id="2" creationId="{00000000-0000-0000-0000-000000000000}"/>
          </ac:spMkLst>
        </pc:spChg>
        <pc:spChg chg="del">
          <ac:chgData name="Robert Gunning" userId="2a64ed2d-3344-456a-961d-ca62d1505fc6" providerId="ADAL" clId="{ACC35644-FF93-44D6-90A2-6F878C36ED03}" dt="2020-10-27T16:02:57.357" v="310" actId="478"/>
          <ac:spMkLst>
            <pc:docMk/>
            <pc:sldMk cId="1324811061" sldId="444"/>
            <ac:spMk id="4" creationId="{5621D3EC-EAFD-4727-9E11-BF43D4DC003C}"/>
          </ac:spMkLst>
        </pc:spChg>
        <pc:spChg chg="del">
          <ac:chgData name="Robert Gunning" userId="2a64ed2d-3344-456a-961d-ca62d1505fc6" providerId="ADAL" clId="{ACC35644-FF93-44D6-90A2-6F878C36ED03}" dt="2020-10-27T16:02:54.447" v="309" actId="478"/>
          <ac:spMkLst>
            <pc:docMk/>
            <pc:sldMk cId="1324811061" sldId="444"/>
            <ac:spMk id="5" creationId="{FD7184BA-D59A-4CC8-B987-A9D0D0D826D8}"/>
          </ac:spMkLst>
        </pc:spChg>
        <pc:picChg chg="del">
          <ac:chgData name="Robert Gunning" userId="2a64ed2d-3344-456a-961d-ca62d1505fc6" providerId="ADAL" clId="{ACC35644-FF93-44D6-90A2-6F878C36ED03}" dt="2020-10-27T16:02:54.447" v="309" actId="478"/>
          <ac:picMkLst>
            <pc:docMk/>
            <pc:sldMk cId="1324811061" sldId="444"/>
            <ac:picMk id="8" creationId="{146C7E0E-A6A7-456A-8FD3-B2B326FFD943}"/>
          </ac:picMkLst>
        </pc:picChg>
      </pc:sldChg>
      <pc:sldChg chg="modSp add del mod">
        <pc:chgData name="Robert Gunning" userId="2a64ed2d-3344-456a-961d-ca62d1505fc6" providerId="ADAL" clId="{ACC35644-FF93-44D6-90A2-6F878C36ED03}" dt="2020-10-27T16:07:53.219" v="573" actId="20577"/>
        <pc:sldMkLst>
          <pc:docMk/>
          <pc:sldMk cId="4067142030" sldId="540"/>
        </pc:sldMkLst>
        <pc:spChg chg="mod">
          <ac:chgData name="Robert Gunning" userId="2a64ed2d-3344-456a-961d-ca62d1505fc6" providerId="ADAL" clId="{ACC35644-FF93-44D6-90A2-6F878C36ED03}" dt="2020-10-27T16:07:53.219" v="573" actId="20577"/>
          <ac:spMkLst>
            <pc:docMk/>
            <pc:sldMk cId="4067142030" sldId="540"/>
            <ac:spMk id="4" creationId="{DA6A88C1-D150-4BB8-906B-0C592EB9769A}"/>
          </ac:spMkLst>
        </pc:spChg>
      </pc:sldChg>
      <pc:sldChg chg="add del setBg">
        <pc:chgData name="Robert Gunning" userId="2a64ed2d-3344-456a-961d-ca62d1505fc6" providerId="ADAL" clId="{ACC35644-FF93-44D6-90A2-6F878C36ED03}" dt="2020-10-27T16:09:59.374" v="599"/>
        <pc:sldMkLst>
          <pc:docMk/>
          <pc:sldMk cId="2280789302" sldId="541"/>
        </pc:sldMkLst>
      </pc:sldChg>
      <pc:sldChg chg="add">
        <pc:chgData name="Robert Gunning" userId="2a64ed2d-3344-456a-961d-ca62d1505fc6" providerId="ADAL" clId="{ACC35644-FF93-44D6-90A2-6F878C36ED03}" dt="2020-10-27T16:09:59.383" v="600"/>
        <pc:sldMkLst>
          <pc:docMk/>
          <pc:sldMk cId="3020269551" sldId="541"/>
        </pc:sldMkLst>
      </pc:sldChg>
      <pc:sldChg chg="modSp add mod">
        <pc:chgData name="Robert Gunning" userId="2a64ed2d-3344-456a-961d-ca62d1505fc6" providerId="ADAL" clId="{ACC35644-FF93-44D6-90A2-6F878C36ED03}" dt="2020-10-27T16:10:47.536" v="617" actId="20577"/>
        <pc:sldMkLst>
          <pc:docMk/>
          <pc:sldMk cId="146775484" sldId="542"/>
        </pc:sldMkLst>
        <pc:spChg chg="mod">
          <ac:chgData name="Robert Gunning" userId="2a64ed2d-3344-456a-961d-ca62d1505fc6" providerId="ADAL" clId="{ACC35644-FF93-44D6-90A2-6F878C36ED03}" dt="2020-10-27T16:10:47.536" v="617" actId="20577"/>
          <ac:spMkLst>
            <pc:docMk/>
            <pc:sldMk cId="146775484" sldId="542"/>
            <ac:spMk id="2" creationId="{00000000-0000-0000-0000-000000000000}"/>
          </ac:spMkLst>
        </pc:spChg>
      </pc:sldChg>
      <pc:sldChg chg="add del">
        <pc:chgData name="Robert Gunning" userId="2a64ed2d-3344-456a-961d-ca62d1505fc6" providerId="ADAL" clId="{ACC35644-FF93-44D6-90A2-6F878C36ED03}" dt="2020-10-27T16:10:26.340" v="602"/>
        <pc:sldMkLst>
          <pc:docMk/>
          <pc:sldMk cId="997585830" sldId="542"/>
        </pc:sldMkLst>
      </pc:sldChg>
      <pc:sldChg chg="add del">
        <pc:chgData name="Robert Gunning" userId="2a64ed2d-3344-456a-961d-ca62d1505fc6" providerId="ADAL" clId="{ACC35644-FF93-44D6-90A2-6F878C36ED03}" dt="2020-10-27T16:10:59.193" v="621"/>
        <pc:sldMkLst>
          <pc:docMk/>
          <pc:sldMk cId="236323552" sldId="543"/>
        </pc:sldMkLst>
      </pc:sldChg>
      <pc:sldChg chg="modSp add mod">
        <pc:chgData name="Robert Gunning" userId="2a64ed2d-3344-456a-961d-ca62d1505fc6" providerId="ADAL" clId="{ACC35644-FF93-44D6-90A2-6F878C36ED03}" dt="2020-10-27T16:11:02.451" v="626" actId="20577"/>
        <pc:sldMkLst>
          <pc:docMk/>
          <pc:sldMk cId="2120648678" sldId="543"/>
        </pc:sldMkLst>
        <pc:spChg chg="mod">
          <ac:chgData name="Robert Gunning" userId="2a64ed2d-3344-456a-961d-ca62d1505fc6" providerId="ADAL" clId="{ACC35644-FF93-44D6-90A2-6F878C36ED03}" dt="2020-10-27T16:11:02.451" v="626" actId="20577"/>
          <ac:spMkLst>
            <pc:docMk/>
            <pc:sldMk cId="2120648678" sldId="543"/>
            <ac:spMk id="2" creationId="{00000000-0000-0000-0000-000000000000}"/>
          </ac:spMkLst>
        </pc:spChg>
      </pc:sldChg>
    </pc:docChg>
  </pc:docChgLst>
  <pc:docChgLst>
    <pc:chgData name="Robert Gunning" userId="2a64ed2d-3344-456a-961d-ca62d1505fc6" providerId="ADAL" clId="{17D062DB-4B51-4298-8C00-E9C24695B8FD}"/>
    <pc:docChg chg="undo custSel modSld">
      <pc:chgData name="Robert Gunning" userId="2a64ed2d-3344-456a-961d-ca62d1505fc6" providerId="ADAL" clId="{17D062DB-4B51-4298-8C00-E9C24695B8FD}" dt="2021-06-30T20:40:06.554" v="22" actId="14100"/>
      <pc:docMkLst>
        <pc:docMk/>
      </pc:docMkLst>
      <pc:sldChg chg="addSp modSp mod">
        <pc:chgData name="Robert Gunning" userId="2a64ed2d-3344-456a-961d-ca62d1505fc6" providerId="ADAL" clId="{17D062DB-4B51-4298-8C00-E9C24695B8FD}" dt="2021-06-30T20:39:12.618" v="13" actId="1076"/>
        <pc:sldMkLst>
          <pc:docMk/>
          <pc:sldMk cId="3651171825" sldId="439"/>
        </pc:sldMkLst>
        <pc:spChg chg="mod">
          <ac:chgData name="Robert Gunning" userId="2a64ed2d-3344-456a-961d-ca62d1505fc6" providerId="ADAL" clId="{17D062DB-4B51-4298-8C00-E9C24695B8FD}" dt="2021-06-30T20:39:12.618" v="13" actId="1076"/>
          <ac:spMkLst>
            <pc:docMk/>
            <pc:sldMk cId="3651171825" sldId="439"/>
            <ac:spMk id="7" creationId="{3604AAA1-D8A4-43E8-8F91-A071040A68B9}"/>
          </ac:spMkLst>
        </pc:spChg>
        <pc:spChg chg="add mod">
          <ac:chgData name="Robert Gunning" userId="2a64ed2d-3344-456a-961d-ca62d1505fc6" providerId="ADAL" clId="{17D062DB-4B51-4298-8C00-E9C24695B8FD}" dt="2021-06-30T20:39:08.208" v="12" actId="571"/>
          <ac:spMkLst>
            <pc:docMk/>
            <pc:sldMk cId="3651171825" sldId="439"/>
            <ac:spMk id="8" creationId="{00D273F5-2214-4F70-A5E0-EC5EF14D28C8}"/>
          </ac:spMkLst>
        </pc:spChg>
        <pc:picChg chg="mod modCrop">
          <ac:chgData name="Robert Gunning" userId="2a64ed2d-3344-456a-961d-ca62d1505fc6" providerId="ADAL" clId="{17D062DB-4B51-4298-8C00-E9C24695B8FD}" dt="2021-06-30T20:39:12.618" v="13" actId="1076"/>
          <ac:picMkLst>
            <pc:docMk/>
            <pc:sldMk cId="3651171825" sldId="439"/>
            <ac:picMk id="3" creationId="{8BEDC2EF-B136-4619-9528-A087B1F6B4B2}"/>
          </ac:picMkLst>
        </pc:picChg>
        <pc:picChg chg="add mod">
          <ac:chgData name="Robert Gunning" userId="2a64ed2d-3344-456a-961d-ca62d1505fc6" providerId="ADAL" clId="{17D062DB-4B51-4298-8C00-E9C24695B8FD}" dt="2021-06-30T20:39:08.208" v="12" actId="571"/>
          <ac:picMkLst>
            <pc:docMk/>
            <pc:sldMk cId="3651171825" sldId="439"/>
            <ac:picMk id="6" creationId="{A67ACBD9-5D4C-4E62-AF92-293273C661BC}"/>
          </ac:picMkLst>
        </pc:picChg>
      </pc:sldChg>
      <pc:sldChg chg="modSp mod">
        <pc:chgData name="Robert Gunning" userId="2a64ed2d-3344-456a-961d-ca62d1505fc6" providerId="ADAL" clId="{17D062DB-4B51-4298-8C00-E9C24695B8FD}" dt="2021-06-30T20:40:06.554" v="22" actId="14100"/>
        <pc:sldMkLst>
          <pc:docMk/>
          <pc:sldMk cId="2292838064" sldId="440"/>
        </pc:sldMkLst>
        <pc:spChg chg="mod">
          <ac:chgData name="Robert Gunning" userId="2a64ed2d-3344-456a-961d-ca62d1505fc6" providerId="ADAL" clId="{17D062DB-4B51-4298-8C00-E9C24695B8FD}" dt="2021-06-30T20:40:06.554" v="22" actId="14100"/>
          <ac:spMkLst>
            <pc:docMk/>
            <pc:sldMk cId="2292838064" sldId="440"/>
            <ac:spMk id="8" creationId="{51D93C23-19EE-4DF4-8BD3-22A781ED774C}"/>
          </ac:spMkLst>
        </pc:spChg>
        <pc:spChg chg="mod">
          <ac:chgData name="Robert Gunning" userId="2a64ed2d-3344-456a-961d-ca62d1505fc6" providerId="ADAL" clId="{17D062DB-4B51-4298-8C00-E9C24695B8FD}" dt="2021-06-30T20:40:00.223" v="20" actId="14100"/>
          <ac:spMkLst>
            <pc:docMk/>
            <pc:sldMk cId="2292838064" sldId="440"/>
            <ac:spMk id="9" creationId="{98511778-654C-4C85-BF2D-5B2D575228D4}"/>
          </ac:spMkLst>
        </pc:spChg>
        <pc:picChg chg="mod modCrop">
          <ac:chgData name="Robert Gunning" userId="2a64ed2d-3344-456a-961d-ca62d1505fc6" providerId="ADAL" clId="{17D062DB-4B51-4298-8C00-E9C24695B8FD}" dt="2021-06-30T20:39:42.630" v="18" actId="14100"/>
          <ac:picMkLst>
            <pc:docMk/>
            <pc:sldMk cId="2292838064" sldId="440"/>
            <ac:picMk id="6" creationId="{3B2CC7D8-72F4-4F46-9833-6E8C2C015EF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8A25E-D4A1-3C42-81BE-520315FE1DF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7E9B2-98E1-284B-BED4-1145E756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7E9B2-98E1-284B-BED4-1145E756C8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35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041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13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147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317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191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3920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396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1762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679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616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7E9B2-98E1-284B-BED4-1145E756C8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74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069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0369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586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609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181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84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3845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528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2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400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8490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5520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08026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2500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331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19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88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63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44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047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988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13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oftdocs.co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hyperlink" Target="http://www.softdocs.com" TargetMode="Externa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oftdocs-Logo-WHITE.png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15" y="641605"/>
            <a:ext cx="5818320" cy="332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1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101258" y="1227723"/>
            <a:ext cx="6941487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600">
                <a:solidFill>
                  <a:srgbClr val="591D6C"/>
                </a:solidFill>
                <a:latin typeface="Source Sans Pro Light"/>
                <a:cs typeface="Source Sans Pro Light"/>
              </a:rPr>
              <a:t>Headline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16211" y="2226147"/>
            <a:ext cx="8116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solidFill>
                  <a:srgbClr val="000000"/>
                </a:solidFill>
                <a:latin typeface="Source Sans Pro Light"/>
                <a:cs typeface="Source Sans Pro Light"/>
              </a:rPr>
              <a:t>Body copy</a:t>
            </a:r>
            <a:endParaRPr lang="en-US" sz="2200"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5210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7F0E-306E-46AF-9166-7093D8D1D03B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DA7A-DC2F-D644-8806-690756FC0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379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1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"/>
            <a:ext cx="9158927" cy="5189141"/>
          </a:xfrm>
          <a:prstGeom prst="rect">
            <a:avLst/>
          </a:prstGeom>
        </p:spPr>
      </p:pic>
      <p:pic>
        <p:nvPicPr>
          <p:cNvPr id="8" name="Picture 7" descr="Color-Lin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88331"/>
            <a:ext cx="5486400" cy="3476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662256" y="2819632"/>
            <a:ext cx="5840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Source Sans Pro Light"/>
                <a:cs typeface="Source Sans Pro Light"/>
              </a:rPr>
              <a:t>Administrator Training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455508" y="4813913"/>
            <a:ext cx="7664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Source Sans Pro"/>
                <a:cs typeface="Source Sans Pro"/>
              </a:rPr>
              <a:t>This presentation is CONFIDENTIAL and property of </a:t>
            </a:r>
            <a:r>
              <a:rPr lang="en-US" sz="700">
                <a:solidFill>
                  <a:schemeClr val="bg1"/>
                </a:solidFill>
                <a:latin typeface="Source Sans Pro"/>
                <a:cs typeface="Source Sans Pro"/>
              </a:rPr>
              <a:t>Softdocs</a:t>
            </a:r>
            <a:r>
              <a:rPr lang="en-US" sz="800">
                <a:solidFill>
                  <a:schemeClr val="bg1"/>
                </a:solidFill>
                <a:latin typeface="Source Sans Pro"/>
                <a:cs typeface="Source Sans Pro"/>
              </a:rPr>
              <a:t>, Inc. It is to be used only for the purpose intended. Any unauthorized use is strictly prohibited. © 2015 Softdocs, Inc.</a:t>
            </a:r>
          </a:p>
        </p:txBody>
      </p:sp>
      <p:pic>
        <p:nvPicPr>
          <p:cNvPr id="11" name="Picture 10" descr="Softdocs-Logo-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76" y="4207523"/>
            <a:ext cx="1867895" cy="1068436"/>
          </a:xfrm>
          <a:prstGeom prst="rect">
            <a:avLst/>
          </a:prstGeom>
        </p:spPr>
      </p:pic>
      <p:pic>
        <p:nvPicPr>
          <p:cNvPr id="12" name="Picture 1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71" y="951004"/>
            <a:ext cx="3145184" cy="132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52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481122" y="1"/>
            <a:ext cx="4210333" cy="5143500"/>
          </a:xfrm>
          <a:prstGeom prst="rect">
            <a:avLst/>
          </a:prstGeom>
          <a:solidFill>
            <a:srgbClr val="000000">
              <a:alpha val="47000"/>
            </a:srgb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 fontAlgn="t">
              <a:lnSpc>
                <a:spcPts val="4360"/>
              </a:lnSpc>
            </a:pPr>
            <a:r>
              <a:rPr lang="en-US" sz="2000">
                <a:solidFill>
                  <a:schemeClr val="bg1"/>
                </a:solidFill>
                <a:latin typeface="Source Sans Pro Light"/>
                <a:cs typeface="Source Sans Pro Light"/>
                <a:hlinkClick r:id="rId2" action="ppaction://hlinksldjump"/>
              </a:rPr>
              <a:t>Etrieve Content Navigation</a:t>
            </a:r>
            <a:endParaRPr lang="en-US" sz="2000">
              <a:solidFill>
                <a:schemeClr val="bg1"/>
              </a:solidFill>
              <a:latin typeface="Source Sans Pro Light"/>
              <a:cs typeface="Source Sans Pro Light"/>
            </a:endParaRPr>
          </a:p>
          <a:p>
            <a:pPr algn="ctr" fontAlgn="t">
              <a:lnSpc>
                <a:spcPts val="4360"/>
              </a:lnSpc>
            </a:pPr>
            <a:r>
              <a:rPr lang="en-US" sz="2000">
                <a:solidFill>
                  <a:schemeClr val="bg1"/>
                </a:solidFill>
                <a:latin typeface="Source Sans Pro Light"/>
                <a:cs typeface="Source Sans Pro Light"/>
                <a:hlinkClick r:id="" action="ppaction://noaction"/>
              </a:rPr>
              <a:t>Content Configuration</a:t>
            </a:r>
            <a:endParaRPr lang="en-US" sz="2000">
              <a:solidFill>
                <a:schemeClr val="bg1"/>
              </a:solidFill>
              <a:latin typeface="Source Sans Pro Light"/>
              <a:cs typeface="Source Sans Pro Light"/>
            </a:endParaRPr>
          </a:p>
          <a:p>
            <a:pPr algn="ctr" fontAlgn="t">
              <a:lnSpc>
                <a:spcPts val="4360"/>
              </a:lnSpc>
            </a:pPr>
            <a:r>
              <a:rPr lang="en-US" sz="2000">
                <a:solidFill>
                  <a:schemeClr val="bg1"/>
                </a:solidFill>
                <a:latin typeface="Source Sans Pro Light"/>
                <a:cs typeface="Source Sans Pro Light"/>
                <a:hlinkClick r:id="" action="ppaction://noaction"/>
              </a:rPr>
              <a:t>Create Area</a:t>
            </a:r>
            <a:endParaRPr lang="en-US" sz="2000">
              <a:solidFill>
                <a:schemeClr val="bg1"/>
              </a:solidFill>
              <a:latin typeface="Source Sans Pro Light"/>
              <a:cs typeface="Source Sans Pro Light"/>
            </a:endParaRPr>
          </a:p>
          <a:p>
            <a:pPr algn="ctr" fontAlgn="t">
              <a:lnSpc>
                <a:spcPts val="4360"/>
              </a:lnSpc>
            </a:pPr>
            <a:r>
              <a:rPr lang="en-US" sz="2000">
                <a:solidFill>
                  <a:schemeClr val="bg1"/>
                </a:solidFill>
                <a:latin typeface="Source Sans Pro Light"/>
                <a:cs typeface="Source Sans Pro Light"/>
                <a:hlinkClick r:id="" action="ppaction://noaction"/>
              </a:rPr>
              <a:t>Create Category</a:t>
            </a:r>
            <a:endParaRPr lang="en-US" sz="2000">
              <a:solidFill>
                <a:schemeClr val="bg1"/>
              </a:solidFill>
              <a:latin typeface="Source Sans Pro Light"/>
              <a:cs typeface="Source Sans Pro Light"/>
            </a:endParaRPr>
          </a:p>
          <a:p>
            <a:pPr algn="ctr" fontAlgn="t">
              <a:lnSpc>
                <a:spcPts val="4360"/>
              </a:lnSpc>
            </a:pPr>
            <a:r>
              <a:rPr lang="en-US" sz="2000">
                <a:solidFill>
                  <a:schemeClr val="bg1"/>
                </a:solidFill>
                <a:latin typeface="Source Sans Pro Light"/>
                <a:cs typeface="Source Sans Pro Light"/>
                <a:hlinkClick r:id="" action="ppaction://noaction"/>
              </a:rPr>
              <a:t>Create Look-Ups</a:t>
            </a:r>
            <a:endParaRPr lang="en-US" sz="2000">
              <a:solidFill>
                <a:schemeClr val="bg1"/>
              </a:solidFill>
              <a:latin typeface="Source Sans Pro Light"/>
              <a:cs typeface="Source Sans Pro Light"/>
            </a:endParaRPr>
          </a:p>
          <a:p>
            <a:pPr algn="ctr" fontAlgn="t">
              <a:lnSpc>
                <a:spcPts val="4360"/>
              </a:lnSpc>
            </a:pPr>
            <a:r>
              <a:rPr lang="en-US" sz="2000">
                <a:solidFill>
                  <a:schemeClr val="bg1"/>
                </a:solidFill>
                <a:latin typeface="Source Sans Pro Light"/>
                <a:cs typeface="Source Sans Pro Light"/>
                <a:hlinkClick r:id="" action="ppaction://noaction"/>
              </a:rPr>
              <a:t>Create Key Fields</a:t>
            </a:r>
            <a:endParaRPr lang="en-US" sz="2000">
              <a:solidFill>
                <a:schemeClr val="bg1"/>
              </a:solidFill>
              <a:latin typeface="Source Sans Pro Light"/>
              <a:cs typeface="Source Sans Pro Light"/>
            </a:endParaRPr>
          </a:p>
          <a:p>
            <a:pPr algn="ctr" fontAlgn="t">
              <a:lnSpc>
                <a:spcPts val="4360"/>
              </a:lnSpc>
            </a:pPr>
            <a:r>
              <a:rPr lang="en-US" sz="2000">
                <a:solidFill>
                  <a:schemeClr val="bg1"/>
                </a:solidFill>
                <a:latin typeface="Source Sans Pro Light"/>
                <a:cs typeface="Source Sans Pro Light"/>
                <a:hlinkClick r:id="" action="ppaction://noaction"/>
              </a:rPr>
              <a:t>Create Document Type</a:t>
            </a:r>
            <a:endParaRPr lang="en-US" sz="2000">
              <a:solidFill>
                <a:schemeClr val="bg1"/>
              </a:solidFill>
              <a:latin typeface="Source Sans Pro Light"/>
              <a:cs typeface="Source Sans Pro Light"/>
            </a:endParaRPr>
          </a:p>
          <a:p>
            <a:pPr algn="ctr" fontAlgn="t">
              <a:lnSpc>
                <a:spcPts val="4360"/>
              </a:lnSpc>
            </a:pPr>
            <a:r>
              <a:rPr lang="en-US" sz="2000">
                <a:solidFill>
                  <a:schemeClr val="bg1"/>
                </a:solidFill>
                <a:latin typeface="Source Sans Pro Light"/>
                <a:cs typeface="Source Sans Pro Light"/>
                <a:hlinkClick r:id="" action="ppaction://noaction"/>
              </a:rPr>
              <a:t>Area Adding Folders</a:t>
            </a:r>
            <a:endParaRPr lang="en-US" sz="2000">
              <a:solidFill>
                <a:schemeClr val="bg1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46271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3504" y="369648"/>
            <a:ext cx="7644853" cy="6964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pPr algn="l"/>
            <a:r>
              <a:rPr lang="en-US" sz="3600">
                <a:latin typeface="Source Sans Pro Light"/>
                <a:cs typeface="Source Sans Pro Light"/>
              </a:rPr>
              <a:t>Headline align left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30454" y="1156116"/>
            <a:ext cx="4483093" cy="3737027"/>
          </a:xfrm>
          <a:prstGeom prst="rect">
            <a:avLst/>
          </a:prstGeom>
        </p:spPr>
        <p:txBody>
          <a:bodyPr bIns="0">
            <a:noAutofit/>
          </a:bodyPr>
          <a:lstStyle>
            <a:lvl1pPr marL="365751" indent="-365751">
              <a:spcBef>
                <a:spcPts val="533"/>
              </a:spcBef>
              <a:spcAft>
                <a:spcPts val="533"/>
              </a:spcAft>
              <a:buClr>
                <a:schemeClr val="accent4"/>
              </a:buClr>
              <a:buFont typeface="Wingdings" charset="2"/>
              <a:buChar char="§"/>
              <a:defRPr baseline="0"/>
            </a:lvl1pPr>
          </a:lstStyle>
          <a:p>
            <a:pPr marL="274320" indent="-274320"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Font typeface="Wingdings" charset="2"/>
              <a:buChar char="§"/>
            </a:pPr>
            <a:r>
              <a:rPr lang="en-US" sz="2400">
                <a:solidFill>
                  <a:srgbClr val="000000"/>
                </a:solidFill>
                <a:latin typeface="Source Sans Pro Light"/>
                <a:cs typeface="Source Sans Pro Light"/>
              </a:rPr>
              <a:t>Bullet level 1 – center text box</a:t>
            </a:r>
          </a:p>
          <a:p>
            <a:pPr marL="603489" lvl="2" indent="-274313">
              <a:spcBef>
                <a:spcPts val="0"/>
              </a:spcBef>
              <a:spcAft>
                <a:spcPts val="200"/>
              </a:spcAft>
              <a:buClr>
                <a:schemeClr val="accent4"/>
              </a:buClr>
              <a:buSzPct val="65000"/>
              <a:buFont typeface="Wingdings" charset="2"/>
              <a:buChar char=""/>
            </a:pPr>
            <a:r>
              <a:rPr lang="en-US" sz="2000">
                <a:solidFill>
                  <a:srgbClr val="000000"/>
                </a:solidFill>
                <a:latin typeface="Source Sans Pro Light"/>
                <a:cs typeface="Source Sans Pro Light"/>
              </a:rPr>
              <a:t>Bullet level 2</a:t>
            </a:r>
          </a:p>
          <a:p>
            <a:pPr marL="786364" lvl="4" indent="-182875">
              <a:spcBef>
                <a:spcPts val="0"/>
              </a:spcBef>
              <a:spcAft>
                <a:spcPts val="200"/>
              </a:spcAft>
              <a:buClr>
                <a:schemeClr val="accent4"/>
              </a:buClr>
              <a:buSzPct val="65000"/>
              <a:buFont typeface="Lucida Grande"/>
              <a:buChar char="-"/>
            </a:pPr>
            <a:r>
              <a:rPr lang="en-US" sz="1800">
                <a:solidFill>
                  <a:srgbClr val="000000"/>
                </a:solidFill>
                <a:latin typeface="Source Sans Pro Light"/>
                <a:cs typeface="Source Sans Pro Light"/>
              </a:rPr>
              <a:t>Bullet level 3</a:t>
            </a:r>
          </a:p>
        </p:txBody>
      </p:sp>
    </p:spTree>
    <p:extLst>
      <p:ext uri="{BB962C8B-B14F-4D97-AF65-F5344CB8AC3E}">
        <p14:creationId xmlns:p14="http://schemas.microsoft.com/office/powerpoint/2010/main" val="25588474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4640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77428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D38F-2EEA-47BC-BEA9-330EE6537A2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12/1/2022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Proprietary and Confidential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DA7A-DC2F-D644-8806-690756FC043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57089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61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36B3AD2-52D7-5A48-8D73-22DEC1B70D8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ACCDA7A-DC2F-D644-8806-690756FC0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4696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91D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55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5" r:id="rId2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9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2" r:id="rId2"/>
  </p:sldLayoutIdLst>
  <p:transition>
    <p:fade/>
  </p:transition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96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4" r:id="rId2"/>
    <p:sldLayoutId id="2147483696" r:id="rId3"/>
  </p:sldLayoutIdLst>
  <p:transition>
    <p:fade/>
  </p:transition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01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3" r:id="rId2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70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0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5FA230-057A-42CC-895B-5D2DA00A0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806"/>
          <a:stretch/>
        </p:blipFill>
        <p:spPr>
          <a:xfrm>
            <a:off x="1168312" y="2366518"/>
            <a:ext cx="6807371" cy="24779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Connection General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-1" y="938540"/>
            <a:ext cx="85670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Enter the appropriate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Connection String</a:t>
            </a: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to reach the appropriate Server and Database.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Source Sans Pro Light" panose="020B04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47064-9467-4DEB-B2C5-89C7E9F34E1F}"/>
              </a:ext>
            </a:extLst>
          </p:cNvPr>
          <p:cNvSpPr/>
          <p:nvPr/>
        </p:nvSpPr>
        <p:spPr>
          <a:xfrm>
            <a:off x="2591807" y="3475930"/>
            <a:ext cx="5292622" cy="520785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4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Connection General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-1" y="938540"/>
            <a:ext cx="85670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0"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tabLst/>
              <a:defRPr/>
            </a:pPr>
            <a:r>
              <a:rPr lang="en-US" sz="2400">
                <a:solidFill>
                  <a:srgbClr val="209692"/>
                </a:solidFill>
                <a:latin typeface="Calibri" panose="020F0502020204030204" pitchFamily="34" charset="0"/>
              </a:rPr>
              <a:t>SQL Connection String with integrated security</a:t>
            </a:r>
          </a:p>
          <a:p>
            <a:pPr marL="1549400" lvl="2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defRPr/>
            </a:pPr>
            <a:r>
              <a:rPr lang="en-US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Source=</a:t>
            </a:r>
            <a:r>
              <a:rPr lang="en-US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SQLServerName</a:t>
            </a:r>
            <a:r>
              <a:rPr lang="en-US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Initial Catalog=</a:t>
            </a:r>
            <a:r>
              <a:rPr lang="en-US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DatabaseName</a:t>
            </a:r>
            <a:r>
              <a:rPr lang="en-US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Application Name=Etrieve Integrations; Integrated Security=True;</a:t>
            </a:r>
            <a:endParaRPr lang="en-US" sz="280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  <a:ea typeface="Source Sans Pro Light" panose="020B0403030403020204" pitchFamily="34" charset="0"/>
              <a:cs typeface="Courier New" panose="02070309020205020404" pitchFamily="49" charset="0"/>
            </a:endParaRPr>
          </a:p>
          <a:p>
            <a:pPr marL="2006600" lvl="3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defRPr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Uses </a:t>
            </a:r>
            <a:r>
              <a:rPr lang="en-US" b="1" err="1">
                <a:solidFill>
                  <a:srgbClr val="000000"/>
                </a:solidFill>
                <a:latin typeface="Calibri" panose="020F0502020204030204" pitchFamily="34" charset="0"/>
              </a:rPr>
              <a:t>etAutomationService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 Domain User as authentication</a:t>
            </a:r>
          </a:p>
          <a:p>
            <a:pPr marL="2006600" lvl="3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defRPr/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35000"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tabLst/>
              <a:defRPr/>
            </a:pPr>
            <a:r>
              <a:rPr lang="en-US" sz="2400">
                <a:solidFill>
                  <a:srgbClr val="209692"/>
                </a:solidFill>
                <a:latin typeface="Calibri" panose="020F0502020204030204" pitchFamily="34" charset="0"/>
              </a:rPr>
              <a:t>SQL Connection String with Username/Password</a:t>
            </a:r>
          </a:p>
          <a:p>
            <a:pPr marL="1549400" lvl="2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defRPr/>
            </a:pPr>
            <a:r>
              <a:rPr lang="en-US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Server=</a:t>
            </a:r>
            <a:r>
              <a:rPr lang="en-US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SQLServer</a:t>
            </a:r>
            <a:r>
              <a:rPr lang="en-US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Database=</a:t>
            </a:r>
            <a:r>
              <a:rPr lang="en-US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DatabaseName</a:t>
            </a:r>
            <a:r>
              <a:rPr lang="en-US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User Id=Username; Password=</a:t>
            </a:r>
            <a:r>
              <a:rPr lang="en-US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UserPassword</a:t>
            </a:r>
            <a:r>
              <a:rPr lang="en-US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49400" lvl="2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defRPr/>
            </a:pPr>
            <a:endParaRPr lang="en-US">
              <a:solidFill>
                <a:srgbClr val="00000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635000"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tabLst/>
              <a:defRPr/>
            </a:pPr>
            <a:r>
              <a:rPr lang="en-US" sz="2400">
                <a:solidFill>
                  <a:srgbClr val="209692"/>
                </a:solidFill>
                <a:latin typeface="Calibri" panose="020F0502020204030204" pitchFamily="34" charset="0"/>
              </a:rPr>
              <a:t>Oracle Connection String with Username/Password</a:t>
            </a:r>
          </a:p>
          <a:p>
            <a:pPr marL="1549400" lvl="2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defRPr/>
            </a:pPr>
            <a:r>
              <a:rPr lang="en-US" sz="12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Source=(DESCRIPTION=(ADDRESS=(PROTOCOL=TCP)(HOST=hostname)(PORT=1521))(CONNECT_DATA=(SERVICE_NAME=</a:t>
            </a:r>
            <a:r>
              <a:rPr lang="en-US" sz="120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DatabaseName</a:t>
            </a:r>
            <a:r>
              <a:rPr lang="en-US" sz="12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)));User id=</a:t>
            </a:r>
            <a:r>
              <a:rPr lang="en-US" sz="120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username;Password</a:t>
            </a:r>
            <a:r>
              <a:rPr lang="en-US" sz="12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=password</a:t>
            </a:r>
            <a:endParaRPr 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7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1CEE5C-742F-46B3-A0A9-DA6013B8E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246"/>
          <a:stretch/>
        </p:blipFill>
        <p:spPr>
          <a:xfrm>
            <a:off x="1168312" y="2368975"/>
            <a:ext cx="6807370" cy="25635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Connection General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-1" y="938540"/>
            <a:ext cx="85670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Select the applicable </a:t>
            </a:r>
            <a:r>
              <a:rPr lang="en-US" sz="2800" b="1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Provider</a:t>
            </a: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for the connection string.</a:t>
            </a:r>
          </a:p>
          <a:p>
            <a:pPr marL="10922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Select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Custom</a:t>
            </a: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in order to enter your own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Provider</a:t>
            </a: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Source Sans Pro Light" panose="020B04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47064-9467-4DEB-B2C5-89C7E9F34E1F}"/>
              </a:ext>
            </a:extLst>
          </p:cNvPr>
          <p:cNvSpPr/>
          <p:nvPr/>
        </p:nvSpPr>
        <p:spPr>
          <a:xfrm>
            <a:off x="2603918" y="4008825"/>
            <a:ext cx="5292622" cy="923659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5FA230-057A-42CC-895B-5D2DA00A0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806"/>
          <a:stretch/>
        </p:blipFill>
        <p:spPr>
          <a:xfrm>
            <a:off x="1168312" y="2366518"/>
            <a:ext cx="6807371" cy="24779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Connection General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-1" y="938540"/>
            <a:ext cx="85670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Hybrid Server Connection</a:t>
            </a: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is only used for Cloud implementations. Use this to select the connection created to connect to the on-prem hybrid server.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Source Sans Pro Light" panose="020B04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47064-9467-4DEB-B2C5-89C7E9F34E1F}"/>
              </a:ext>
            </a:extLst>
          </p:cNvPr>
          <p:cNvSpPr/>
          <p:nvPr/>
        </p:nvSpPr>
        <p:spPr>
          <a:xfrm>
            <a:off x="2585751" y="4329775"/>
            <a:ext cx="5292622" cy="296725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9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3645AC-CC2B-4A71-B4DE-449E1720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806"/>
          <a:stretch/>
        </p:blipFill>
        <p:spPr>
          <a:xfrm>
            <a:off x="1168312" y="2366518"/>
            <a:ext cx="6807371" cy="24779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Connection General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-1" y="938540"/>
            <a:ext cx="8567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Save</a:t>
            </a: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the connection.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Source Sans Pro Light" panose="020B04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47064-9467-4DEB-B2C5-89C7E9F34E1F}"/>
              </a:ext>
            </a:extLst>
          </p:cNvPr>
          <p:cNvSpPr/>
          <p:nvPr/>
        </p:nvSpPr>
        <p:spPr>
          <a:xfrm>
            <a:off x="1168312" y="3203428"/>
            <a:ext cx="1308440" cy="242225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1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2E2A01-D8B0-4AD3-BC66-B216776B8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469" y="2312027"/>
            <a:ext cx="5341060" cy="26204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Source Assignments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-1" y="938540"/>
            <a:ext cx="85670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lang="en-US" sz="20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Sources</a:t>
            </a: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tab will display all the Sources that are associated to the connection.</a:t>
            </a:r>
            <a:endParaRPr lang="en-US" sz="2000">
              <a:solidFill>
                <a:srgbClr val="000000"/>
              </a:solidFill>
              <a:latin typeface="Calibri" panose="020F0502020204030204" pitchFamily="34" charset="0"/>
              <a:ea typeface="Source Sans Pro Light" panose="020B0403030403020204" pitchFamily="34" charset="0"/>
              <a:cs typeface="Calibri" panose="020F0502020204030204" pitchFamily="34" charset="0"/>
            </a:endParaRPr>
          </a:p>
          <a:p>
            <a:pPr marL="10922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lang="en-US" sz="20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Clicking on the Source will navigate you to that Source’s Administration page.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47064-9467-4DEB-B2C5-89C7E9F34E1F}"/>
              </a:ext>
            </a:extLst>
          </p:cNvPr>
          <p:cNvSpPr/>
          <p:nvPr/>
        </p:nvSpPr>
        <p:spPr>
          <a:xfrm>
            <a:off x="1901469" y="2779534"/>
            <a:ext cx="1065789" cy="205891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5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690550"/>
            <a:ext cx="9144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Create Connect Source</a:t>
            </a:r>
          </a:p>
        </p:txBody>
      </p:sp>
    </p:spTree>
    <p:extLst>
      <p:ext uri="{BB962C8B-B14F-4D97-AF65-F5344CB8AC3E}">
        <p14:creationId xmlns:p14="http://schemas.microsoft.com/office/powerpoint/2010/main" val="30347960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Create Source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-1" y="938540"/>
            <a:ext cx="8567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lvl="1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In </a:t>
            </a:r>
            <a:r>
              <a:rPr lang="en-US" sz="2800" b="1">
                <a:solidFill>
                  <a:srgbClr val="000000"/>
                </a:solidFill>
                <a:latin typeface="Calibri" panose="020F0502020204030204" pitchFamily="34" charset="0"/>
                <a:ea typeface="Source Sans Pro Light" panose="020B0403030403020204" pitchFamily="34" charset="0"/>
                <a:cs typeface="Calibri" panose="020F0502020204030204" pitchFamily="34" charset="0"/>
              </a:rPr>
              <a:t>Settings </a:t>
            </a: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click on </a:t>
            </a:r>
            <a:r>
              <a:rPr lang="en-US" sz="2800" b="1">
                <a:solidFill>
                  <a:srgbClr val="000000"/>
                </a:solidFill>
                <a:latin typeface="+mj-lt"/>
                <a:ea typeface="Source Sans Pro Light" panose="020B0403030403020204" pitchFamily="34" charset="0"/>
                <a:cs typeface="Calibri Light" panose="020F0302020204030204" pitchFamily="34" charset="0"/>
              </a:rPr>
              <a:t>Sources</a:t>
            </a:r>
            <a:endParaRPr lang="en-US" sz="2800">
              <a:solidFill>
                <a:srgbClr val="000000"/>
              </a:solidFill>
              <a:latin typeface="Calibri" panose="020F0502020204030204" pitchFamily="34" charset="0"/>
              <a:ea typeface="Source Sans Pro Light" panose="020B04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B37D86F-BCC1-470B-BC49-8683129B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312" y="1489787"/>
            <a:ext cx="3280429" cy="33776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7184BA-D59A-4CC8-B987-A9D0D0D826D8}"/>
              </a:ext>
            </a:extLst>
          </p:cNvPr>
          <p:cNvSpPr/>
          <p:nvPr/>
        </p:nvSpPr>
        <p:spPr>
          <a:xfrm>
            <a:off x="5129609" y="1895245"/>
            <a:ext cx="634769" cy="676505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5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2ECFCE-4BFA-4B5B-AD7A-DAD11F9D0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28" y="1508695"/>
            <a:ext cx="6977743" cy="33398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Create Source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-1" y="938540"/>
            <a:ext cx="8567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lvl="1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At the top-left, click </a:t>
            </a:r>
            <a:r>
              <a:rPr lang="en-US" sz="2800" b="1">
                <a:solidFill>
                  <a:srgbClr val="000000"/>
                </a:solidFill>
                <a:latin typeface="+mj-lt"/>
                <a:ea typeface="Source Sans Pro Light" panose="020B0403030403020204" pitchFamily="34" charset="0"/>
                <a:cs typeface="Calibri Light" panose="020F0302020204030204" pitchFamily="34" charset="0"/>
              </a:rPr>
              <a:t>ADD NEW SOURCE</a:t>
            </a:r>
            <a:endParaRPr lang="en-US" sz="2800">
              <a:solidFill>
                <a:srgbClr val="000000"/>
              </a:solidFill>
              <a:latin typeface="Calibri" panose="020F0502020204030204" pitchFamily="34" charset="0"/>
              <a:ea typeface="Source Sans Pro Light" panose="020B04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7184BA-D59A-4CC8-B987-A9D0D0D826D8}"/>
              </a:ext>
            </a:extLst>
          </p:cNvPr>
          <p:cNvSpPr/>
          <p:nvPr/>
        </p:nvSpPr>
        <p:spPr>
          <a:xfrm>
            <a:off x="1083128" y="1885071"/>
            <a:ext cx="604159" cy="161444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3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Source General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288471" y="857346"/>
            <a:ext cx="85670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lvl="1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20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The </a:t>
            </a:r>
            <a:r>
              <a:rPr lang="en-US" sz="2000" b="1">
                <a:solidFill>
                  <a:srgbClr val="000000"/>
                </a:solidFill>
                <a:ea typeface="Source Sans Pro Light" panose="020B0403030403020204" pitchFamily="34" charset="0"/>
                <a:cs typeface="Calibri Light" panose="020F0302020204030204" pitchFamily="34" charset="0"/>
              </a:rPr>
              <a:t>General Settings </a:t>
            </a:r>
            <a:r>
              <a:rPr lang="en-US" sz="20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tab displays the basic configuration information of the Source</a:t>
            </a:r>
            <a:r>
              <a:rPr lang="en-US" sz="2000" b="1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.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20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Assign a Source name, description, and Connection. Click </a:t>
            </a:r>
            <a:r>
              <a:rPr lang="en-US" sz="2000" b="1">
                <a:solidFill>
                  <a:srgbClr val="000000"/>
                </a:solidFill>
                <a:ea typeface="Source Sans Pro Light" panose="020B0403030403020204" pitchFamily="34" charset="0"/>
                <a:cs typeface="Calibri Light" panose="020F0302020204030204" pitchFamily="34" charset="0"/>
              </a:rPr>
              <a:t>Save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1" y="1997011"/>
            <a:ext cx="8327935" cy="249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9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1.jpg"/>
          <p:cNvPicPr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926" y="-22821"/>
            <a:ext cx="9158926" cy="5189141"/>
          </a:xfrm>
          <a:prstGeom prst="rect">
            <a:avLst/>
          </a:prstGeom>
        </p:spPr>
      </p:pic>
      <p:pic>
        <p:nvPicPr>
          <p:cNvPr id="7" name="Picture 6" descr="Color-Line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800" y="2499728"/>
            <a:ext cx="5486400" cy="347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4064" y="4829789"/>
            <a:ext cx="7760128" cy="20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presentation is CONFIDENTIAL and property of Softdocs, Inc. It is to be used only for the purpose intended. Any unauthorized use is strictly prohibited. © 201</a:t>
            </a:r>
            <a:r>
              <a:rPr lang="en-US" sz="751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 </a:t>
            </a:r>
            <a:r>
              <a:rPr lang="en-US" sz="75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Softdocs, Inc.</a:t>
            </a:r>
          </a:p>
        </p:txBody>
      </p:sp>
      <p:pic>
        <p:nvPicPr>
          <p:cNvPr id="10" name="Picture 9" descr="Softdocs-Logo-WHITE.pn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50" t="11442" r="4050" b="11442"/>
          <a:stretch/>
        </p:blipFill>
        <p:spPr>
          <a:xfrm>
            <a:off x="-14967" y="4329775"/>
            <a:ext cx="1716600" cy="823932"/>
          </a:xfrm>
          <a:prstGeom prst="rect">
            <a:avLst/>
          </a:prstGeom>
        </p:spPr>
      </p:pic>
      <p:pic>
        <p:nvPicPr>
          <p:cNvPr id="11" name="Picture 10" descr="Etrieve-by-Softdocs-lofo-WHIT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3215" y="1069634"/>
            <a:ext cx="2823152" cy="12421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3181" y="2597985"/>
            <a:ext cx="8921011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Utilizing Connect Sources with Forms</a:t>
            </a:r>
            <a:endParaRPr lang="en-US" sz="2800">
              <a:solidFill>
                <a:schemeClr val="bg1"/>
              </a:solidFill>
              <a:latin typeface="Calibri Light" panose="020F030202020403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6075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Source General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288471" y="857346"/>
            <a:ext cx="85670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lvl="1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The </a:t>
            </a:r>
            <a:r>
              <a:rPr lang="en-US" sz="2800" b="1">
                <a:solidFill>
                  <a:srgbClr val="000000"/>
                </a:solidFill>
                <a:ea typeface="Source Sans Pro Light" panose="020B0403030403020204" pitchFamily="34" charset="0"/>
                <a:cs typeface="Calibri Light" panose="020F0302020204030204" pitchFamily="34" charset="0"/>
              </a:rPr>
              <a:t>Code</a:t>
            </a: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field will be populated when the Source is created.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1" y="1997011"/>
            <a:ext cx="8327935" cy="24918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7184BA-D59A-4CC8-B987-A9D0D0D826D8}"/>
              </a:ext>
            </a:extLst>
          </p:cNvPr>
          <p:cNvSpPr/>
          <p:nvPr/>
        </p:nvSpPr>
        <p:spPr>
          <a:xfrm>
            <a:off x="1895115" y="3511297"/>
            <a:ext cx="6751451" cy="212140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6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1" y="1997011"/>
            <a:ext cx="8327935" cy="24918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Source General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119558" y="857346"/>
            <a:ext cx="44524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20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The </a:t>
            </a:r>
            <a:r>
              <a:rPr lang="en-US" sz="2000" b="1">
                <a:solidFill>
                  <a:srgbClr val="000000"/>
                </a:solidFill>
                <a:ea typeface="Source Sans Pro Light" panose="020B0403030403020204" pitchFamily="34" charset="0"/>
                <a:cs typeface="Calibri Light" panose="020F0302020204030204" pitchFamily="34" charset="0"/>
              </a:rPr>
              <a:t>Personal Identifier </a:t>
            </a:r>
            <a:r>
              <a:rPr lang="en-US" sz="20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field is used for </a:t>
            </a:r>
            <a:r>
              <a:rPr lang="en-US" sz="2000" b="1">
                <a:solidFill>
                  <a:srgbClr val="000000"/>
                </a:solidFill>
                <a:ea typeface="Source Sans Pro Light" panose="020B0403030403020204" pitchFamily="34" charset="0"/>
                <a:cs typeface="Calibri Light" panose="020F0302020204030204" pitchFamily="34" charset="0"/>
              </a:rPr>
              <a:t>On Origination </a:t>
            </a:r>
            <a:r>
              <a:rPr lang="en-US" sz="20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or </a:t>
            </a:r>
            <a:br>
              <a:rPr lang="en-US" sz="20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</a:br>
            <a:r>
              <a:rPr lang="en-US" sz="2000" b="1">
                <a:solidFill>
                  <a:srgbClr val="000000"/>
                </a:solidFill>
                <a:ea typeface="Source Sans Pro Light" panose="020B0403030403020204" pitchFamily="34" charset="0"/>
                <a:cs typeface="Calibri Light" panose="020F0302020204030204" pitchFamily="34" charset="0"/>
              </a:rPr>
              <a:t>On Load</a:t>
            </a:r>
            <a:r>
              <a:rPr lang="en-US" sz="20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integrations.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7184BA-D59A-4CC8-B987-A9D0D0D826D8}"/>
              </a:ext>
            </a:extLst>
          </p:cNvPr>
          <p:cNvSpPr/>
          <p:nvPr/>
        </p:nvSpPr>
        <p:spPr>
          <a:xfrm>
            <a:off x="1880484" y="3679546"/>
            <a:ext cx="4564207" cy="239417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E2353-3234-4AA1-90B9-A643E7C6E0FE}"/>
              </a:ext>
            </a:extLst>
          </p:cNvPr>
          <p:cNvSpPr/>
          <p:nvPr/>
        </p:nvSpPr>
        <p:spPr>
          <a:xfrm>
            <a:off x="4572000" y="857346"/>
            <a:ext cx="42835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20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The selected value is fed from the user’s Etrieve Security record to the integration as a parameter.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endParaRPr lang="en-US" sz="2000">
              <a:solidFill>
                <a:srgbClr val="000000"/>
              </a:solidFill>
              <a:latin typeface="Calibri Light" panose="020F030202020403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2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Source General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288471" y="857346"/>
            <a:ext cx="85670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lvl="1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Identify the table </a:t>
            </a:r>
            <a:r>
              <a:rPr lang="en-US" sz="2800" b="1">
                <a:solidFill>
                  <a:srgbClr val="000000"/>
                </a:solidFill>
                <a:ea typeface="Source Sans Pro Light" panose="020B0403030403020204" pitchFamily="34" charset="0"/>
                <a:cs typeface="Calibri Light" panose="020F0302020204030204" pitchFamily="34" charset="0"/>
              </a:rPr>
              <a:t>Schema</a:t>
            </a:r>
            <a:r>
              <a:rPr lang="en-US" sz="2800">
                <a:solidFill>
                  <a:srgbClr val="000000"/>
                </a:solidFill>
                <a:ea typeface="Source Sans Pro Light" panose="020B0403030403020204" pitchFamily="34" charset="0"/>
                <a:cs typeface="Calibri Light" panose="020F0302020204030204" pitchFamily="34" charset="0"/>
              </a:rPr>
              <a:t>. </a:t>
            </a:r>
            <a:r>
              <a:rPr lang="en-US" sz="2800" i="1">
                <a:solidFill>
                  <a:srgbClr val="000000"/>
                </a:solidFill>
                <a:ea typeface="Source Sans Pro Light" panose="020B0403030403020204" pitchFamily="34" charset="0"/>
                <a:cs typeface="Calibri Light" panose="020F0302020204030204" pitchFamily="34" charset="0"/>
              </a:rPr>
              <a:t>Only needed if no custom action is identified.</a:t>
            </a:r>
            <a:endParaRPr lang="en-US" sz="2800">
              <a:solidFill>
                <a:srgbClr val="000000"/>
              </a:solidFill>
              <a:latin typeface="Calibri Light" panose="020F030202020403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1" y="1997011"/>
            <a:ext cx="8327935" cy="24918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7184BA-D59A-4CC8-B987-A9D0D0D826D8}"/>
              </a:ext>
            </a:extLst>
          </p:cNvPr>
          <p:cNvSpPr/>
          <p:nvPr/>
        </p:nvSpPr>
        <p:spPr>
          <a:xfrm>
            <a:off x="1917060" y="3877057"/>
            <a:ext cx="6736822" cy="239417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Source General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288471" y="857346"/>
            <a:ext cx="85670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lvl="1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The </a:t>
            </a:r>
            <a:r>
              <a:rPr lang="en-US" sz="2800" b="1">
                <a:solidFill>
                  <a:srgbClr val="000000"/>
                </a:solidFill>
                <a:ea typeface="Source Sans Pro Light" panose="020B0403030403020204" pitchFamily="34" charset="0"/>
                <a:cs typeface="Calibri Light" panose="020F0302020204030204" pitchFamily="34" charset="0"/>
              </a:rPr>
              <a:t>Connection</a:t>
            </a: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the Source will use to connect to the applicable 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1" y="1997011"/>
            <a:ext cx="8327935" cy="24918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7184BA-D59A-4CC8-B987-A9D0D0D826D8}"/>
              </a:ext>
            </a:extLst>
          </p:cNvPr>
          <p:cNvSpPr/>
          <p:nvPr/>
        </p:nvSpPr>
        <p:spPr>
          <a:xfrm>
            <a:off x="1909745" y="4067253"/>
            <a:ext cx="6736822" cy="239417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0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Source General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288471" y="857346"/>
            <a:ext cx="8567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lvl="1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24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The </a:t>
            </a:r>
            <a:r>
              <a:rPr lang="en-US" sz="2400" b="1">
                <a:solidFill>
                  <a:srgbClr val="000000"/>
                </a:solidFill>
                <a:ea typeface="Source Sans Pro Light" panose="020B0403030403020204" pitchFamily="34" charset="0"/>
                <a:cs typeface="Calibri Light" panose="020F0302020204030204" pitchFamily="34" charset="0"/>
              </a:rPr>
              <a:t>Command Timeout </a:t>
            </a:r>
            <a:r>
              <a:rPr lang="en-US" sz="24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field displays the number of seconds that can elapse before the Source will error out if no response is received.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1" y="1997011"/>
            <a:ext cx="8327935" cy="24918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7184BA-D59A-4CC8-B987-A9D0D0D826D8}"/>
              </a:ext>
            </a:extLst>
          </p:cNvPr>
          <p:cNvSpPr/>
          <p:nvPr/>
        </p:nvSpPr>
        <p:spPr>
          <a:xfrm>
            <a:off x="1909745" y="4249452"/>
            <a:ext cx="6736822" cy="239417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Source Assignments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70" y="2367983"/>
            <a:ext cx="8300257" cy="17925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288471" y="857346"/>
            <a:ext cx="85670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lvl="1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The </a:t>
            </a:r>
            <a:r>
              <a:rPr lang="en-US" sz="2800" b="1">
                <a:solidFill>
                  <a:srgbClr val="000000"/>
                </a:solidFill>
                <a:ea typeface="Source Sans Pro Light" panose="020B0403030403020204" pitchFamily="34" charset="0"/>
                <a:cs typeface="Calibri Light" panose="020F0302020204030204" pitchFamily="34" charset="0"/>
              </a:rPr>
              <a:t>Assignment</a:t>
            </a: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tab displays any Forms or Workflows that use the Source.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7184BA-D59A-4CC8-B987-A9D0D0D826D8}"/>
              </a:ext>
            </a:extLst>
          </p:cNvPr>
          <p:cNvSpPr/>
          <p:nvPr/>
        </p:nvSpPr>
        <p:spPr>
          <a:xfrm>
            <a:off x="421870" y="3024837"/>
            <a:ext cx="1421560" cy="239417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1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Source Assignments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70" y="2367983"/>
            <a:ext cx="8300257" cy="17925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288471" y="857346"/>
            <a:ext cx="85670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lvl="1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Clicking on the name of an associated Form or Workflow will open that item’s configuration in Central.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7184BA-D59A-4CC8-B987-A9D0D0D826D8}"/>
              </a:ext>
            </a:extLst>
          </p:cNvPr>
          <p:cNvSpPr/>
          <p:nvPr/>
        </p:nvSpPr>
        <p:spPr>
          <a:xfrm>
            <a:off x="2053159" y="3339391"/>
            <a:ext cx="6439788" cy="354785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4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8E298A2D-ACEB-4AD8-ADFF-ED9E1179C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0" y="857346"/>
            <a:ext cx="3834750" cy="18976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Privileges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4273676" y="875736"/>
            <a:ext cx="410222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By default, all Sources can be executed by any user using the form.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b="1">
                <a:solidFill>
                  <a:srgbClr val="000000"/>
                </a:solidFill>
                <a:ea typeface="Source Sans Pro Light" panose="020B0403030403020204" pitchFamily="34" charset="0"/>
                <a:cs typeface="Calibri Light" panose="020F0302020204030204" pitchFamily="34" charset="0"/>
              </a:rPr>
              <a:t>Privileges</a:t>
            </a:r>
            <a:r>
              <a:rPr lang="en-US" sz="14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can be assigned to Sources to restrict access to specific Etrieve Security </a:t>
            </a:r>
            <a:r>
              <a:rPr lang="en-US" sz="1400" b="1">
                <a:solidFill>
                  <a:srgbClr val="000000"/>
                </a:solidFill>
                <a:ea typeface="Source Sans Pro Light" panose="020B0403030403020204" pitchFamily="34" charset="0"/>
                <a:cs typeface="Calibri Light" panose="020F0302020204030204" pitchFamily="34" charset="0"/>
              </a:rPr>
              <a:t>Users</a:t>
            </a:r>
            <a:r>
              <a:rPr lang="en-US" sz="14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or </a:t>
            </a:r>
            <a:r>
              <a:rPr lang="en-US" sz="1400" b="1">
                <a:solidFill>
                  <a:srgbClr val="000000"/>
                </a:solidFill>
                <a:ea typeface="Source Sans Pro Light" panose="020B0403030403020204" pitchFamily="34" charset="0"/>
                <a:cs typeface="Calibri Light" panose="020F0302020204030204" pitchFamily="34" charset="0"/>
              </a:rPr>
              <a:t>Roles</a:t>
            </a:r>
            <a:r>
              <a:rPr lang="en-US" sz="14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.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If Privileges have been assigned to a Source, </a:t>
            </a:r>
            <a:r>
              <a:rPr lang="en-US" sz="1400" b="1" u="sng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only</a:t>
            </a:r>
            <a:r>
              <a:rPr lang="en-US" sz="14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the named Users and Roles will have access to execute the Source. 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2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To add Privileges to a Source, click the Restrict Source Access toggle on the Source’s Privileges tab.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To allow the source to be used on an anonymous form, click the Allow Anonymous Access toggle on the Source’s Privileges tab.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2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Sources cannot allow Anonymous Access and have Restriction simultaneously.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endParaRPr lang="en-US" sz="1400">
              <a:solidFill>
                <a:srgbClr val="000000"/>
              </a:solidFill>
              <a:latin typeface="Calibri Light" panose="020F030202020403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7184BA-D59A-4CC8-B987-A9D0D0D826D8}"/>
              </a:ext>
            </a:extLst>
          </p:cNvPr>
          <p:cNvSpPr/>
          <p:nvPr/>
        </p:nvSpPr>
        <p:spPr>
          <a:xfrm>
            <a:off x="263360" y="1891436"/>
            <a:ext cx="1615632" cy="289145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1D9C64-2DC5-4E9A-AA8E-B8F9D2F62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176" y="2895876"/>
            <a:ext cx="3396244" cy="19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2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471EA0-447E-4A46-B6B4-EBB4B71F1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17" y="2764077"/>
            <a:ext cx="3569454" cy="2058939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2836383-FAB0-4D00-B42F-B64254D0E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37" y="729312"/>
            <a:ext cx="4001414" cy="1993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Privileges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184BA-D59A-4CC8-B987-A9D0D0D826D8}"/>
              </a:ext>
            </a:extLst>
          </p:cNvPr>
          <p:cNvSpPr/>
          <p:nvPr/>
        </p:nvSpPr>
        <p:spPr>
          <a:xfrm>
            <a:off x="1565836" y="4479719"/>
            <a:ext cx="1040716" cy="333365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4366109" y="931225"/>
            <a:ext cx="44894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20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Once Privileges have been activated for the Source, allow access for Users or Roles by selecting them from the </a:t>
            </a:r>
            <a:r>
              <a:rPr lang="en-US" sz="2000" b="1">
                <a:solidFill>
                  <a:srgbClr val="000000"/>
                </a:solidFill>
                <a:ea typeface="Source Sans Pro Light" panose="020B0403030403020204" pitchFamily="34" charset="0"/>
                <a:cs typeface="Calibri Light" panose="020F0302020204030204" pitchFamily="34" charset="0"/>
              </a:rPr>
              <a:t>Search</a:t>
            </a:r>
            <a:r>
              <a:rPr lang="en-US" sz="20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field for each associated Action.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endParaRPr lang="en-US" sz="2000">
              <a:solidFill>
                <a:srgbClr val="000000"/>
              </a:solidFill>
              <a:latin typeface="Calibri Light" panose="020F030202020403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20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Assigned Privileges can be revoked by clicking the red </a:t>
            </a:r>
            <a:r>
              <a:rPr lang="en-US" sz="2000">
                <a:solidFill>
                  <a:srgbClr val="FF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X</a:t>
            </a:r>
            <a:r>
              <a:rPr lang="en-US" sz="20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next to the listed User or Role.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8115B-DF03-4FEF-BA48-69B605A56A09}"/>
              </a:ext>
            </a:extLst>
          </p:cNvPr>
          <p:cNvSpPr/>
          <p:nvPr/>
        </p:nvSpPr>
        <p:spPr>
          <a:xfrm>
            <a:off x="1466746" y="2420588"/>
            <a:ext cx="2721437" cy="300194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7B06CF-CD2E-4C70-AFCA-4A529841C5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624"/>
          <a:stretch/>
        </p:blipFill>
        <p:spPr>
          <a:xfrm>
            <a:off x="426321" y="1944413"/>
            <a:ext cx="5577791" cy="22803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-1" y="938540"/>
            <a:ext cx="85670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lvl="1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Sets the action type(s) for the Source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One Source can have multiple Actions</a:t>
            </a:r>
            <a:endParaRPr lang="en-US" sz="2800">
              <a:solidFill>
                <a:srgbClr val="000000"/>
              </a:solidFill>
              <a:ea typeface="Source Sans Pro Light" panose="020B04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7184BA-D59A-4CC8-B987-A9D0D0D826D8}"/>
              </a:ext>
            </a:extLst>
          </p:cNvPr>
          <p:cNvSpPr/>
          <p:nvPr/>
        </p:nvSpPr>
        <p:spPr>
          <a:xfrm>
            <a:off x="439094" y="2789799"/>
            <a:ext cx="1284198" cy="189915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F4BF5B-5794-455C-833C-96846431CEFF}"/>
              </a:ext>
            </a:extLst>
          </p:cNvPr>
          <p:cNvSpPr/>
          <p:nvPr/>
        </p:nvSpPr>
        <p:spPr>
          <a:xfrm>
            <a:off x="6071347" y="1944413"/>
            <a:ext cx="285750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>
              <a:lnSpc>
                <a:spcPct val="150000"/>
              </a:lnSpc>
              <a:buClr>
                <a:srgbClr val="E7642A"/>
              </a:buClr>
              <a:buSzPct val="80000"/>
            </a:pPr>
            <a:r>
              <a:rPr lang="en-US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1. Insert statement</a:t>
            </a:r>
          </a:p>
          <a:p>
            <a:pPr marL="177800">
              <a:lnSpc>
                <a:spcPct val="150000"/>
              </a:lnSpc>
              <a:buClr>
                <a:srgbClr val="E7642A"/>
              </a:buClr>
              <a:buSzPct val="80000"/>
            </a:pPr>
            <a:r>
              <a:rPr lang="en-US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2. Update statement</a:t>
            </a:r>
          </a:p>
          <a:p>
            <a:pPr marL="177800">
              <a:lnSpc>
                <a:spcPct val="150000"/>
              </a:lnSpc>
              <a:buClr>
                <a:srgbClr val="E7642A"/>
              </a:buClr>
              <a:buSzPct val="80000"/>
            </a:pPr>
            <a:r>
              <a:rPr lang="en-US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3. Delete statement</a:t>
            </a:r>
          </a:p>
          <a:p>
            <a:pPr marL="177800">
              <a:lnSpc>
                <a:spcPct val="150000"/>
              </a:lnSpc>
              <a:buClr>
                <a:srgbClr val="E7642A"/>
              </a:buClr>
              <a:buSzPct val="80000"/>
            </a:pPr>
            <a:r>
              <a:rPr lang="en-US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4. Select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9ECF8-8749-4A01-9B3F-9558F5FB9799}"/>
              </a:ext>
            </a:extLst>
          </p:cNvPr>
          <p:cNvSpPr txBox="1"/>
          <p:nvPr/>
        </p:nvSpPr>
        <p:spPr>
          <a:xfrm>
            <a:off x="2716305" y="2309766"/>
            <a:ext cx="44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E7642A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3D447-BD43-4087-A8A6-905E3F500887}"/>
              </a:ext>
            </a:extLst>
          </p:cNvPr>
          <p:cNvSpPr txBox="1"/>
          <p:nvPr/>
        </p:nvSpPr>
        <p:spPr>
          <a:xfrm>
            <a:off x="2716305" y="2521068"/>
            <a:ext cx="44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E7642A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7F938-0DE2-442C-B69A-44B1723FCDDF}"/>
              </a:ext>
            </a:extLst>
          </p:cNvPr>
          <p:cNvSpPr txBox="1"/>
          <p:nvPr/>
        </p:nvSpPr>
        <p:spPr>
          <a:xfrm>
            <a:off x="2716304" y="2742203"/>
            <a:ext cx="44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E7642A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BB9717-0E59-4DE7-84A1-06E937DF1518}"/>
              </a:ext>
            </a:extLst>
          </p:cNvPr>
          <p:cNvSpPr txBox="1"/>
          <p:nvPr/>
        </p:nvSpPr>
        <p:spPr>
          <a:xfrm>
            <a:off x="2716303" y="2949890"/>
            <a:ext cx="44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E7642A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810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606" y="128945"/>
            <a:ext cx="8350785" cy="1107996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Agenda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2F5CED60-2B59-4E5D-9766-E221D03C71B3}"/>
              </a:ext>
            </a:extLst>
          </p:cNvPr>
          <p:cNvSpPr txBox="1"/>
          <p:nvPr/>
        </p:nvSpPr>
        <p:spPr>
          <a:xfrm>
            <a:off x="420721" y="1236941"/>
            <a:ext cx="4151280" cy="3777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0" rtlCol="0" anchor="t" anchorCtr="0" forceAA="0" compatLnSpc="1">
            <a:prstTxWarp prst="textNoShape">
              <a:avLst/>
            </a:prstTxWarp>
            <a:noAutofit/>
          </a:bodyPr>
          <a:lstStyle/>
          <a:p>
            <a:pPr marL="10922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Connect Administration</a:t>
            </a:r>
          </a:p>
          <a:p>
            <a:pPr marL="1549400" marR="0" lvl="2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Create Connection</a:t>
            </a:r>
          </a:p>
          <a:p>
            <a:pPr marL="1549400" marR="0" lvl="2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lang="en-US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General Settings</a:t>
            </a:r>
          </a:p>
          <a:p>
            <a:pPr marL="1549400" marR="0" lvl="2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lang="en-US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Source Assignments</a:t>
            </a:r>
          </a:p>
          <a:p>
            <a:pPr marL="10922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Source Administration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1549400" marR="0" lvl="2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Create Source</a:t>
            </a:r>
          </a:p>
          <a:p>
            <a:pPr marL="1549400" marR="0" lvl="2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General Settings</a:t>
            </a:r>
          </a:p>
          <a:p>
            <a:pPr marL="1549400" marR="0" lvl="2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Source Assignments</a:t>
            </a:r>
          </a:p>
          <a:p>
            <a:pPr marL="1549400" marR="0" lvl="2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Actions</a:t>
            </a:r>
          </a:p>
          <a:p>
            <a:pPr marL="1549400" marR="0" lvl="2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lang="en-US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Privileges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7D727864-57FA-43FE-81A0-CDD7BF310110}"/>
              </a:ext>
            </a:extLst>
          </p:cNvPr>
          <p:cNvSpPr txBox="1"/>
          <p:nvPr/>
        </p:nvSpPr>
        <p:spPr>
          <a:xfrm>
            <a:off x="4136065" y="1236941"/>
            <a:ext cx="4587215" cy="3777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0" rtlCol="0" anchor="t" anchorCtr="0" forceAA="0" compatLnSpc="1">
            <a:prstTxWarp prst="textNoShape">
              <a:avLst/>
            </a:prstTxWarp>
            <a:noAutofit/>
          </a:bodyPr>
          <a:lstStyle/>
          <a:p>
            <a:pPr marL="10922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Assigning Source to Form</a:t>
            </a:r>
          </a:p>
          <a:p>
            <a:pPr marL="10922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lang="en-US" sz="240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Best Practices</a:t>
            </a:r>
          </a:p>
          <a:p>
            <a:pPr marL="10922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lang="en-US" sz="240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Integration JavaScript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1549400" marR="0" lvl="2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Breakdown of using the Integration JavaScript</a:t>
            </a:r>
          </a:p>
          <a:p>
            <a:pPr marL="1549400" marR="0" lvl="2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81421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-1" y="938540"/>
            <a:ext cx="85670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To enter a custom query, select “Custom </a:t>
            </a: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Action” and enter the query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in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ource Sans Pro Light" panose="020B0403030403020204" pitchFamily="34" charset="0"/>
                <a:cs typeface="Calibri Light" panose="020F0302020204030204" pitchFamily="34" charset="0"/>
              </a:rPr>
              <a:t>Query Editor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ource Sans Pro Light" panose="020B0403030403020204" pitchFamily="34" charset="0"/>
                <a:cs typeface="Calibri Light" panose="020F0302020204030204" pitchFamily="34" charset="0"/>
              </a:rPr>
              <a:t>.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Click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ource Sans Pro Light" panose="020B0403030403020204" pitchFamily="34" charset="0"/>
                <a:cs typeface="Calibri Light" panose="020F0302020204030204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ource Sans Pro Light" panose="020B0403030403020204" pitchFamily="34" charset="0"/>
                <a:cs typeface="Calibri Light" panose="020F0302020204030204" pitchFamily="34" charset="0"/>
              </a:rPr>
              <a:t>Save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ource Sans Pro Light" panose="020B0403030403020204" pitchFamily="34" charset="0"/>
                <a:cs typeface="Calibri Light" panose="020F0302020204030204" pitchFamily="34" charset="0"/>
              </a:rPr>
              <a:t>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Source Sans Pro Light" panose="020B04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A9E5389-58EB-4571-9BC0-DEC84EDAE3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863"/>
          <a:stretch/>
        </p:blipFill>
        <p:spPr>
          <a:xfrm>
            <a:off x="1479692" y="2031212"/>
            <a:ext cx="6184616" cy="2692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7184BA-D59A-4CC8-B987-A9D0D0D826D8}"/>
              </a:ext>
            </a:extLst>
          </p:cNvPr>
          <p:cNvSpPr/>
          <p:nvPr/>
        </p:nvSpPr>
        <p:spPr>
          <a:xfrm>
            <a:off x="1479692" y="3250854"/>
            <a:ext cx="1499884" cy="207253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7642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5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690550"/>
            <a:ext cx="9144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Assign Source to Form</a:t>
            </a:r>
          </a:p>
        </p:txBody>
      </p:sp>
    </p:spTree>
    <p:extLst>
      <p:ext uri="{BB962C8B-B14F-4D97-AF65-F5344CB8AC3E}">
        <p14:creationId xmlns:p14="http://schemas.microsoft.com/office/powerpoint/2010/main" val="323012050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CF4D05C-B36F-4129-8100-ABABF2D5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312" y="1489787"/>
            <a:ext cx="3280429" cy="33776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Assign Source to Form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-1" y="938540"/>
            <a:ext cx="8567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lvl="1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In </a:t>
            </a:r>
            <a:r>
              <a:rPr lang="en-US" sz="2800" b="1">
                <a:solidFill>
                  <a:srgbClr val="000000"/>
                </a:solidFill>
                <a:latin typeface="Calibri" panose="020F0502020204030204" pitchFamily="34" charset="0"/>
                <a:ea typeface="Source Sans Pro Light" panose="020B0403030403020204" pitchFamily="34" charset="0"/>
                <a:cs typeface="Calibri" panose="020F0502020204030204" pitchFamily="34" charset="0"/>
              </a:rPr>
              <a:t>Settings </a:t>
            </a: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click on </a:t>
            </a:r>
            <a:r>
              <a:rPr lang="en-US" sz="2800" b="1">
                <a:solidFill>
                  <a:srgbClr val="000000"/>
                </a:solidFill>
                <a:latin typeface="+mj-lt"/>
                <a:ea typeface="Source Sans Pro Light" panose="020B0403030403020204" pitchFamily="34" charset="0"/>
                <a:cs typeface="Calibri Light" panose="020F0302020204030204" pitchFamily="34" charset="0"/>
              </a:rPr>
              <a:t>Forms</a:t>
            </a:r>
            <a:endParaRPr lang="en-US" sz="2800">
              <a:solidFill>
                <a:srgbClr val="000000"/>
              </a:solidFill>
              <a:latin typeface="Calibri" panose="020F0502020204030204" pitchFamily="34" charset="0"/>
              <a:ea typeface="Source Sans Pro Light" panose="020B04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7184BA-D59A-4CC8-B987-A9D0D0D826D8}"/>
              </a:ext>
            </a:extLst>
          </p:cNvPr>
          <p:cNvSpPr/>
          <p:nvPr/>
        </p:nvSpPr>
        <p:spPr>
          <a:xfrm>
            <a:off x="3954604" y="1888213"/>
            <a:ext cx="683234" cy="683538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6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FAC92D-8972-4DB1-83E0-A06685C0C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015" y="1622319"/>
            <a:ext cx="6435969" cy="30985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Assign Source to Form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-1" y="938540"/>
            <a:ext cx="8567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lvl="1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Select your form</a:t>
            </a:r>
            <a:endParaRPr lang="en-US" sz="2800">
              <a:solidFill>
                <a:srgbClr val="000000"/>
              </a:solidFill>
              <a:latin typeface="Calibri" panose="020F0502020204030204" pitchFamily="34" charset="0"/>
              <a:ea typeface="Source Sans Pro Light" panose="020B04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7184BA-D59A-4CC8-B987-A9D0D0D826D8}"/>
              </a:ext>
            </a:extLst>
          </p:cNvPr>
          <p:cNvSpPr/>
          <p:nvPr/>
        </p:nvSpPr>
        <p:spPr>
          <a:xfrm>
            <a:off x="4715103" y="4241409"/>
            <a:ext cx="1376208" cy="125940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5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Assign Source to Form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-1" y="938540"/>
            <a:ext cx="8567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lvl="1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Once in form, select </a:t>
            </a:r>
            <a:r>
              <a:rPr lang="en-US" sz="2800" b="1">
                <a:solidFill>
                  <a:srgbClr val="000000"/>
                </a:solidFill>
                <a:latin typeface="Calibri" panose="020F0502020204030204" pitchFamily="34" charset="0"/>
                <a:ea typeface="Source Sans Pro Light" panose="020B0403030403020204" pitchFamily="34" charset="0"/>
                <a:cs typeface="Calibri" panose="020F0502020204030204" pitchFamily="34" charset="0"/>
              </a:rPr>
              <a:t>Connect</a:t>
            </a:r>
            <a:r>
              <a:rPr lang="en-US" sz="2800" b="1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tab.</a:t>
            </a:r>
            <a:endParaRPr lang="en-US" sz="2800">
              <a:solidFill>
                <a:srgbClr val="000000"/>
              </a:solidFill>
              <a:latin typeface="Calibri" panose="020F0502020204030204" pitchFamily="34" charset="0"/>
              <a:ea typeface="Source Sans Pro Light" panose="020B04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DC2EF-B136-4619-9528-A087B1F6B4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1925863" y="1748657"/>
            <a:ext cx="4854382" cy="25599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04AAA1-D8A4-43E8-8F91-A071040A68B9}"/>
              </a:ext>
            </a:extLst>
          </p:cNvPr>
          <p:cNvSpPr/>
          <p:nvPr/>
        </p:nvSpPr>
        <p:spPr>
          <a:xfrm>
            <a:off x="1925862" y="3477208"/>
            <a:ext cx="1507803" cy="183593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7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Assign Source to Form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-1" y="938540"/>
            <a:ext cx="85670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lvl="1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Toggle the </a:t>
            </a:r>
            <a:r>
              <a:rPr lang="en-US" sz="2800" b="1">
                <a:solidFill>
                  <a:srgbClr val="000000"/>
                </a:solidFill>
                <a:latin typeface="+mj-lt"/>
                <a:ea typeface="Source Sans Pro Light" panose="020B0403030403020204" pitchFamily="34" charset="0"/>
                <a:cs typeface="Calibri Light" panose="020F0302020204030204" pitchFamily="34" charset="0"/>
              </a:rPr>
              <a:t>Available</a:t>
            </a:r>
            <a:r>
              <a:rPr lang="en-US" sz="2800" b="1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radio button to view the available sources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28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Search for the Source and select the action type.</a:t>
            </a:r>
            <a:endParaRPr lang="en-US" sz="2800">
              <a:solidFill>
                <a:srgbClr val="000000"/>
              </a:solidFill>
              <a:latin typeface="+mj-lt"/>
              <a:ea typeface="Source Sans Pro Light" panose="020B04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CC7D8-72F4-4F46-9833-6E8C2C015E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266"/>
          <a:stretch/>
        </p:blipFill>
        <p:spPr>
          <a:xfrm>
            <a:off x="1515240" y="2404729"/>
            <a:ext cx="5420515" cy="24382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D93C23-19EE-4DF4-8BD3-22A781ED774C}"/>
              </a:ext>
            </a:extLst>
          </p:cNvPr>
          <p:cNvSpPr/>
          <p:nvPr/>
        </p:nvSpPr>
        <p:spPr>
          <a:xfrm>
            <a:off x="3776103" y="3296326"/>
            <a:ext cx="483477" cy="132673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511778-654C-4C85-BF2D-5B2D575228D4}"/>
              </a:ext>
            </a:extLst>
          </p:cNvPr>
          <p:cNvSpPr/>
          <p:nvPr/>
        </p:nvSpPr>
        <p:spPr>
          <a:xfrm>
            <a:off x="4427847" y="3623847"/>
            <a:ext cx="327033" cy="136623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3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83516"/>
            <a:ext cx="9144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55968264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Best Practices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A88C1-D150-4BB8-906B-0C592EB9769A}"/>
              </a:ext>
            </a:extLst>
          </p:cNvPr>
          <p:cNvSpPr txBox="1"/>
          <p:nvPr/>
        </p:nvSpPr>
        <p:spPr>
          <a:xfrm>
            <a:off x="362243" y="1076175"/>
            <a:ext cx="841951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209692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Test queries in SQL/Oracle first</a:t>
            </a:r>
          </a:p>
          <a:p>
            <a:pPr marL="1149350" marR="0" lvl="1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8464B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Testing a query for the first time on a form may result in timeouts or errors that are hard to diagnose through Etrieve.</a:t>
            </a:r>
          </a:p>
          <a:p>
            <a:pPr marL="1149350" marR="0" lvl="1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921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+mj-lt"/>
              <a:buAutoNum type="arabicPeriod"/>
              <a:tabLst/>
              <a:defRPr/>
            </a:pPr>
            <a:r>
              <a:rPr lang="en-US" sz="2800">
                <a:solidFill>
                  <a:srgbClr val="209692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Configure Source names that define the action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000">
                <a:solidFill>
                  <a:srgbClr val="48464B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Provide words like get, add, update, or delete with a small description of what the Source’s action is doing.</a:t>
            </a:r>
          </a:p>
          <a:p>
            <a:pPr marL="1549400" lvl="2" indent="-457200">
              <a:buClr>
                <a:srgbClr val="E7642A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000" i="1">
                <a:solidFill>
                  <a:srgbClr val="48464B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e.g. “Get Student Demographic By Email” or </a:t>
            </a:r>
            <a:br>
              <a:rPr lang="en-US" sz="2000" i="1">
                <a:solidFill>
                  <a:srgbClr val="48464B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</a:br>
            <a:r>
              <a:rPr lang="en-US" sz="2000" i="1">
                <a:solidFill>
                  <a:srgbClr val="48464B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“Get Employee Supervisor By ID”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000">
                <a:solidFill>
                  <a:srgbClr val="48464B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Include words like “</a:t>
            </a:r>
            <a:r>
              <a:rPr lang="en-US" sz="2000" err="1">
                <a:solidFill>
                  <a:srgbClr val="48464B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CondActor</a:t>
            </a:r>
            <a:r>
              <a:rPr lang="en-US" sz="2000">
                <a:solidFill>
                  <a:srgbClr val="48464B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” for Conditional Actors and “</a:t>
            </a:r>
            <a:r>
              <a:rPr lang="en-US" sz="2000" err="1">
                <a:solidFill>
                  <a:srgbClr val="48464B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DataExport</a:t>
            </a:r>
            <a:r>
              <a:rPr lang="en-US" sz="2000">
                <a:solidFill>
                  <a:srgbClr val="48464B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” for Data Export sources.</a:t>
            </a:r>
          </a:p>
        </p:txBody>
      </p:sp>
    </p:spTree>
    <p:extLst>
      <p:ext uri="{BB962C8B-B14F-4D97-AF65-F5344CB8AC3E}">
        <p14:creationId xmlns:p14="http://schemas.microsoft.com/office/powerpoint/2010/main" val="406714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83516"/>
            <a:ext cx="9144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>
                <a:solidFill>
                  <a:srgbClr val="591D6C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Integration JavaScript</a:t>
            </a:r>
            <a:endParaRPr kumimoji="0" lang="en-US" sz="6600" b="0" i="0" u="none" strike="noStrike" kern="1200" cap="none" spc="0" normalizeH="0" baseline="0" noProof="0">
              <a:ln>
                <a:noFill/>
              </a:ln>
              <a:solidFill>
                <a:srgbClr val="591D6C"/>
              </a:solidFill>
              <a:effectLst/>
              <a:uLnTx/>
              <a:uFillTx/>
              <a:latin typeface="Calibri Light" panose="020F030202020403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91239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Integration JavaScript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1B10C-E3C4-4D86-8CA0-93EBE49D5933}"/>
              </a:ext>
            </a:extLst>
          </p:cNvPr>
          <p:cNvSpPr txBox="1"/>
          <p:nvPr/>
        </p:nvSpPr>
        <p:spPr>
          <a:xfrm>
            <a:off x="2532767" y="3632297"/>
            <a:ext cx="4078466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integration.all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('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IntegrationSourceCode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',{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	Parameter1: 'data',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	Parameter2: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vm.FieldIDOnForm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}).then(function (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ReturnedDataFromSource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D68D334-E257-46D2-92C4-5F50DC875F3A}"/>
              </a:ext>
            </a:extLst>
          </p:cNvPr>
          <p:cNvSpPr/>
          <p:nvPr/>
        </p:nvSpPr>
        <p:spPr>
          <a:xfrm>
            <a:off x="593452" y="2623557"/>
            <a:ext cx="2304389" cy="926511"/>
          </a:xfrm>
          <a:prstGeom prst="wedgeRoundRectCallout">
            <a:avLst>
              <a:gd name="adj1" fmla="val 86858"/>
              <a:gd name="adj2" fmla="val 61846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first 	= return first row of data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all 	= return all data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add 	= insert action source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update 	= edit action source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delete 	= delete action source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FC75679-2881-4B76-BDBD-FC92DC8B5911}"/>
              </a:ext>
            </a:extLst>
          </p:cNvPr>
          <p:cNvSpPr/>
          <p:nvPr/>
        </p:nvSpPr>
        <p:spPr>
          <a:xfrm>
            <a:off x="294479" y="3794760"/>
            <a:ext cx="1990625" cy="518160"/>
          </a:xfrm>
          <a:prstGeom prst="wedgeRoundRectCallout">
            <a:avLst>
              <a:gd name="adj1" fmla="val 72830"/>
              <a:gd name="adj2" fmla="val 1807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>
                <a:solidFill>
                  <a:schemeClr val="tx2">
                    <a:lumMod val="50000"/>
                  </a:schemeClr>
                </a:solidFill>
              </a:rPr>
              <a:t>Variables used in the source action query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64F152-43A2-4352-A767-5A8BC93EE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635" y="1113600"/>
            <a:ext cx="1969766" cy="178670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05DB5C-D324-4E8D-8B7A-424C76896C09}"/>
              </a:ext>
            </a:extLst>
          </p:cNvPr>
          <p:cNvSpPr txBox="1"/>
          <p:nvPr/>
        </p:nvSpPr>
        <p:spPr>
          <a:xfrm>
            <a:off x="3516635" y="805823"/>
            <a:ext cx="196976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Example Source Action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CC004A-44B3-412D-A0C3-FB74AA16CD76}"/>
              </a:ext>
            </a:extLst>
          </p:cNvPr>
          <p:cNvSpPr/>
          <p:nvPr/>
        </p:nvSpPr>
        <p:spPr>
          <a:xfrm>
            <a:off x="6105195" y="2571750"/>
            <a:ext cx="1969766" cy="926511"/>
          </a:xfrm>
          <a:prstGeom prst="wedgeRoundRectCallout">
            <a:avLst>
              <a:gd name="adj1" fmla="val -112615"/>
              <a:gd name="adj2" fmla="val 69394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>
                <a:solidFill>
                  <a:schemeClr val="tx2">
                    <a:lumMod val="50000"/>
                  </a:schemeClr>
                </a:solidFill>
              </a:rPr>
              <a:t>Code of the Connect Source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BC9661E7-1077-4056-8A8F-128AE45DDFFB}"/>
              </a:ext>
            </a:extLst>
          </p:cNvPr>
          <p:cNvSpPr/>
          <p:nvPr/>
        </p:nvSpPr>
        <p:spPr>
          <a:xfrm>
            <a:off x="6752895" y="3632297"/>
            <a:ext cx="1969766" cy="503601"/>
          </a:xfrm>
          <a:prstGeom prst="wedgeRoundRectCallout">
            <a:avLst>
              <a:gd name="adj1" fmla="val -96754"/>
              <a:gd name="adj2" fmla="val 48211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>
                <a:solidFill>
                  <a:schemeClr val="tx2">
                    <a:lumMod val="50000"/>
                  </a:schemeClr>
                </a:solidFill>
              </a:rPr>
              <a:t>Getting field data from form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6A7352AE-43FE-4261-8BDE-76E2F81AFDA0}"/>
              </a:ext>
            </a:extLst>
          </p:cNvPr>
          <p:cNvSpPr/>
          <p:nvPr/>
        </p:nvSpPr>
        <p:spPr>
          <a:xfrm>
            <a:off x="6752895" y="4400200"/>
            <a:ext cx="1969766" cy="503601"/>
          </a:xfrm>
          <a:prstGeom prst="wedgeRoundRectCallout">
            <a:avLst>
              <a:gd name="adj1" fmla="val -93659"/>
              <a:gd name="adj2" fmla="val -45601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>
                <a:solidFill>
                  <a:schemeClr val="tx2">
                    <a:lumMod val="50000"/>
                  </a:schemeClr>
                </a:solidFill>
              </a:rPr>
              <a:t>Array variable for the data returned from the Source</a:t>
            </a:r>
          </a:p>
        </p:txBody>
      </p:sp>
    </p:spTree>
    <p:extLst>
      <p:ext uri="{BB962C8B-B14F-4D97-AF65-F5344CB8AC3E}">
        <p14:creationId xmlns:p14="http://schemas.microsoft.com/office/powerpoint/2010/main" val="24648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690550"/>
            <a:ext cx="9144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Connect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92841129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Testing Connect &amp; Source</a:t>
            </a:r>
          </a:p>
        </p:txBody>
      </p:sp>
    </p:spTree>
    <p:extLst>
      <p:ext uri="{BB962C8B-B14F-4D97-AF65-F5344CB8AC3E}">
        <p14:creationId xmlns:p14="http://schemas.microsoft.com/office/powerpoint/2010/main" val="118378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26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Etrieve Connect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AADADC-A851-4CAC-8C53-6B4072C1D4A4}"/>
              </a:ext>
            </a:extLst>
          </p:cNvPr>
          <p:cNvSpPr/>
          <p:nvPr/>
        </p:nvSpPr>
        <p:spPr>
          <a:xfrm>
            <a:off x="5864247" y="2128501"/>
            <a:ext cx="29991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Connections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– Configuration to the Database or Web Source (APIs) for Sources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defRPr/>
            </a:pPr>
            <a:endParaRPr lang="en-US" sz="1600">
              <a:solidFill>
                <a:srgbClr val="000000"/>
              </a:solidFill>
              <a:latin typeface="Calibri Light" panose="020F030202020403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Sources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– Actions or Queries </a:t>
            </a:r>
            <a:r>
              <a:rPr lang="en-US" sz="1600">
                <a:solidFill>
                  <a:srgbClr val="000000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used for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Forms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Source Sans Pro Light" panose="020B04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4EEEA07-1915-4822-A4CC-09C44B3DA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063" y="857346"/>
            <a:ext cx="3789948" cy="39023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7184BA-D59A-4CC8-B987-A9D0D0D826D8}"/>
              </a:ext>
            </a:extLst>
          </p:cNvPr>
          <p:cNvSpPr/>
          <p:nvPr/>
        </p:nvSpPr>
        <p:spPr>
          <a:xfrm>
            <a:off x="4082775" y="1122472"/>
            <a:ext cx="1114236" cy="1906022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7642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62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F8B9C3-FE03-41B6-BB70-701746920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13" y="1542954"/>
            <a:ext cx="6807374" cy="33398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Create Connection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-1" y="938540"/>
            <a:ext cx="8567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At the top-left, click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ource Sans Pro Light" panose="020B0403030403020204" pitchFamily="34" charset="0"/>
                <a:cs typeface="Calibri Light" panose="020F0302020204030204" pitchFamily="34" charset="0"/>
              </a:rPr>
              <a:t>ADD NEW CONNECTION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Source Sans Pro Light" panose="020B04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7184BA-D59A-4CC8-B987-A9D0D0D826D8}"/>
              </a:ext>
            </a:extLst>
          </p:cNvPr>
          <p:cNvSpPr/>
          <p:nvPr/>
        </p:nvSpPr>
        <p:spPr>
          <a:xfrm>
            <a:off x="1210298" y="2018296"/>
            <a:ext cx="757781" cy="161444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7642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99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Create Connection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-1" y="938540"/>
            <a:ext cx="8567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Select the applicable Connection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516D9-E086-4004-8695-4DCAF7EDF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46" y="1807171"/>
            <a:ext cx="4598595" cy="28253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244124-1F07-4F41-9E90-BA956714F6A9}"/>
              </a:ext>
            </a:extLst>
          </p:cNvPr>
          <p:cNvSpPr/>
          <p:nvPr/>
        </p:nvSpPr>
        <p:spPr>
          <a:xfrm>
            <a:off x="4756040" y="1540726"/>
            <a:ext cx="423051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Database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– Connectivity to Oracle or SQL Database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defRPr/>
            </a:pPr>
            <a:endParaRPr lang="en-US" sz="1600">
              <a:solidFill>
                <a:srgbClr val="000000"/>
              </a:solidFill>
              <a:latin typeface="Calibri Light" panose="020F030202020403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Web Basic Auth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– Connectivity to Web Sources/APIs that require Username &amp; Password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defRPr/>
            </a:pPr>
            <a:endParaRPr lang="en-US" sz="1600">
              <a:solidFill>
                <a:srgbClr val="000000"/>
              </a:solidFill>
              <a:latin typeface="Calibri Light" panose="020F030202020403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Web Ethos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– Connectivity to Ethos APIs that require API Key &amp; Token URL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defRPr/>
            </a:pPr>
            <a:endParaRPr lang="en-US" sz="1600">
              <a:solidFill>
                <a:srgbClr val="000000"/>
              </a:solidFill>
              <a:latin typeface="Calibri Light" panose="020F030202020403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Web </a:t>
            </a:r>
            <a:r>
              <a:rPr kumimoji="0" lang="en-US" sz="16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NoAuth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– Connectivity to Web Sources/APIs with no Username/Password authentication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Source Sans Pro Light" panose="020B04030304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7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5FA230-057A-42CC-895B-5D2DA00A0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806"/>
          <a:stretch/>
        </p:blipFill>
        <p:spPr>
          <a:xfrm>
            <a:off x="1168312" y="2366518"/>
            <a:ext cx="6807371" cy="24779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Database Connection General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-1" y="938540"/>
            <a:ext cx="85670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The setup of the connection is found in the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General Settings</a:t>
            </a: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tab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Source Sans Pro Light" panose="020B04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579E1-C732-4DCB-9B56-F2F1407DE71A}"/>
              </a:ext>
            </a:extLst>
          </p:cNvPr>
          <p:cNvSpPr/>
          <p:nvPr/>
        </p:nvSpPr>
        <p:spPr>
          <a:xfrm>
            <a:off x="1168312" y="2811784"/>
            <a:ext cx="1344774" cy="189915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5FA230-057A-42CC-895B-5D2DA00A0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806"/>
          <a:stretch/>
        </p:blipFill>
        <p:spPr>
          <a:xfrm>
            <a:off x="1168312" y="2366518"/>
            <a:ext cx="6807371" cy="24779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Connection General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1D3EC-EAFD-4727-9E11-BF43D4DC003C}"/>
              </a:ext>
            </a:extLst>
          </p:cNvPr>
          <p:cNvSpPr/>
          <p:nvPr/>
        </p:nvSpPr>
        <p:spPr>
          <a:xfrm>
            <a:off x="-1" y="938540"/>
            <a:ext cx="85670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The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Name</a:t>
            </a: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of the connection should identify and describe the Server &amp; Database of the connection.</a:t>
            </a:r>
          </a:p>
          <a:p>
            <a:pPr marL="10922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Enter a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Description</a:t>
            </a: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for the connection.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Source Sans Pro Light" panose="020B04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579E1-C732-4DCB-9B56-F2F1407DE71A}"/>
              </a:ext>
            </a:extLst>
          </p:cNvPr>
          <p:cNvSpPr/>
          <p:nvPr/>
        </p:nvSpPr>
        <p:spPr>
          <a:xfrm>
            <a:off x="3924049" y="2638789"/>
            <a:ext cx="3960380" cy="316357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47064-9467-4DEB-B2C5-89C7E9F34E1F}"/>
              </a:ext>
            </a:extLst>
          </p:cNvPr>
          <p:cNvSpPr/>
          <p:nvPr/>
        </p:nvSpPr>
        <p:spPr>
          <a:xfrm>
            <a:off x="2591807" y="2955146"/>
            <a:ext cx="5292622" cy="520785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Custom 4">
      <a:dk1>
        <a:srgbClr val="591D6C"/>
      </a:dk1>
      <a:lt1>
        <a:sysClr val="window" lastClr="FFFFFF"/>
      </a:lt1>
      <a:dk2>
        <a:srgbClr val="48464B"/>
      </a:dk2>
      <a:lt2>
        <a:srgbClr val="FFFFFF"/>
      </a:lt2>
      <a:accent1>
        <a:srgbClr val="591D6C"/>
      </a:accent1>
      <a:accent2>
        <a:srgbClr val="0E9491"/>
      </a:accent2>
      <a:accent3>
        <a:srgbClr val="48464B"/>
      </a:accent3>
      <a:accent4>
        <a:srgbClr val="E7642A"/>
      </a:accent4>
      <a:accent5>
        <a:srgbClr val="DBAB1B"/>
      </a:accent5>
      <a:accent6>
        <a:srgbClr val="BFBFBF"/>
      </a:accent6>
      <a:hlink>
        <a:srgbClr val="FFFFFF"/>
      </a:hlink>
      <a:folHlink>
        <a:srgbClr val="0E94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D Headline+bullets">
  <a:themeElements>
    <a:clrScheme name="Custom 5">
      <a:dk1>
        <a:srgbClr val="591D6C"/>
      </a:dk1>
      <a:lt1>
        <a:sysClr val="window" lastClr="FFFFFF"/>
      </a:lt1>
      <a:dk2>
        <a:srgbClr val="48464B"/>
      </a:dk2>
      <a:lt2>
        <a:srgbClr val="FFFFFF"/>
      </a:lt2>
      <a:accent1>
        <a:srgbClr val="591D6C"/>
      </a:accent1>
      <a:accent2>
        <a:srgbClr val="0E9491"/>
      </a:accent2>
      <a:accent3>
        <a:srgbClr val="48464B"/>
      </a:accent3>
      <a:accent4>
        <a:srgbClr val="E7642A"/>
      </a:accent4>
      <a:accent5>
        <a:srgbClr val="DBAB1B"/>
      </a:accent5>
      <a:accent6>
        <a:srgbClr val="BFBFBF"/>
      </a:accent6>
      <a:hlink>
        <a:srgbClr val="FFFFFF"/>
      </a:hlink>
      <a:folHlink>
        <a:srgbClr val="0E94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Custom 6">
      <a:dk1>
        <a:srgbClr val="591D6C"/>
      </a:dk1>
      <a:lt1>
        <a:sysClr val="window" lastClr="FFFFFF"/>
      </a:lt1>
      <a:dk2>
        <a:srgbClr val="48464B"/>
      </a:dk2>
      <a:lt2>
        <a:srgbClr val="FFFFFF"/>
      </a:lt2>
      <a:accent1>
        <a:srgbClr val="591D6C"/>
      </a:accent1>
      <a:accent2>
        <a:srgbClr val="0E9491"/>
      </a:accent2>
      <a:accent3>
        <a:srgbClr val="48464B"/>
      </a:accent3>
      <a:accent4>
        <a:srgbClr val="E7642A"/>
      </a:accent4>
      <a:accent5>
        <a:srgbClr val="DBAB1B"/>
      </a:accent5>
      <a:accent6>
        <a:srgbClr val="BFBFBF"/>
      </a:accent6>
      <a:hlink>
        <a:srgbClr val="FFFFFF"/>
      </a:hlink>
      <a:folHlink>
        <a:srgbClr val="0E94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Custom 6">
      <a:dk1>
        <a:srgbClr val="591D6C"/>
      </a:dk1>
      <a:lt1>
        <a:sysClr val="window" lastClr="FFFFFF"/>
      </a:lt1>
      <a:dk2>
        <a:srgbClr val="48464B"/>
      </a:dk2>
      <a:lt2>
        <a:srgbClr val="FFFFFF"/>
      </a:lt2>
      <a:accent1>
        <a:srgbClr val="591D6C"/>
      </a:accent1>
      <a:accent2>
        <a:srgbClr val="0E9491"/>
      </a:accent2>
      <a:accent3>
        <a:srgbClr val="48464B"/>
      </a:accent3>
      <a:accent4>
        <a:srgbClr val="E7642A"/>
      </a:accent4>
      <a:accent5>
        <a:srgbClr val="DBAB1B"/>
      </a:accent5>
      <a:accent6>
        <a:srgbClr val="BFBFBF"/>
      </a:accent6>
      <a:hlink>
        <a:srgbClr val="FFFFFF"/>
      </a:hlink>
      <a:folHlink>
        <a:srgbClr val="0E94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Custom Design">
  <a:themeElements>
    <a:clrScheme name="Custom 6">
      <a:dk1>
        <a:srgbClr val="591D6C"/>
      </a:dk1>
      <a:lt1>
        <a:sysClr val="window" lastClr="FFFFFF"/>
      </a:lt1>
      <a:dk2>
        <a:srgbClr val="48464B"/>
      </a:dk2>
      <a:lt2>
        <a:srgbClr val="FFFFFF"/>
      </a:lt2>
      <a:accent1>
        <a:srgbClr val="591D6C"/>
      </a:accent1>
      <a:accent2>
        <a:srgbClr val="0E9491"/>
      </a:accent2>
      <a:accent3>
        <a:srgbClr val="48464B"/>
      </a:accent3>
      <a:accent4>
        <a:srgbClr val="E7642A"/>
      </a:accent4>
      <a:accent5>
        <a:srgbClr val="DBAB1B"/>
      </a:accent5>
      <a:accent6>
        <a:srgbClr val="BFBFBF"/>
      </a:accent6>
      <a:hlink>
        <a:srgbClr val="FFFFFF"/>
      </a:hlink>
      <a:folHlink>
        <a:srgbClr val="0E94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1cab490-67e4-4a19-b2f5-040f41917aee">
      <UserInfo>
        <DisplayName/>
        <AccountId xsi:nil="true"/>
        <AccountType/>
      </UserInfo>
    </SharedWithUsers>
    <_Flow_SignoffStatus xmlns="0489acb1-f2a1-4ac7-a7f4-a5b276df8b9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59E136C22F984BA0C8F6FB3A46CF2D" ma:contentTypeVersion="13" ma:contentTypeDescription="Create a new document." ma:contentTypeScope="" ma:versionID="8944845010eaa635764dddb0b8f3bd31">
  <xsd:schema xmlns:xsd="http://www.w3.org/2001/XMLSchema" xmlns:xs="http://www.w3.org/2001/XMLSchema" xmlns:p="http://schemas.microsoft.com/office/2006/metadata/properties" xmlns:ns2="e1cab490-67e4-4a19-b2f5-040f41917aee" xmlns:ns3="0489acb1-f2a1-4ac7-a7f4-a5b276df8b99" targetNamespace="http://schemas.microsoft.com/office/2006/metadata/properties" ma:root="true" ma:fieldsID="4592d86e8e734946a6231d794c26b65a" ns2:_="" ns3:_="">
    <xsd:import namespace="e1cab490-67e4-4a19-b2f5-040f41917aee"/>
    <xsd:import namespace="0489acb1-f2a1-4ac7-a7f4-a5b276df8b9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_Flow_SignoffStatu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ab490-67e4-4a19-b2f5-040f41917a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9acb1-f2a1-4ac7-a7f4-a5b276df8b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_Flow_SignoffStatus" ma:index="14" nillable="true" ma:displayName="Sign-off status" ma:internalName="_x0024_Resources_x003a_core_x002c_Signoff_Status_x003b_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556696-781D-42A0-82E4-1C752A022C21}">
  <ds:schemaRefs>
    <ds:schemaRef ds:uri="0489acb1-f2a1-4ac7-a7f4-a5b276df8b99"/>
    <ds:schemaRef ds:uri="e1cab490-67e4-4a19-b2f5-040f41917ae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1B03261-23ED-4FA5-BEB2-924C810B30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A1847A-1291-4235-86D7-697DA2182255}">
  <ds:schemaRefs>
    <ds:schemaRef ds:uri="0489acb1-f2a1-4ac7-a7f4-a5b276df8b99"/>
    <ds:schemaRef ds:uri="e1cab490-67e4-4a19-b2f5-040f41917a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1116</Words>
  <Application>Microsoft Office PowerPoint</Application>
  <PresentationFormat>On-screen Show (16:9)</PresentationFormat>
  <Paragraphs>179</Paragraphs>
  <Slides>41</Slides>
  <Notes>34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41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Courier New</vt:lpstr>
      <vt:lpstr>Lucida Grande</vt:lpstr>
      <vt:lpstr>Source Sans Pro</vt:lpstr>
      <vt:lpstr>Source Sans Pro Light</vt:lpstr>
      <vt:lpstr>Wingdings</vt:lpstr>
      <vt:lpstr>Wingdings 3</vt:lpstr>
      <vt:lpstr>Default Theme</vt:lpstr>
      <vt:lpstr>SD Headline+bullets</vt:lpstr>
      <vt:lpstr>2_Office Theme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Drill</dc:creator>
  <cp:lastModifiedBy>Robert Gunning</cp:lastModifiedBy>
  <cp:revision>1</cp:revision>
  <dcterms:modified xsi:type="dcterms:W3CDTF">2022-12-01T17:22:14Z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0x0101006059E136C22F984BA0C8F6FB3A46CF2D</vt:lpwstr>
  </property>
  <property fmtid="{D5CDD505-2E9C-101B-9397-08002B2CF9AE}" pid="3" name="Order">
    <vt:r8>82800</vt:r8>
  </property>
  <property fmtid="{D5CDD505-2E9C-101B-9397-08002B2CF9AE}" pid="4" name="ComplianceAssetId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emplateUrl">
    <vt:lpwstr/>
  </property>
</Properties>
</file>